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6" r:id="rId1"/>
  </p:sldMasterIdLst>
  <p:notesMasterIdLst>
    <p:notesMasterId r:id="rId14"/>
  </p:notesMasterIdLst>
  <p:handoutMasterIdLst>
    <p:handoutMasterId r:id="rId15"/>
  </p:handoutMasterIdLst>
  <p:sldIdLst>
    <p:sldId id="387" r:id="rId2"/>
    <p:sldId id="444" r:id="rId3"/>
    <p:sldId id="375" r:id="rId4"/>
    <p:sldId id="442" r:id="rId5"/>
    <p:sldId id="447" r:id="rId6"/>
    <p:sldId id="376" r:id="rId7"/>
    <p:sldId id="378" r:id="rId8"/>
    <p:sldId id="381" r:id="rId9"/>
    <p:sldId id="436" r:id="rId10"/>
    <p:sldId id="380" r:id="rId11"/>
    <p:sldId id="446" r:id="rId12"/>
    <p:sldId id="44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B4F8C713-C6EF-4464-B4D6-E4EB1F666EC5}">
          <p14:sldIdLst/>
        </p14:section>
        <p14:section name="Body" id="{BE085FCB-FF51-4C09-9689-72722B3D3DCF}">
          <p14:sldIdLst>
            <p14:sldId id="387"/>
            <p14:sldId id="444"/>
            <p14:sldId id="375"/>
            <p14:sldId id="442"/>
            <p14:sldId id="447"/>
            <p14:sldId id="376"/>
            <p14:sldId id="378"/>
            <p14:sldId id="381"/>
            <p14:sldId id="436"/>
            <p14:sldId id="380"/>
            <p14:sldId id="446"/>
            <p14:sldId id="445"/>
          </p14:sldIdLst>
        </p14:section>
        <p14:section name="Annex/Appendices" id="{D89364F5-E112-4187-A643-597B267571CA}">
          <p14:sldIdLst/>
        </p14:section>
      </p14:sectionLst>
    </p:ext>
    <p:ext uri="{EFAFB233-063F-42B5-8137-9DF3F51BA10A}">
      <p15:sldGuideLst xmlns:p15="http://schemas.microsoft.com/office/powerpoint/2012/main">
        <p15:guide id="1" pos="3840" userDrawn="1">
          <p15:clr>
            <a:srgbClr val="A4A3A4"/>
          </p15:clr>
        </p15:guide>
        <p15:guide id="2" pos="7038" userDrawn="1">
          <p15:clr>
            <a:srgbClr val="A4A3A4"/>
          </p15:clr>
        </p15:guide>
        <p15:guide id="3" orient="horz" pos="4156" userDrawn="1">
          <p15:clr>
            <a:srgbClr val="A4A3A4"/>
          </p15:clr>
        </p15:guide>
        <p15:guide id="4" orient="horz" pos="2160" userDrawn="1">
          <p15:clr>
            <a:srgbClr val="A4A3A4"/>
          </p15:clr>
        </p15:guide>
        <p15:guide id="5" pos="6335" userDrawn="1">
          <p15:clr>
            <a:srgbClr val="A4A3A4"/>
          </p15:clr>
        </p15:guide>
        <p15:guide id="6" orient="horz" pos="3952" userDrawn="1">
          <p15:clr>
            <a:srgbClr val="A4A3A4"/>
          </p15:clr>
        </p15:guide>
        <p15:guide id="7" orient="horz" pos="4224" userDrawn="1">
          <p15:clr>
            <a:srgbClr val="A4A3A4"/>
          </p15:clr>
        </p15:guide>
        <p15:guide id="8" pos="660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E4B"/>
    <a:srgbClr val="FFDE44"/>
    <a:srgbClr val="1F1D1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2410" autoAdjust="0"/>
  </p:normalViewPr>
  <p:slideViewPr>
    <p:cSldViewPr snapToGrid="0" snapToObjects="1">
      <p:cViewPr varScale="1">
        <p:scale>
          <a:sx n="57" d="100"/>
          <a:sy n="57" d="100"/>
        </p:scale>
        <p:origin x="980" y="60"/>
      </p:cViewPr>
      <p:guideLst>
        <p:guide pos="3840"/>
        <p:guide pos="7038"/>
        <p:guide orient="horz" pos="4156"/>
        <p:guide orient="horz" pos="2160"/>
        <p:guide pos="6335"/>
        <p:guide orient="horz" pos="3952"/>
        <p:guide orient="horz" pos="4224"/>
        <p:guide pos="6607"/>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84" d="100"/>
          <a:sy n="84" d="100"/>
        </p:scale>
        <p:origin x="319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043C99-8D6E-4E1E-9E5B-7159021F362D}" type="doc">
      <dgm:prSet loTypeId="urn:microsoft.com/office/officeart/2005/8/layout/chevron1" loCatId="process" qsTypeId="urn:microsoft.com/office/officeart/2005/8/quickstyle/simple1" qsCatId="simple" csTypeId="urn:microsoft.com/office/officeart/2005/8/colors/accent1_2" csCatId="accent1" phldr="1"/>
      <dgm:spPr/>
    </dgm:pt>
    <dgm:pt modelId="{DD470F81-EB91-4114-90DC-B9B1789F71B3}">
      <dgm:prSet phldrT="[Text]" custT="1"/>
      <dgm:spPr>
        <a:xfrm>
          <a:off x="3987" y="512287"/>
          <a:ext cx="2383436" cy="953374"/>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ln>
        <a:effectLst/>
      </dgm:spPr>
      <dgm:t>
        <a:bodyPr/>
        <a:lstStyle/>
        <a:p>
          <a:r>
            <a:rPr lang="en-US" sz="2400" dirty="0">
              <a:solidFill>
                <a:srgbClr val="0C0C0C"/>
              </a:solidFill>
              <a:latin typeface="Arial"/>
              <a:ea typeface="+mn-ea"/>
              <a:cs typeface="+mn-cs"/>
            </a:rPr>
            <a:t>Pilot</a:t>
          </a:r>
          <a:r>
            <a:rPr lang="en-US" sz="2800" dirty="0">
              <a:solidFill>
                <a:srgbClr val="0C0C0C"/>
              </a:solidFill>
              <a:latin typeface="Arial"/>
              <a:ea typeface="+mn-ea"/>
              <a:cs typeface="+mn-cs"/>
            </a:rPr>
            <a:t>	</a:t>
          </a:r>
        </a:p>
      </dgm:t>
    </dgm:pt>
    <dgm:pt modelId="{1DED3895-FFA2-4A26-95FE-825731DF5185}" type="parTrans" cxnId="{A2A2A219-CD7C-4B28-8D75-1C77D18A28D3}">
      <dgm:prSet/>
      <dgm:spPr/>
      <dgm:t>
        <a:bodyPr/>
        <a:lstStyle/>
        <a:p>
          <a:endParaRPr lang="en-US">
            <a:solidFill>
              <a:schemeClr val="tx1"/>
            </a:solidFill>
          </a:endParaRPr>
        </a:p>
      </dgm:t>
    </dgm:pt>
    <dgm:pt modelId="{E934C240-9F14-4A8C-B2A8-97B4D83BE958}" type="sibTrans" cxnId="{A2A2A219-CD7C-4B28-8D75-1C77D18A28D3}">
      <dgm:prSet/>
      <dgm:spPr/>
      <dgm:t>
        <a:bodyPr/>
        <a:lstStyle/>
        <a:p>
          <a:endParaRPr lang="en-US">
            <a:solidFill>
              <a:schemeClr val="tx1"/>
            </a:solidFill>
          </a:endParaRPr>
        </a:p>
      </dgm:t>
    </dgm:pt>
    <dgm:pt modelId="{6933AF08-FA40-48A6-BA7D-53342628F934}">
      <dgm:prSet phldrT="[Text]" custT="1"/>
      <dgm:spPr>
        <a:xfrm>
          <a:off x="2149080" y="512287"/>
          <a:ext cx="2383436" cy="953374"/>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ln>
        <a:effectLst/>
      </dgm:spPr>
      <dgm:t>
        <a:bodyPr/>
        <a:lstStyle/>
        <a:p>
          <a:r>
            <a:rPr lang="en-US" sz="2400" dirty="0">
              <a:solidFill>
                <a:srgbClr val="0C0C0C"/>
              </a:solidFill>
              <a:latin typeface="Arial"/>
              <a:ea typeface="+mn-ea"/>
              <a:cs typeface="+mn-cs"/>
            </a:rPr>
            <a:t>Scale</a:t>
          </a:r>
        </a:p>
      </dgm:t>
    </dgm:pt>
    <dgm:pt modelId="{1D781EDD-A64A-48D7-8680-A20B77742C94}" type="parTrans" cxnId="{72768C17-750B-40D8-AE4E-D8B6BC49ACB0}">
      <dgm:prSet/>
      <dgm:spPr/>
      <dgm:t>
        <a:bodyPr/>
        <a:lstStyle/>
        <a:p>
          <a:endParaRPr lang="en-US">
            <a:solidFill>
              <a:schemeClr val="tx1"/>
            </a:solidFill>
          </a:endParaRPr>
        </a:p>
      </dgm:t>
    </dgm:pt>
    <dgm:pt modelId="{9BD61B12-1CC5-4A0D-94DF-3BD35F41839E}" type="sibTrans" cxnId="{72768C17-750B-40D8-AE4E-D8B6BC49ACB0}">
      <dgm:prSet/>
      <dgm:spPr/>
      <dgm:t>
        <a:bodyPr/>
        <a:lstStyle/>
        <a:p>
          <a:endParaRPr lang="en-US">
            <a:solidFill>
              <a:schemeClr val="tx1"/>
            </a:solidFill>
          </a:endParaRPr>
        </a:p>
      </dgm:t>
    </dgm:pt>
    <dgm:pt modelId="{788C66C7-A077-4F42-B5D8-CCD001CF199A}" type="pres">
      <dgm:prSet presAssocID="{5D043C99-8D6E-4E1E-9E5B-7159021F362D}" presName="Name0" presStyleCnt="0">
        <dgm:presLayoutVars>
          <dgm:dir/>
          <dgm:animLvl val="lvl"/>
          <dgm:resizeHandles val="exact"/>
        </dgm:presLayoutVars>
      </dgm:prSet>
      <dgm:spPr/>
    </dgm:pt>
    <dgm:pt modelId="{DC347C2D-462C-49F9-9B5D-03CCB7E92EE4}" type="pres">
      <dgm:prSet presAssocID="{DD470F81-EB91-4114-90DC-B9B1789F71B3}" presName="parTxOnly" presStyleLbl="node1" presStyleIdx="0" presStyleCnt="2">
        <dgm:presLayoutVars>
          <dgm:chMax val="0"/>
          <dgm:chPref val="0"/>
          <dgm:bulletEnabled val="1"/>
        </dgm:presLayoutVars>
      </dgm:prSet>
      <dgm:spPr/>
    </dgm:pt>
    <dgm:pt modelId="{994C406C-F730-4CF9-82FF-2350C953144A}" type="pres">
      <dgm:prSet presAssocID="{E934C240-9F14-4A8C-B2A8-97B4D83BE958}" presName="parTxOnlySpace" presStyleCnt="0"/>
      <dgm:spPr/>
    </dgm:pt>
    <dgm:pt modelId="{2F027805-4259-48E3-B1B6-BDDD9A2F8052}" type="pres">
      <dgm:prSet presAssocID="{6933AF08-FA40-48A6-BA7D-53342628F934}" presName="parTxOnly" presStyleLbl="node1" presStyleIdx="1" presStyleCnt="2">
        <dgm:presLayoutVars>
          <dgm:chMax val="0"/>
          <dgm:chPref val="0"/>
          <dgm:bulletEnabled val="1"/>
        </dgm:presLayoutVars>
      </dgm:prSet>
      <dgm:spPr/>
    </dgm:pt>
  </dgm:ptLst>
  <dgm:cxnLst>
    <dgm:cxn modelId="{72768C17-750B-40D8-AE4E-D8B6BC49ACB0}" srcId="{5D043C99-8D6E-4E1E-9E5B-7159021F362D}" destId="{6933AF08-FA40-48A6-BA7D-53342628F934}" srcOrd="1" destOrd="0" parTransId="{1D781EDD-A64A-48D7-8680-A20B77742C94}" sibTransId="{9BD61B12-1CC5-4A0D-94DF-3BD35F41839E}"/>
    <dgm:cxn modelId="{A2A2A219-CD7C-4B28-8D75-1C77D18A28D3}" srcId="{5D043C99-8D6E-4E1E-9E5B-7159021F362D}" destId="{DD470F81-EB91-4114-90DC-B9B1789F71B3}" srcOrd="0" destOrd="0" parTransId="{1DED3895-FFA2-4A26-95FE-825731DF5185}" sibTransId="{E934C240-9F14-4A8C-B2A8-97B4D83BE958}"/>
    <dgm:cxn modelId="{234C8980-75D9-4E9C-832F-7AF6B7D778C4}" type="presOf" srcId="{5D043C99-8D6E-4E1E-9E5B-7159021F362D}" destId="{788C66C7-A077-4F42-B5D8-CCD001CF199A}" srcOrd="0" destOrd="0" presId="urn:microsoft.com/office/officeart/2005/8/layout/chevron1"/>
    <dgm:cxn modelId="{C610ACC7-4D03-4C6A-823B-FC5B8470078B}" type="presOf" srcId="{6933AF08-FA40-48A6-BA7D-53342628F934}" destId="{2F027805-4259-48E3-B1B6-BDDD9A2F8052}" srcOrd="0" destOrd="0" presId="urn:microsoft.com/office/officeart/2005/8/layout/chevron1"/>
    <dgm:cxn modelId="{124B51F1-193D-478C-A3EF-9B81CB8735C5}" type="presOf" srcId="{DD470F81-EB91-4114-90DC-B9B1789F71B3}" destId="{DC347C2D-462C-49F9-9B5D-03CCB7E92EE4}" srcOrd="0" destOrd="0" presId="urn:microsoft.com/office/officeart/2005/8/layout/chevron1"/>
    <dgm:cxn modelId="{C1F770F1-82AC-4C0E-9C43-C2C451EEF0FA}" type="presParOf" srcId="{788C66C7-A077-4F42-B5D8-CCD001CF199A}" destId="{DC347C2D-462C-49F9-9B5D-03CCB7E92EE4}" srcOrd="0" destOrd="0" presId="urn:microsoft.com/office/officeart/2005/8/layout/chevron1"/>
    <dgm:cxn modelId="{64F914BA-E17A-4A40-9321-CBFFBA83C228}" type="presParOf" srcId="{788C66C7-A077-4F42-B5D8-CCD001CF199A}" destId="{994C406C-F730-4CF9-82FF-2350C953144A}" srcOrd="1" destOrd="0" presId="urn:microsoft.com/office/officeart/2005/8/layout/chevron1"/>
    <dgm:cxn modelId="{0ECB087A-B949-4BA3-8E49-579B4371EF1B}" type="presParOf" srcId="{788C66C7-A077-4F42-B5D8-CCD001CF199A}" destId="{2F027805-4259-48E3-B1B6-BDDD9A2F8052}" srcOrd="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043C99-8D6E-4E1E-9E5B-7159021F362D}" type="doc">
      <dgm:prSet loTypeId="urn:microsoft.com/office/officeart/2005/8/layout/chevron1" loCatId="process" qsTypeId="urn:microsoft.com/office/officeart/2005/8/quickstyle/simple1" qsCatId="simple" csTypeId="urn:microsoft.com/office/officeart/2005/8/colors/accent1_2" csCatId="accent1" phldr="1"/>
      <dgm:spPr/>
    </dgm:pt>
    <dgm:pt modelId="{DD470F81-EB91-4114-90DC-B9B1789F71B3}">
      <dgm:prSet phldrT="[Text]" custT="1"/>
      <dgm:spPr>
        <a:xfrm>
          <a:off x="3941" y="558895"/>
          <a:ext cx="2294340" cy="917736"/>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ln>
        <a:effectLst/>
      </dgm:spPr>
      <dgm:t>
        <a:bodyPr/>
        <a:lstStyle/>
        <a:p>
          <a:r>
            <a:rPr lang="en-US" sz="1800" b="1" dirty="0">
              <a:solidFill>
                <a:srgbClr val="0C0C0C"/>
              </a:solidFill>
              <a:latin typeface="Arial"/>
              <a:ea typeface="+mn-ea"/>
              <a:cs typeface="+mn-cs"/>
            </a:rPr>
            <a:t>Pilot	</a:t>
          </a:r>
        </a:p>
      </dgm:t>
    </dgm:pt>
    <dgm:pt modelId="{1DED3895-FFA2-4A26-95FE-825731DF5185}" type="parTrans" cxnId="{A2A2A219-CD7C-4B28-8D75-1C77D18A28D3}">
      <dgm:prSet/>
      <dgm:spPr/>
      <dgm:t>
        <a:bodyPr/>
        <a:lstStyle/>
        <a:p>
          <a:endParaRPr lang="en-US" sz="2400" b="1">
            <a:solidFill>
              <a:schemeClr val="tx1"/>
            </a:solidFill>
          </a:endParaRPr>
        </a:p>
      </dgm:t>
    </dgm:pt>
    <dgm:pt modelId="{E934C240-9F14-4A8C-B2A8-97B4D83BE958}" type="sibTrans" cxnId="{A2A2A219-CD7C-4B28-8D75-1C77D18A28D3}">
      <dgm:prSet/>
      <dgm:spPr/>
      <dgm:t>
        <a:bodyPr/>
        <a:lstStyle/>
        <a:p>
          <a:endParaRPr lang="en-US" sz="2400" b="1">
            <a:solidFill>
              <a:schemeClr val="tx1"/>
            </a:solidFill>
          </a:endParaRPr>
        </a:p>
      </dgm:t>
    </dgm:pt>
    <dgm:pt modelId="{6933AF08-FA40-48A6-BA7D-53342628F934}">
      <dgm:prSet phldrT="[Text]" custT="1"/>
      <dgm:spPr>
        <a:xfrm>
          <a:off x="2068847" y="558895"/>
          <a:ext cx="2294340" cy="917736"/>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ln>
        <a:effectLst/>
      </dgm:spPr>
      <dgm:t>
        <a:bodyPr/>
        <a:lstStyle/>
        <a:p>
          <a:r>
            <a:rPr lang="en-US" sz="1800" b="1" dirty="0">
              <a:solidFill>
                <a:srgbClr val="0C0C0C"/>
              </a:solidFill>
              <a:latin typeface="Arial"/>
              <a:ea typeface="+mn-ea"/>
              <a:cs typeface="+mn-cs"/>
            </a:rPr>
            <a:t>Pathways of impact</a:t>
          </a:r>
        </a:p>
      </dgm:t>
    </dgm:pt>
    <dgm:pt modelId="{1D781EDD-A64A-48D7-8680-A20B77742C94}" type="parTrans" cxnId="{72768C17-750B-40D8-AE4E-D8B6BC49ACB0}">
      <dgm:prSet/>
      <dgm:spPr/>
      <dgm:t>
        <a:bodyPr/>
        <a:lstStyle/>
        <a:p>
          <a:endParaRPr lang="en-US" sz="2400" b="1">
            <a:solidFill>
              <a:schemeClr val="tx1"/>
            </a:solidFill>
          </a:endParaRPr>
        </a:p>
      </dgm:t>
    </dgm:pt>
    <dgm:pt modelId="{9BD61B12-1CC5-4A0D-94DF-3BD35F41839E}" type="sibTrans" cxnId="{72768C17-750B-40D8-AE4E-D8B6BC49ACB0}">
      <dgm:prSet/>
      <dgm:spPr/>
      <dgm:t>
        <a:bodyPr/>
        <a:lstStyle/>
        <a:p>
          <a:endParaRPr lang="en-US" sz="2400" b="1">
            <a:solidFill>
              <a:schemeClr val="tx1"/>
            </a:solidFill>
          </a:endParaRPr>
        </a:p>
      </dgm:t>
    </dgm:pt>
    <dgm:pt modelId="{84EACCE1-05E6-4F40-AD28-B0CDE6FCC9AB}">
      <dgm:prSet phldrT="[Text]" custT="1"/>
      <dgm:spPr>
        <a:xfrm>
          <a:off x="4133754" y="558895"/>
          <a:ext cx="2294340" cy="917736"/>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ln>
        <a:effectLst/>
      </dgm:spPr>
      <dgm:t>
        <a:bodyPr/>
        <a:lstStyle/>
        <a:p>
          <a:r>
            <a:rPr lang="en-US" sz="1800" b="1" dirty="0">
              <a:solidFill>
                <a:srgbClr val="0C0C0C"/>
              </a:solidFill>
              <a:latin typeface="Arial"/>
              <a:ea typeface="+mn-ea"/>
              <a:cs typeface="+mn-cs"/>
            </a:rPr>
            <a:t>Design for change</a:t>
          </a:r>
        </a:p>
      </dgm:t>
    </dgm:pt>
    <dgm:pt modelId="{6259F20C-C27C-4E44-BF8E-52BA1448E970}" type="parTrans" cxnId="{0DB5AA47-8331-4969-A3A1-DAEFE9226B41}">
      <dgm:prSet/>
      <dgm:spPr/>
      <dgm:t>
        <a:bodyPr/>
        <a:lstStyle/>
        <a:p>
          <a:endParaRPr lang="en-US" sz="2400" b="1"/>
        </a:p>
      </dgm:t>
    </dgm:pt>
    <dgm:pt modelId="{83778CE4-1009-4AD9-9996-0E4EC8F24FE9}" type="sibTrans" cxnId="{0DB5AA47-8331-4969-A3A1-DAEFE9226B41}">
      <dgm:prSet/>
      <dgm:spPr/>
      <dgm:t>
        <a:bodyPr/>
        <a:lstStyle/>
        <a:p>
          <a:endParaRPr lang="en-US" sz="2400" b="1"/>
        </a:p>
      </dgm:t>
    </dgm:pt>
    <dgm:pt modelId="{C3AC56B4-2674-450A-9628-0AD1244EF05E}">
      <dgm:prSet phldrT="[Text]" custT="1"/>
      <dgm:spPr>
        <a:xfrm>
          <a:off x="6198660" y="558895"/>
          <a:ext cx="2294340" cy="917736"/>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ln>
        <a:effectLst/>
      </dgm:spPr>
      <dgm:t>
        <a:bodyPr/>
        <a:lstStyle/>
        <a:p>
          <a:r>
            <a:rPr lang="en-US" sz="1800" b="1" dirty="0">
              <a:solidFill>
                <a:srgbClr val="0C0C0C"/>
              </a:solidFill>
              <a:latin typeface="Arial"/>
              <a:ea typeface="+mn-ea"/>
              <a:cs typeface="+mn-cs"/>
            </a:rPr>
            <a:t>Going to scale</a:t>
          </a:r>
        </a:p>
      </dgm:t>
    </dgm:pt>
    <dgm:pt modelId="{46C38E30-3A6D-40A8-9DD6-49F44C519B2A}" type="parTrans" cxnId="{2DA52E55-EEF3-48E8-AA62-38BCD0F8E51C}">
      <dgm:prSet/>
      <dgm:spPr/>
      <dgm:t>
        <a:bodyPr/>
        <a:lstStyle/>
        <a:p>
          <a:endParaRPr lang="en-US" sz="2400" b="1"/>
        </a:p>
      </dgm:t>
    </dgm:pt>
    <dgm:pt modelId="{8F53B7B6-541A-4022-BA28-BCB5826C6A5D}" type="sibTrans" cxnId="{2DA52E55-EEF3-48E8-AA62-38BCD0F8E51C}">
      <dgm:prSet/>
      <dgm:spPr/>
      <dgm:t>
        <a:bodyPr/>
        <a:lstStyle/>
        <a:p>
          <a:endParaRPr lang="en-US" sz="2400" b="1"/>
        </a:p>
      </dgm:t>
    </dgm:pt>
    <dgm:pt modelId="{788C66C7-A077-4F42-B5D8-CCD001CF199A}" type="pres">
      <dgm:prSet presAssocID="{5D043C99-8D6E-4E1E-9E5B-7159021F362D}" presName="Name0" presStyleCnt="0">
        <dgm:presLayoutVars>
          <dgm:dir/>
          <dgm:animLvl val="lvl"/>
          <dgm:resizeHandles val="exact"/>
        </dgm:presLayoutVars>
      </dgm:prSet>
      <dgm:spPr/>
    </dgm:pt>
    <dgm:pt modelId="{DC347C2D-462C-49F9-9B5D-03CCB7E92EE4}" type="pres">
      <dgm:prSet presAssocID="{DD470F81-EB91-4114-90DC-B9B1789F71B3}" presName="parTxOnly" presStyleLbl="node1" presStyleIdx="0" presStyleCnt="4">
        <dgm:presLayoutVars>
          <dgm:chMax val="0"/>
          <dgm:chPref val="0"/>
          <dgm:bulletEnabled val="1"/>
        </dgm:presLayoutVars>
      </dgm:prSet>
      <dgm:spPr/>
    </dgm:pt>
    <dgm:pt modelId="{994C406C-F730-4CF9-82FF-2350C953144A}" type="pres">
      <dgm:prSet presAssocID="{E934C240-9F14-4A8C-B2A8-97B4D83BE958}" presName="parTxOnlySpace" presStyleCnt="0"/>
      <dgm:spPr/>
    </dgm:pt>
    <dgm:pt modelId="{2F027805-4259-48E3-B1B6-BDDD9A2F8052}" type="pres">
      <dgm:prSet presAssocID="{6933AF08-FA40-48A6-BA7D-53342628F934}" presName="parTxOnly" presStyleLbl="node1" presStyleIdx="1" presStyleCnt="4">
        <dgm:presLayoutVars>
          <dgm:chMax val="0"/>
          <dgm:chPref val="0"/>
          <dgm:bulletEnabled val="1"/>
        </dgm:presLayoutVars>
      </dgm:prSet>
      <dgm:spPr/>
    </dgm:pt>
    <dgm:pt modelId="{5C7E3914-18D2-4EEB-BE9E-03ED84FEC497}" type="pres">
      <dgm:prSet presAssocID="{9BD61B12-1CC5-4A0D-94DF-3BD35F41839E}" presName="parTxOnlySpace" presStyleCnt="0"/>
      <dgm:spPr/>
    </dgm:pt>
    <dgm:pt modelId="{79D6FF41-6FBA-43CF-8172-673C4331E32A}" type="pres">
      <dgm:prSet presAssocID="{84EACCE1-05E6-4F40-AD28-B0CDE6FCC9AB}" presName="parTxOnly" presStyleLbl="node1" presStyleIdx="2" presStyleCnt="4">
        <dgm:presLayoutVars>
          <dgm:chMax val="0"/>
          <dgm:chPref val="0"/>
          <dgm:bulletEnabled val="1"/>
        </dgm:presLayoutVars>
      </dgm:prSet>
      <dgm:spPr/>
    </dgm:pt>
    <dgm:pt modelId="{43923EEB-E247-4838-A309-42A88E1291F1}" type="pres">
      <dgm:prSet presAssocID="{83778CE4-1009-4AD9-9996-0E4EC8F24FE9}" presName="parTxOnlySpace" presStyleCnt="0"/>
      <dgm:spPr/>
    </dgm:pt>
    <dgm:pt modelId="{84567400-7E69-4150-9566-2BB0989F35D1}" type="pres">
      <dgm:prSet presAssocID="{C3AC56B4-2674-450A-9628-0AD1244EF05E}" presName="parTxOnly" presStyleLbl="node1" presStyleIdx="3" presStyleCnt="4">
        <dgm:presLayoutVars>
          <dgm:chMax val="0"/>
          <dgm:chPref val="0"/>
          <dgm:bulletEnabled val="1"/>
        </dgm:presLayoutVars>
      </dgm:prSet>
      <dgm:spPr/>
    </dgm:pt>
  </dgm:ptLst>
  <dgm:cxnLst>
    <dgm:cxn modelId="{6A3E7707-BAD0-4820-A173-782F71B86D7B}" type="presOf" srcId="{C3AC56B4-2674-450A-9628-0AD1244EF05E}" destId="{84567400-7E69-4150-9566-2BB0989F35D1}" srcOrd="0" destOrd="0" presId="urn:microsoft.com/office/officeart/2005/8/layout/chevron1"/>
    <dgm:cxn modelId="{5ED19709-CE25-4081-9850-66AA904E57D9}" type="presOf" srcId="{5D043C99-8D6E-4E1E-9E5B-7159021F362D}" destId="{788C66C7-A077-4F42-B5D8-CCD001CF199A}" srcOrd="0" destOrd="0" presId="urn:microsoft.com/office/officeart/2005/8/layout/chevron1"/>
    <dgm:cxn modelId="{72768C17-750B-40D8-AE4E-D8B6BC49ACB0}" srcId="{5D043C99-8D6E-4E1E-9E5B-7159021F362D}" destId="{6933AF08-FA40-48A6-BA7D-53342628F934}" srcOrd="1" destOrd="0" parTransId="{1D781EDD-A64A-48D7-8680-A20B77742C94}" sibTransId="{9BD61B12-1CC5-4A0D-94DF-3BD35F41839E}"/>
    <dgm:cxn modelId="{A2A2A219-CD7C-4B28-8D75-1C77D18A28D3}" srcId="{5D043C99-8D6E-4E1E-9E5B-7159021F362D}" destId="{DD470F81-EB91-4114-90DC-B9B1789F71B3}" srcOrd="0" destOrd="0" parTransId="{1DED3895-FFA2-4A26-95FE-825731DF5185}" sibTransId="{E934C240-9F14-4A8C-B2A8-97B4D83BE958}"/>
    <dgm:cxn modelId="{A833CF36-C1E5-4087-95CD-B448CBEA863E}" type="presOf" srcId="{6933AF08-FA40-48A6-BA7D-53342628F934}" destId="{2F027805-4259-48E3-B1B6-BDDD9A2F8052}" srcOrd="0" destOrd="0" presId="urn:microsoft.com/office/officeart/2005/8/layout/chevron1"/>
    <dgm:cxn modelId="{F240F945-12D5-45AC-B07A-3F706795773B}" type="presOf" srcId="{DD470F81-EB91-4114-90DC-B9B1789F71B3}" destId="{DC347C2D-462C-49F9-9B5D-03CCB7E92EE4}" srcOrd="0" destOrd="0" presId="urn:microsoft.com/office/officeart/2005/8/layout/chevron1"/>
    <dgm:cxn modelId="{0DB5AA47-8331-4969-A3A1-DAEFE9226B41}" srcId="{5D043C99-8D6E-4E1E-9E5B-7159021F362D}" destId="{84EACCE1-05E6-4F40-AD28-B0CDE6FCC9AB}" srcOrd="2" destOrd="0" parTransId="{6259F20C-C27C-4E44-BF8E-52BA1448E970}" sibTransId="{83778CE4-1009-4AD9-9996-0E4EC8F24FE9}"/>
    <dgm:cxn modelId="{2DA52E55-EEF3-48E8-AA62-38BCD0F8E51C}" srcId="{5D043C99-8D6E-4E1E-9E5B-7159021F362D}" destId="{C3AC56B4-2674-450A-9628-0AD1244EF05E}" srcOrd="3" destOrd="0" parTransId="{46C38E30-3A6D-40A8-9DD6-49F44C519B2A}" sibTransId="{8F53B7B6-541A-4022-BA28-BCB5826C6A5D}"/>
    <dgm:cxn modelId="{E21788E3-ED19-4E53-AC84-BA3D18FE63A4}" type="presOf" srcId="{84EACCE1-05E6-4F40-AD28-B0CDE6FCC9AB}" destId="{79D6FF41-6FBA-43CF-8172-673C4331E32A}" srcOrd="0" destOrd="0" presId="urn:microsoft.com/office/officeart/2005/8/layout/chevron1"/>
    <dgm:cxn modelId="{FE4A13F3-7575-4B3A-A970-4FBFDD857C31}" type="presParOf" srcId="{788C66C7-A077-4F42-B5D8-CCD001CF199A}" destId="{DC347C2D-462C-49F9-9B5D-03CCB7E92EE4}" srcOrd="0" destOrd="0" presId="urn:microsoft.com/office/officeart/2005/8/layout/chevron1"/>
    <dgm:cxn modelId="{1F8D02B0-C80D-46CA-8573-DC3A5764E008}" type="presParOf" srcId="{788C66C7-A077-4F42-B5D8-CCD001CF199A}" destId="{994C406C-F730-4CF9-82FF-2350C953144A}" srcOrd="1" destOrd="0" presId="urn:microsoft.com/office/officeart/2005/8/layout/chevron1"/>
    <dgm:cxn modelId="{A5D99FF4-5AC1-4F20-B3F2-827AD32BC79E}" type="presParOf" srcId="{788C66C7-A077-4F42-B5D8-CCD001CF199A}" destId="{2F027805-4259-48E3-B1B6-BDDD9A2F8052}" srcOrd="2" destOrd="0" presId="urn:microsoft.com/office/officeart/2005/8/layout/chevron1"/>
    <dgm:cxn modelId="{0643382E-6CC6-4EF1-A60B-922A21DF7873}" type="presParOf" srcId="{788C66C7-A077-4F42-B5D8-CCD001CF199A}" destId="{5C7E3914-18D2-4EEB-BE9E-03ED84FEC497}" srcOrd="3" destOrd="0" presId="urn:microsoft.com/office/officeart/2005/8/layout/chevron1"/>
    <dgm:cxn modelId="{FBAE5A60-5615-42D3-BDE0-960557F54C93}" type="presParOf" srcId="{788C66C7-A077-4F42-B5D8-CCD001CF199A}" destId="{79D6FF41-6FBA-43CF-8172-673C4331E32A}" srcOrd="4" destOrd="0" presId="urn:microsoft.com/office/officeart/2005/8/layout/chevron1"/>
    <dgm:cxn modelId="{E1A31099-C4E6-476A-93C7-48C9A888FDBF}" type="presParOf" srcId="{788C66C7-A077-4F42-B5D8-CCD001CF199A}" destId="{43923EEB-E247-4838-A309-42A88E1291F1}" srcOrd="5" destOrd="0" presId="urn:microsoft.com/office/officeart/2005/8/layout/chevron1"/>
    <dgm:cxn modelId="{2274965D-AC80-493D-8CB3-1DFC3B5EE6E9}" type="presParOf" srcId="{788C66C7-A077-4F42-B5D8-CCD001CF199A}" destId="{84567400-7E69-4150-9566-2BB0989F35D1}" srcOrd="6"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47C2D-462C-49F9-9B5D-03CCB7E92EE4}">
      <dsp:nvSpPr>
        <dsp:cNvPr id="0" name=""/>
        <dsp:cNvSpPr/>
      </dsp:nvSpPr>
      <dsp:spPr>
        <a:xfrm>
          <a:off x="3987" y="512287"/>
          <a:ext cx="2383436" cy="953374"/>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rgbClr val="0C0C0C"/>
              </a:solidFill>
              <a:latin typeface="Arial"/>
              <a:ea typeface="+mn-ea"/>
              <a:cs typeface="+mn-cs"/>
            </a:rPr>
            <a:t>Pilot</a:t>
          </a:r>
          <a:r>
            <a:rPr lang="en-US" sz="2800" kern="1200" dirty="0">
              <a:solidFill>
                <a:srgbClr val="0C0C0C"/>
              </a:solidFill>
              <a:latin typeface="Arial"/>
              <a:ea typeface="+mn-ea"/>
              <a:cs typeface="+mn-cs"/>
            </a:rPr>
            <a:t>	</a:t>
          </a:r>
        </a:p>
      </dsp:txBody>
      <dsp:txXfrm>
        <a:off x="480674" y="512287"/>
        <a:ext cx="1430062" cy="953374"/>
      </dsp:txXfrm>
    </dsp:sp>
    <dsp:sp modelId="{2F027805-4259-48E3-B1B6-BDDD9A2F8052}">
      <dsp:nvSpPr>
        <dsp:cNvPr id="0" name=""/>
        <dsp:cNvSpPr/>
      </dsp:nvSpPr>
      <dsp:spPr>
        <a:xfrm>
          <a:off x="2149080" y="512287"/>
          <a:ext cx="2383436" cy="953374"/>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rgbClr val="0C0C0C"/>
              </a:solidFill>
              <a:latin typeface="Arial"/>
              <a:ea typeface="+mn-ea"/>
              <a:cs typeface="+mn-cs"/>
            </a:rPr>
            <a:t>Scale</a:t>
          </a:r>
        </a:p>
      </dsp:txBody>
      <dsp:txXfrm>
        <a:off x="2625767" y="512287"/>
        <a:ext cx="1430062" cy="9533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47C2D-462C-49F9-9B5D-03CCB7E92EE4}">
      <dsp:nvSpPr>
        <dsp:cNvPr id="0" name=""/>
        <dsp:cNvSpPr/>
      </dsp:nvSpPr>
      <dsp:spPr>
        <a:xfrm>
          <a:off x="3941" y="558895"/>
          <a:ext cx="2294340" cy="917736"/>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0C0C0C"/>
              </a:solidFill>
              <a:latin typeface="Arial"/>
              <a:ea typeface="+mn-ea"/>
              <a:cs typeface="+mn-cs"/>
            </a:rPr>
            <a:t>Pilot	</a:t>
          </a:r>
        </a:p>
      </dsp:txBody>
      <dsp:txXfrm>
        <a:off x="462809" y="558895"/>
        <a:ext cx="1376604" cy="917736"/>
      </dsp:txXfrm>
    </dsp:sp>
    <dsp:sp modelId="{2F027805-4259-48E3-B1B6-BDDD9A2F8052}">
      <dsp:nvSpPr>
        <dsp:cNvPr id="0" name=""/>
        <dsp:cNvSpPr/>
      </dsp:nvSpPr>
      <dsp:spPr>
        <a:xfrm>
          <a:off x="2068847" y="558895"/>
          <a:ext cx="2294340" cy="917736"/>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0C0C0C"/>
              </a:solidFill>
              <a:latin typeface="Arial"/>
              <a:ea typeface="+mn-ea"/>
              <a:cs typeface="+mn-cs"/>
            </a:rPr>
            <a:t>Pathways of impact</a:t>
          </a:r>
        </a:p>
      </dsp:txBody>
      <dsp:txXfrm>
        <a:off x="2527715" y="558895"/>
        <a:ext cx="1376604" cy="917736"/>
      </dsp:txXfrm>
    </dsp:sp>
    <dsp:sp modelId="{79D6FF41-6FBA-43CF-8172-673C4331E32A}">
      <dsp:nvSpPr>
        <dsp:cNvPr id="0" name=""/>
        <dsp:cNvSpPr/>
      </dsp:nvSpPr>
      <dsp:spPr>
        <a:xfrm>
          <a:off x="4133754" y="558895"/>
          <a:ext cx="2294340" cy="917736"/>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0C0C0C"/>
              </a:solidFill>
              <a:latin typeface="Arial"/>
              <a:ea typeface="+mn-ea"/>
              <a:cs typeface="+mn-cs"/>
            </a:rPr>
            <a:t>Design for change</a:t>
          </a:r>
        </a:p>
      </dsp:txBody>
      <dsp:txXfrm>
        <a:off x="4592622" y="558895"/>
        <a:ext cx="1376604" cy="917736"/>
      </dsp:txXfrm>
    </dsp:sp>
    <dsp:sp modelId="{84567400-7E69-4150-9566-2BB0989F35D1}">
      <dsp:nvSpPr>
        <dsp:cNvPr id="0" name=""/>
        <dsp:cNvSpPr/>
      </dsp:nvSpPr>
      <dsp:spPr>
        <a:xfrm>
          <a:off x="6198660" y="558895"/>
          <a:ext cx="2294340" cy="917736"/>
        </a:xfrm>
        <a:prstGeom prst="chevron">
          <a:avLst/>
        </a:prstGeom>
        <a:solidFill>
          <a:srgbClr val="FFB70E">
            <a:hueOff val="0"/>
            <a:satOff val="0"/>
            <a:lumOff val="0"/>
            <a:alphaOff val="0"/>
          </a:srgbClr>
        </a:solidFill>
        <a:ln w="1079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0C0C0C"/>
              </a:solidFill>
              <a:latin typeface="Arial"/>
              <a:ea typeface="+mn-ea"/>
              <a:cs typeface="+mn-cs"/>
            </a:rPr>
            <a:t>Going to scale</a:t>
          </a:r>
        </a:p>
      </dsp:txBody>
      <dsp:txXfrm>
        <a:off x="6657528" y="558895"/>
        <a:ext cx="1376604" cy="91773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3D854F-0D0F-4C87-9598-9DB617C28C98}" type="datetimeFigureOut">
              <a:rPr lang="en-US" smtClean="0"/>
              <a:t>4/24/2019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FEB325-0540-4DA7-B874-DC15F2CA57F2}" type="slidenum">
              <a:rPr lang="en-US" smtClean="0"/>
              <a:t>‹#›</a:t>
            </a:fld>
            <a:endParaRPr lang="en-US"/>
          </a:p>
        </p:txBody>
      </p:sp>
    </p:spTree>
    <p:extLst>
      <p:ext uri="{BB962C8B-B14F-4D97-AF65-F5344CB8AC3E}">
        <p14:creationId xmlns:p14="http://schemas.microsoft.com/office/powerpoint/2010/main" val="4200810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7366DE-8ED0-984A-A114-F4280A9EC23B}" type="datetimeFigureOut">
              <a:rPr lang="en-US" smtClean="0"/>
              <a:t>4/24/2019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8A7B63-12DE-4A4C-BBAD-EF6BD7B43A96}" type="slidenum">
              <a:rPr lang="en-US" smtClean="0"/>
              <a:t>‹#›</a:t>
            </a:fld>
            <a:endParaRPr lang="en-US"/>
          </a:p>
        </p:txBody>
      </p:sp>
    </p:spTree>
    <p:extLst>
      <p:ext uri="{BB962C8B-B14F-4D97-AF65-F5344CB8AC3E}">
        <p14:creationId xmlns:p14="http://schemas.microsoft.com/office/powerpoint/2010/main" val="1730072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sciencedirect.com/science/article/pii/S0308521X14001115#bib0250" TargetMode="External"/><Relationship Id="rId2" Type="http://schemas.openxmlformats.org/officeDocument/2006/relationships/slide" Target="../slides/slide5.xml"/><Relationship Id="rId1" Type="http://schemas.openxmlformats.org/officeDocument/2006/relationships/notesMaster" Target="../notesMasters/notesMaster1.xml"/><Relationship Id="rId5" Type="http://schemas.openxmlformats.org/officeDocument/2006/relationships/hyperlink" Target="https://www.sciencedirect.com/topics/agricultural-and-biological-sciences/support-systems" TargetMode="External"/><Relationship Id="rId4" Type="http://schemas.openxmlformats.org/officeDocument/2006/relationships/hyperlink" Target="https://www.sciencedirect.com/science/article/pii/S0308521X14001115#bib0080"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Complex agricultural problems are defined as problems (1) that have multiple dimensions (</a:t>
            </a:r>
            <a:r>
              <a:rPr lang="en-US" dirty="0" err="1">
                <a:hlinkClick r:id="rId3"/>
              </a:rPr>
              <a:t>Schut</a:t>
            </a:r>
            <a:r>
              <a:rPr lang="en-US" dirty="0">
                <a:hlinkClick r:id="rId3"/>
              </a:rPr>
              <a:t> et al., 2014b</a:t>
            </a:r>
            <a:r>
              <a:rPr lang="en-US" dirty="0"/>
              <a:t>), (2) that are embedded in interactions across different levels (</a:t>
            </a:r>
            <a:r>
              <a:rPr lang="en-US" dirty="0">
                <a:hlinkClick r:id="rId4"/>
              </a:rPr>
              <a:t>Giller et al., 2008</a:t>
            </a:r>
            <a:r>
              <a:rPr lang="en-US" dirty="0"/>
              <a:t>), and (3) where a multiplicity of actors and stakeholders are involved </a:t>
            </a:r>
          </a:p>
          <a:p>
            <a:endParaRPr lang="en-US" dirty="0"/>
          </a:p>
          <a:p>
            <a:r>
              <a:rPr lang="en-US" dirty="0"/>
              <a:t>Schematic representation of the dynamic interactions between complex agricultural problems (multiple dimensions, multi-level interactions and multi-stakeholder dynamics), innovation capacity of the agricultural system (including its institutional, sectoral and technological subsystems), and the structural conditions within the agricultural innovation </a:t>
            </a:r>
            <a:r>
              <a:rPr lang="en-US" dirty="0">
                <a:hlinkClick r:id="rId5" tooltip="Learn more about Support Systems"/>
              </a:rPr>
              <a:t>support system</a:t>
            </a:r>
            <a:r>
              <a:rPr lang="en-US" dirty="0"/>
              <a:t> that can enable or constrain innovation capacity in the agricultural system (infrastructure and assets, institutions, interaction and collaboration, and capabilities and resources). RAAIS provides insight into the current state of the system (on the left). RAAIS provides specific and generic entry points for innovation that can guide a transition towards the desirable state of the system (on the right) in which the complex agricultural problem is addressed, and the innovation capacity in the agricultural system has increased. Generic entry points for innovation can have a spill-over effect in terms of addressing other complex agricultural problems than the one under review.</a:t>
            </a:r>
            <a:endParaRPr lang="en-GB" dirty="0"/>
          </a:p>
        </p:txBody>
      </p:sp>
      <p:sp>
        <p:nvSpPr>
          <p:cNvPr id="4" name="Slide Number Placeholder 3"/>
          <p:cNvSpPr>
            <a:spLocks noGrp="1"/>
          </p:cNvSpPr>
          <p:nvPr>
            <p:ph type="sldNum" sz="quarter" idx="10"/>
          </p:nvPr>
        </p:nvSpPr>
        <p:spPr/>
        <p:txBody>
          <a:bodyPr/>
          <a:lstStyle/>
          <a:p>
            <a:fld id="{678A7B63-12DE-4A4C-BBAD-EF6BD7B43A96}" type="slidenum">
              <a:rPr lang="en-US" smtClean="0"/>
              <a:t>5</a:t>
            </a:fld>
            <a:endParaRPr lang="en-US"/>
          </a:p>
        </p:txBody>
      </p:sp>
    </p:spTree>
    <p:extLst>
      <p:ext uri="{BB962C8B-B14F-4D97-AF65-F5344CB8AC3E}">
        <p14:creationId xmlns:p14="http://schemas.microsoft.com/office/powerpoint/2010/main" val="1253428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There are many conceptual frameworks for innovation and scaling. This is just one of them</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What we want to show in this framework is the fact that in reality, the distinction between experimentation and bringing into routine use is not clear-cut. New opportunities may emerge at any time and require more experimentation. Also, adapting tested and tried promising new practices to new circumstances may require more experimentation. Most importantly, the exact timing of the process cannot be planned, as the outcomes of experimentation are by definition uncertain.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very common inclination is to divide interventions into a pilot experimental phase of learning, followed by a scaling-up phase. Here, we propose to do both types of activities at the same time. This means that interventions partly build on promising new practices that have been tested and tried by others. </a:t>
            </a:r>
          </a:p>
          <a:p>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As we move towards scale and routine use, public responsibility, resources and risks decrease, and private responsibility, resources and risks increase</a:t>
            </a:r>
            <a:endParaRPr lang="en-US" dirty="0"/>
          </a:p>
          <a:p>
            <a:endParaRPr lang="en-GB" dirty="0"/>
          </a:p>
        </p:txBody>
      </p:sp>
      <p:sp>
        <p:nvSpPr>
          <p:cNvPr id="4" name="Slide Number Placeholder 3"/>
          <p:cNvSpPr>
            <a:spLocks noGrp="1"/>
          </p:cNvSpPr>
          <p:nvPr>
            <p:ph type="sldNum" sz="quarter" idx="10"/>
          </p:nvPr>
        </p:nvSpPr>
        <p:spPr/>
        <p:txBody>
          <a:bodyPr/>
          <a:lstStyle/>
          <a:p>
            <a:fld id="{678A7B63-12DE-4A4C-BBAD-EF6BD7B43A96}" type="slidenum">
              <a:rPr lang="en-US" smtClean="0"/>
              <a:t>6</a:t>
            </a:fld>
            <a:endParaRPr lang="en-US"/>
          </a:p>
        </p:txBody>
      </p:sp>
    </p:spTree>
    <p:extLst>
      <p:ext uri="{BB962C8B-B14F-4D97-AF65-F5344CB8AC3E}">
        <p14:creationId xmlns:p14="http://schemas.microsoft.com/office/powerpoint/2010/main" val="5149819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8.png"/><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g"/><Relationship Id="rId1" Type="http://schemas.openxmlformats.org/officeDocument/2006/relationships/slideMaster" Target="../slideMasters/slideMaster1.xml"/><Relationship Id="rId5" Type="http://schemas.openxmlformats.org/officeDocument/2006/relationships/image" Target="../media/image15.png"/><Relationship Id="rId4" Type="http://schemas.openxmlformats.org/officeDocument/2006/relationships/image" Target="../media/image1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8.png"/><Relationship Id="rId7" Type="http://schemas.openxmlformats.org/officeDocument/2006/relationships/image" Target="../media/image21.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20.png"/><Relationship Id="rId11" Type="http://schemas.openxmlformats.org/officeDocument/2006/relationships/image" Target="../media/image24.png"/><Relationship Id="rId5" Type="http://schemas.openxmlformats.org/officeDocument/2006/relationships/image" Target="../media/image19.png"/><Relationship Id="rId10" Type="http://schemas.openxmlformats.org/officeDocument/2006/relationships/image" Target="../media/image4.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26.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Big (lef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6799888" y="-7144"/>
            <a:ext cx="5392112" cy="6872288"/>
          </a:xfrm>
          <a:solidFill>
            <a:schemeClr val="bg1"/>
          </a:solidFill>
        </p:spPr>
        <p:txBody>
          <a:bodyPr/>
          <a:lstStyle>
            <a:lvl1pPr marL="0" indent="0">
              <a:buNone/>
              <a:defRPr/>
            </a:lvl1pPr>
          </a:lstStyle>
          <a:p>
            <a:r>
              <a:rPr lang="en-US"/>
              <a:t>Click icon to add picture</a:t>
            </a:r>
            <a:endParaRPr lang="en-US" dirty="0"/>
          </a:p>
        </p:txBody>
      </p:sp>
      <p:grpSp>
        <p:nvGrpSpPr>
          <p:cNvPr id="4" name="Group 3"/>
          <p:cNvGrpSpPr/>
          <p:nvPr userDrawn="1"/>
        </p:nvGrpSpPr>
        <p:grpSpPr>
          <a:xfrm>
            <a:off x="0" y="0"/>
            <a:ext cx="6876240" cy="6858000"/>
            <a:chOff x="0" y="0"/>
            <a:chExt cx="6876240" cy="685800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6876240" cy="6858000"/>
            </a:xfrm>
            <a:prstGeom prst="rect">
              <a:avLst/>
            </a:prstGeom>
          </p:spPr>
        </p:pic>
        <p:pic>
          <p:nvPicPr>
            <p:cNvPr id="10" name="Afbeelding 32"/>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03275" y="5047311"/>
              <a:ext cx="2902195" cy="903754"/>
            </a:xfrm>
            <a:prstGeom prst="rect">
              <a:avLst/>
            </a:prstGeom>
          </p:spPr>
        </p:pic>
      </p:grpSp>
      <p:sp>
        <p:nvSpPr>
          <p:cNvPr id="2" name="Title 1"/>
          <p:cNvSpPr>
            <a:spLocks noGrp="1"/>
          </p:cNvSpPr>
          <p:nvPr>
            <p:ph type="title"/>
          </p:nvPr>
        </p:nvSpPr>
        <p:spPr>
          <a:xfrm>
            <a:off x="703887" y="1277572"/>
            <a:ext cx="5392114" cy="3049729"/>
          </a:xfrm>
        </p:spPr>
        <p:txBody>
          <a:bodyPr anchor="t">
            <a:normAutofit/>
          </a:bodyPr>
          <a:lstStyle>
            <a:lvl1pPr>
              <a:defRPr sz="5500" b="1"/>
            </a:lvl1pPr>
          </a:lstStyle>
          <a:p>
            <a:r>
              <a:rPr lang="en-US"/>
              <a:t>Click to edit Master title style</a:t>
            </a:r>
            <a:endParaRPr lang="en-US" dirty="0"/>
          </a:p>
        </p:txBody>
      </p:sp>
    </p:spTree>
    <p:extLst>
      <p:ext uri="{BB962C8B-B14F-4D97-AF65-F5344CB8AC3E}">
        <p14:creationId xmlns:p14="http://schemas.microsoft.com/office/powerpoint/2010/main" val="97469796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3" orient="horz" pos="3748" userDrawn="1">
          <p15:clr>
            <a:srgbClr val="FBAE40"/>
          </p15:clr>
        </p15:guide>
        <p15:guide id="4" pos="50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card - NoImage (white)">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424072" y="3219855"/>
            <a:ext cx="3343856" cy="108000"/>
          </a:xfrm>
          <a:prstGeom prst="rect">
            <a:avLst/>
          </a:prstGeom>
        </p:spPr>
      </p:pic>
      <p:grpSp>
        <p:nvGrpSpPr>
          <p:cNvPr id="20" name="Group 19"/>
          <p:cNvGrpSpPr/>
          <p:nvPr/>
        </p:nvGrpSpPr>
        <p:grpSpPr>
          <a:xfrm>
            <a:off x="0" y="6054861"/>
            <a:ext cx="12190943" cy="803139"/>
            <a:chOff x="0" y="3308208"/>
            <a:chExt cx="12190943" cy="803139"/>
          </a:xfrm>
        </p:grpSpPr>
        <p:sp>
          <p:nvSpPr>
            <p:cNvPr id="22" name="Rectangle 21"/>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2" name="Title 1"/>
          <p:cNvSpPr>
            <a:spLocks noGrp="1"/>
          </p:cNvSpPr>
          <p:nvPr>
            <p:ph type="ctrTitle"/>
          </p:nvPr>
        </p:nvSpPr>
        <p:spPr>
          <a:xfrm>
            <a:off x="1524000" y="2456175"/>
            <a:ext cx="9144000" cy="972825"/>
          </a:xfrm>
        </p:spPr>
        <p:txBody>
          <a:bodyPr anchor="b">
            <a:normAutofit/>
          </a:bodyPr>
          <a:lstStyle>
            <a:lvl1pPr algn="ctr">
              <a:defRPr sz="4400" b="1"/>
            </a:lvl1pPr>
          </a:lstStyle>
          <a:p>
            <a:r>
              <a:rPr lang="en-US"/>
              <a:t>Click to edit Master title style</a:t>
            </a:r>
            <a:endParaRPr lang="en-US" dirty="0"/>
          </a:p>
        </p:txBody>
      </p:sp>
      <p:sp>
        <p:nvSpPr>
          <p:cNvPr id="3" name="Subtitle 2"/>
          <p:cNvSpPr>
            <a:spLocks noGrp="1"/>
          </p:cNvSpPr>
          <p:nvPr>
            <p:ph type="subTitle" idx="1"/>
          </p:nvPr>
        </p:nvSpPr>
        <p:spPr>
          <a:xfrm>
            <a:off x="1524000" y="3505446"/>
            <a:ext cx="9144000" cy="532080"/>
          </a:xfrm>
        </p:spPr>
        <p:txBody>
          <a:bodyPr>
            <a:normAutofit/>
          </a:bodyPr>
          <a:lstStyle>
            <a:lvl1pPr marL="0" indent="0" algn="ctr">
              <a:buNone/>
              <a:defRPr sz="2000">
                <a:solidFill>
                  <a:schemeClr val="tx1"/>
                </a:solidFill>
                <a:latin typeface="Lucida Sans Unicode" charset="0"/>
                <a:ea typeface="Lucida Sans Unicode" charset="0"/>
                <a:cs typeface="Lucida Sans Unicode"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12" name="Footer Placeholder 2"/>
          <p:cNvSpPr>
            <a:spLocks noGrp="1"/>
          </p:cNvSpPr>
          <p:nvPr>
            <p:ph type="ftr" sz="quarter" idx="10"/>
          </p:nvPr>
        </p:nvSpPr>
        <p:spPr>
          <a:xfrm>
            <a:off x="1458408" y="6302722"/>
            <a:ext cx="4114800" cy="365125"/>
          </a:xfrm>
        </p:spPr>
        <p:txBody>
          <a:bodyPr/>
          <a:lstStyle/>
          <a:p>
            <a:endParaRPr lang="en-US" dirty="0"/>
          </a:p>
        </p:txBody>
      </p:sp>
      <p:pic>
        <p:nvPicPr>
          <p:cNvPr id="14" name="Picture 13"/>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Image inset on left">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293251" y="966845"/>
            <a:ext cx="1427999" cy="108000"/>
          </a:xfrm>
          <a:prstGeom prst="rect">
            <a:avLst/>
          </a:prstGeom>
        </p:spPr>
      </p:pic>
      <p:grpSp>
        <p:nvGrpSpPr>
          <p:cNvPr id="28" name="Group 27"/>
          <p:cNvGrpSpPr/>
          <p:nvPr/>
        </p:nvGrpSpPr>
        <p:grpSpPr>
          <a:xfrm>
            <a:off x="0" y="6054861"/>
            <a:ext cx="12190943" cy="803139"/>
            <a:chOff x="0" y="3308208"/>
            <a:chExt cx="12190943" cy="803139"/>
          </a:xfrm>
        </p:grpSpPr>
        <p:sp>
          <p:nvSpPr>
            <p:cNvPr id="30" name="Rectangle 29"/>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3" name="Content Placeholder 2"/>
          <p:cNvSpPr>
            <a:spLocks noGrp="1"/>
          </p:cNvSpPr>
          <p:nvPr>
            <p:ph idx="1"/>
          </p:nvPr>
        </p:nvSpPr>
        <p:spPr>
          <a:xfrm>
            <a:off x="6105317" y="1690690"/>
            <a:ext cx="5380276" cy="3840947"/>
          </a:xfrm>
        </p:spPr>
        <p:txBody>
          <a:bodyPr>
            <a:normAutofit/>
          </a:bodyPr>
          <a:lstStyle>
            <a:lvl1pPr algn="l">
              <a:defRPr sz="1600">
                <a:latin typeface="+mn-lt"/>
                <a:ea typeface="Lucida Sans Unicode" charset="0"/>
                <a:cs typeface="Lucida Sans Unicode" charset="0"/>
              </a:defRPr>
            </a:lvl1pPr>
            <a:lvl2pPr algn="l">
              <a:defRPr sz="1400">
                <a:latin typeface="+mn-lt"/>
                <a:ea typeface="Lucida Sans Unicode" charset="0"/>
                <a:cs typeface="Lucida Sans Unicode" charset="0"/>
              </a:defRPr>
            </a:lvl2pPr>
            <a:lvl3pPr algn="l">
              <a:defRPr sz="1200">
                <a:latin typeface="+mn-lt"/>
                <a:ea typeface="Lucida Sans Unicode" charset="0"/>
                <a:cs typeface="Lucida Sans Unicode" charset="0"/>
              </a:defRPr>
            </a:lvl3pPr>
            <a:lvl4pPr algn="l">
              <a:defRPr sz="1200">
                <a:latin typeface="+mn-lt"/>
                <a:ea typeface="Lucida Sans Unicode" charset="0"/>
                <a:cs typeface="Lucida Sans Unicode" charset="0"/>
              </a:defRPr>
            </a:lvl4pPr>
            <a:lvl5pPr algn="l">
              <a:defRPr sz="1200">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userDrawn="1"/>
        </p:nvSpPr>
        <p:spPr>
          <a:xfrm>
            <a:off x="-1554" y="506175"/>
            <a:ext cx="5220580" cy="4903045"/>
          </a:xfrm>
          <a:prstGeom prst="rect">
            <a:avLst/>
          </a:prstGeom>
          <a:solidFill>
            <a:srgbClr val="FFDE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18"/>
          <p:cNvSpPr>
            <a:spLocks noGrp="1"/>
          </p:cNvSpPr>
          <p:nvPr>
            <p:ph type="body" sz="quarter" idx="12"/>
          </p:nvPr>
        </p:nvSpPr>
        <p:spPr>
          <a:xfrm>
            <a:off x="702977" y="5531637"/>
            <a:ext cx="4523701" cy="205902"/>
          </a:xfrm>
        </p:spPr>
        <p:txBody>
          <a:bodyPr>
            <a:noAutofit/>
          </a:bodyPr>
          <a:lstStyle>
            <a:lvl1pPr marL="0" indent="0">
              <a:buNone/>
              <a:defRPr sz="1000"/>
            </a:lvl1pPr>
          </a:lstStyle>
          <a:p>
            <a:pPr lvl="0"/>
            <a:r>
              <a:rPr lang="en-US"/>
              <a:t>Edit Master text styles</a:t>
            </a:r>
          </a:p>
        </p:txBody>
      </p:sp>
      <p:sp>
        <p:nvSpPr>
          <p:cNvPr id="20" name="Title 19"/>
          <p:cNvSpPr>
            <a:spLocks noGrp="1"/>
          </p:cNvSpPr>
          <p:nvPr>
            <p:ph type="title"/>
          </p:nvPr>
        </p:nvSpPr>
        <p:spPr>
          <a:xfrm>
            <a:off x="6105317" y="727156"/>
            <a:ext cx="5380276" cy="890964"/>
          </a:xfrm>
        </p:spPr>
        <p:txBody>
          <a:bodyPr anchor="t">
            <a:normAutofit/>
          </a:bodyPr>
          <a:lstStyle>
            <a:lvl1pPr>
              <a:defRPr sz="2200" b="1"/>
            </a:lvl1pPr>
          </a:lstStyle>
          <a:p>
            <a:r>
              <a:rPr lang="en-US"/>
              <a:t>Click to edit Master title style</a:t>
            </a:r>
            <a:endParaRPr lang="en-US" dirty="0"/>
          </a:p>
        </p:txBody>
      </p:sp>
      <p:sp>
        <p:nvSpPr>
          <p:cNvPr id="23" name="Picture Placeholder 22"/>
          <p:cNvSpPr>
            <a:spLocks noGrp="1"/>
          </p:cNvSpPr>
          <p:nvPr>
            <p:ph type="pic" sz="quarter" idx="14"/>
          </p:nvPr>
        </p:nvSpPr>
        <p:spPr>
          <a:xfrm>
            <a:off x="2897" y="631364"/>
            <a:ext cx="5630863" cy="4652665"/>
          </a:xfrm>
        </p:spPr>
        <p:txBody>
          <a:bodyPr/>
          <a:lstStyle>
            <a:lvl1pPr marL="0" indent="0">
              <a:buNone/>
              <a:defRPr/>
            </a:lvl1pPr>
          </a:lstStyle>
          <a:p>
            <a:r>
              <a:rPr lang="en-US"/>
              <a:t>Click icon to add picture</a:t>
            </a:r>
            <a:endParaRPr lang="en-US" dirty="0"/>
          </a:p>
        </p:txBody>
      </p:sp>
      <p:sp>
        <p:nvSpPr>
          <p:cNvPr id="12"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14" name="Footer Placeholder 2"/>
          <p:cNvSpPr>
            <a:spLocks noGrp="1"/>
          </p:cNvSpPr>
          <p:nvPr>
            <p:ph type="ftr" sz="quarter" idx="10"/>
          </p:nvPr>
        </p:nvSpPr>
        <p:spPr>
          <a:xfrm>
            <a:off x="1458408" y="6302722"/>
            <a:ext cx="4114800" cy="365125"/>
          </a:xfrm>
        </p:spPr>
        <p:txBody>
          <a:bodyPr/>
          <a:lstStyle/>
          <a:p>
            <a:endParaRPr lang="en-US" dirty="0"/>
          </a:p>
        </p:txBody>
      </p:sp>
      <p:pic>
        <p:nvPicPr>
          <p:cNvPr id="15" name="Picture 14"/>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extLst mod="1">
    <p:ext uri="{DCECCB84-F9BA-43D5-87BE-67443E8EF086}">
      <p15:sldGuideLst xmlns:p15="http://schemas.microsoft.com/office/powerpoint/2012/main">
        <p15:guide id="1" orient="horz" pos="349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Image inset on right">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65039" y="958532"/>
            <a:ext cx="1427999" cy="108000"/>
          </a:xfrm>
          <a:prstGeom prst="rect">
            <a:avLst/>
          </a:prstGeom>
        </p:spPr>
      </p:pic>
      <p:grpSp>
        <p:nvGrpSpPr>
          <p:cNvPr id="27" name="Group 26"/>
          <p:cNvGrpSpPr/>
          <p:nvPr/>
        </p:nvGrpSpPr>
        <p:grpSpPr>
          <a:xfrm>
            <a:off x="0" y="6054861"/>
            <a:ext cx="12190943" cy="803139"/>
            <a:chOff x="0" y="3308208"/>
            <a:chExt cx="12190943" cy="803139"/>
          </a:xfrm>
        </p:grpSpPr>
        <p:sp>
          <p:nvSpPr>
            <p:cNvPr id="29" name="Rectangle 28"/>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3" name="Content Placeholder 2"/>
          <p:cNvSpPr>
            <a:spLocks noGrp="1"/>
          </p:cNvSpPr>
          <p:nvPr>
            <p:ph idx="1"/>
          </p:nvPr>
        </p:nvSpPr>
        <p:spPr>
          <a:xfrm>
            <a:off x="702976" y="1690690"/>
            <a:ext cx="5384437" cy="3840947"/>
          </a:xfrm>
        </p:spPr>
        <p:txBody>
          <a:bodyPr>
            <a:normAutofit/>
          </a:bodyPr>
          <a:lstStyle>
            <a:lvl1pPr>
              <a:defRPr sz="1600">
                <a:latin typeface="+mn-lt"/>
                <a:ea typeface="Lucida Sans Unicode" charset="0"/>
                <a:cs typeface="Lucida Sans Unicode" charset="0"/>
              </a:defRPr>
            </a:lvl1pPr>
            <a:lvl2pPr>
              <a:defRPr sz="1400">
                <a:latin typeface="+mn-lt"/>
                <a:ea typeface="Lucida Sans Unicode" charset="0"/>
                <a:cs typeface="Lucida Sans Unicode" charset="0"/>
              </a:defRPr>
            </a:lvl2pPr>
            <a:lvl3pPr>
              <a:defRPr sz="1200">
                <a:latin typeface="+mn-lt"/>
                <a:ea typeface="Lucida Sans Unicode" charset="0"/>
                <a:cs typeface="Lucida Sans Unicode" charset="0"/>
              </a:defRPr>
            </a:lvl3pPr>
            <a:lvl4pPr>
              <a:defRPr sz="1200">
                <a:latin typeface="+mn-lt"/>
                <a:ea typeface="Lucida Sans Unicode" charset="0"/>
                <a:cs typeface="Lucida Sans Unicode" charset="0"/>
              </a:defRPr>
            </a:lvl4pPr>
            <a:lvl5pPr>
              <a:defRPr sz="1200">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userDrawn="1"/>
        </p:nvSpPr>
        <p:spPr>
          <a:xfrm>
            <a:off x="6971420" y="506175"/>
            <a:ext cx="5220580" cy="4903045"/>
          </a:xfrm>
          <a:prstGeom prst="rect">
            <a:avLst/>
          </a:prstGeom>
          <a:solidFill>
            <a:srgbClr val="FFDE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18"/>
          <p:cNvSpPr>
            <a:spLocks noGrp="1"/>
          </p:cNvSpPr>
          <p:nvPr>
            <p:ph type="body" sz="quarter" idx="12"/>
          </p:nvPr>
        </p:nvSpPr>
        <p:spPr>
          <a:xfrm>
            <a:off x="6972974" y="5531637"/>
            <a:ext cx="4523701" cy="205902"/>
          </a:xfrm>
        </p:spPr>
        <p:txBody>
          <a:bodyPr>
            <a:noAutofit/>
          </a:bodyPr>
          <a:lstStyle>
            <a:lvl1pPr marL="0" indent="0">
              <a:buNone/>
              <a:defRPr sz="1000"/>
            </a:lvl1pPr>
          </a:lstStyle>
          <a:p>
            <a:pPr lvl="0"/>
            <a:r>
              <a:rPr lang="en-US"/>
              <a:t>Edit Master text styles</a:t>
            </a:r>
          </a:p>
        </p:txBody>
      </p:sp>
      <p:sp>
        <p:nvSpPr>
          <p:cNvPr id="20" name="Title 19"/>
          <p:cNvSpPr>
            <a:spLocks noGrp="1"/>
          </p:cNvSpPr>
          <p:nvPr>
            <p:ph type="title"/>
          </p:nvPr>
        </p:nvSpPr>
        <p:spPr>
          <a:xfrm>
            <a:off x="702976" y="727156"/>
            <a:ext cx="5384437" cy="890964"/>
          </a:xfrm>
        </p:spPr>
        <p:txBody>
          <a:bodyPr anchor="t">
            <a:normAutofit/>
          </a:bodyPr>
          <a:lstStyle>
            <a:lvl1pPr>
              <a:defRPr sz="2200" b="1"/>
            </a:lvl1pPr>
          </a:lstStyle>
          <a:p>
            <a:r>
              <a:rPr lang="en-US"/>
              <a:t>Click to edit Master title style</a:t>
            </a:r>
            <a:endParaRPr lang="en-US" dirty="0"/>
          </a:p>
        </p:txBody>
      </p:sp>
      <p:sp>
        <p:nvSpPr>
          <p:cNvPr id="23" name="Picture Placeholder 22"/>
          <p:cNvSpPr>
            <a:spLocks noGrp="1"/>
          </p:cNvSpPr>
          <p:nvPr>
            <p:ph type="pic" sz="quarter" idx="14"/>
          </p:nvPr>
        </p:nvSpPr>
        <p:spPr>
          <a:xfrm>
            <a:off x="6561137" y="631364"/>
            <a:ext cx="5630863" cy="4652665"/>
          </a:xfrm>
        </p:spPr>
        <p:txBody>
          <a:bodyPr/>
          <a:lstStyle>
            <a:lvl1pPr marL="0" indent="0">
              <a:buNone/>
              <a:defRPr/>
            </a:lvl1pPr>
          </a:lstStyle>
          <a:p>
            <a:r>
              <a:rPr lang="en-US"/>
              <a:t>Click icon to add picture</a:t>
            </a:r>
            <a:endParaRPr lang="en-US" dirty="0"/>
          </a:p>
        </p:txBody>
      </p:sp>
      <p:sp>
        <p:nvSpPr>
          <p:cNvPr id="14"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12" name="Footer Placeholder 2"/>
          <p:cNvSpPr>
            <a:spLocks noGrp="1"/>
          </p:cNvSpPr>
          <p:nvPr>
            <p:ph type="ftr" sz="quarter" idx="10"/>
          </p:nvPr>
        </p:nvSpPr>
        <p:spPr>
          <a:xfrm>
            <a:off x="1458408" y="6302722"/>
            <a:ext cx="4114800" cy="365125"/>
          </a:xfrm>
        </p:spPr>
        <p:txBody>
          <a:bodyPr/>
          <a:lstStyle/>
          <a:p>
            <a:endParaRPr lang="en-US" dirty="0"/>
          </a:p>
        </p:txBody>
      </p:sp>
      <p:pic>
        <p:nvPicPr>
          <p:cNvPr id="17" name="Picture 1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_Case_Study_Right">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293251" y="966845"/>
            <a:ext cx="1427999" cy="108000"/>
          </a:xfrm>
          <a:prstGeom prst="rect">
            <a:avLst/>
          </a:prstGeom>
        </p:spPr>
      </p:pic>
      <p:grpSp>
        <p:nvGrpSpPr>
          <p:cNvPr id="28" name="Group 27"/>
          <p:cNvGrpSpPr/>
          <p:nvPr/>
        </p:nvGrpSpPr>
        <p:grpSpPr>
          <a:xfrm>
            <a:off x="0" y="6054861"/>
            <a:ext cx="12190943" cy="803139"/>
            <a:chOff x="0" y="3308208"/>
            <a:chExt cx="12190943" cy="803139"/>
          </a:xfrm>
        </p:grpSpPr>
        <p:sp>
          <p:nvSpPr>
            <p:cNvPr id="30" name="Rectangle 29"/>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7" name="Rectangle 6"/>
          <p:cNvSpPr/>
          <p:nvPr userDrawn="1"/>
        </p:nvSpPr>
        <p:spPr>
          <a:xfrm>
            <a:off x="-1554" y="506175"/>
            <a:ext cx="5220580" cy="4903045"/>
          </a:xfrm>
          <a:prstGeom prst="rect">
            <a:avLst/>
          </a:prstGeom>
          <a:solidFill>
            <a:srgbClr val="FFDE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18"/>
          <p:cNvSpPr>
            <a:spLocks noGrp="1"/>
          </p:cNvSpPr>
          <p:nvPr>
            <p:ph type="body" sz="quarter" idx="12"/>
          </p:nvPr>
        </p:nvSpPr>
        <p:spPr>
          <a:xfrm>
            <a:off x="702977" y="5531637"/>
            <a:ext cx="4523701" cy="205902"/>
          </a:xfrm>
        </p:spPr>
        <p:txBody>
          <a:bodyPr>
            <a:noAutofit/>
          </a:bodyPr>
          <a:lstStyle>
            <a:lvl1pPr marL="0" indent="0">
              <a:buNone/>
              <a:defRPr sz="1000"/>
            </a:lvl1pPr>
          </a:lstStyle>
          <a:p>
            <a:pPr lvl="0"/>
            <a:r>
              <a:rPr lang="en-US"/>
              <a:t>Edit Master text styles</a:t>
            </a:r>
          </a:p>
        </p:txBody>
      </p:sp>
      <p:sp>
        <p:nvSpPr>
          <p:cNvPr id="20" name="Title 19"/>
          <p:cNvSpPr>
            <a:spLocks noGrp="1"/>
          </p:cNvSpPr>
          <p:nvPr>
            <p:ph type="title"/>
          </p:nvPr>
        </p:nvSpPr>
        <p:spPr>
          <a:xfrm>
            <a:off x="6105317" y="727156"/>
            <a:ext cx="5380276" cy="890964"/>
          </a:xfrm>
        </p:spPr>
        <p:txBody>
          <a:bodyPr anchor="t">
            <a:normAutofit/>
          </a:bodyPr>
          <a:lstStyle>
            <a:lvl1pPr>
              <a:defRPr sz="2200" b="1"/>
            </a:lvl1pPr>
          </a:lstStyle>
          <a:p>
            <a:r>
              <a:rPr lang="en-US"/>
              <a:t>Click to edit Master title style</a:t>
            </a:r>
            <a:endParaRPr lang="en-US" dirty="0"/>
          </a:p>
        </p:txBody>
      </p:sp>
      <p:sp>
        <p:nvSpPr>
          <p:cNvPr id="23" name="Picture Placeholder 22"/>
          <p:cNvSpPr>
            <a:spLocks noGrp="1"/>
          </p:cNvSpPr>
          <p:nvPr>
            <p:ph type="pic" sz="quarter" idx="14"/>
          </p:nvPr>
        </p:nvSpPr>
        <p:spPr>
          <a:xfrm>
            <a:off x="2897" y="631364"/>
            <a:ext cx="5630863" cy="4652665"/>
          </a:xfrm>
        </p:spPr>
        <p:txBody>
          <a:bodyPr/>
          <a:lstStyle>
            <a:lvl1pPr marL="0" indent="0">
              <a:buNone/>
              <a:defRPr/>
            </a:lvl1pPr>
          </a:lstStyle>
          <a:p>
            <a:r>
              <a:rPr lang="en-US"/>
              <a:t>Click icon to add picture</a:t>
            </a:r>
            <a:endParaRPr lang="en-US" dirty="0"/>
          </a:p>
        </p:txBody>
      </p:sp>
      <p:sp>
        <p:nvSpPr>
          <p:cNvPr id="12"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14" name="Footer Placeholder 2"/>
          <p:cNvSpPr>
            <a:spLocks noGrp="1"/>
          </p:cNvSpPr>
          <p:nvPr>
            <p:ph type="ftr" sz="quarter" idx="10"/>
          </p:nvPr>
        </p:nvSpPr>
        <p:spPr>
          <a:xfrm>
            <a:off x="1458408" y="6302722"/>
            <a:ext cx="4114800" cy="365125"/>
          </a:xfrm>
        </p:spPr>
        <p:txBody>
          <a:bodyPr/>
          <a:lstStyle/>
          <a:p>
            <a:endParaRPr lang="en-US" dirty="0"/>
          </a:p>
        </p:txBody>
      </p:sp>
      <p:sp>
        <p:nvSpPr>
          <p:cNvPr id="2" name="TextBox 1"/>
          <p:cNvSpPr txBox="1"/>
          <p:nvPr userDrawn="1"/>
        </p:nvSpPr>
        <p:spPr>
          <a:xfrm>
            <a:off x="6105317" y="433605"/>
            <a:ext cx="1276311" cy="338554"/>
          </a:xfrm>
          <a:prstGeom prst="rect">
            <a:avLst/>
          </a:prstGeom>
          <a:noFill/>
        </p:spPr>
        <p:txBody>
          <a:bodyPr wrap="none" rtlCol="0">
            <a:spAutoFit/>
          </a:bodyPr>
          <a:lstStyle/>
          <a:p>
            <a:r>
              <a:rPr lang="en-US" sz="1600" dirty="0">
                <a:solidFill>
                  <a:schemeClr val="tx2"/>
                </a:solidFill>
                <a:latin typeface="Lucida Sans" panose="020B0602030504020204" pitchFamily="34" charset="0"/>
              </a:rPr>
              <a:t>Case Study</a:t>
            </a:r>
          </a:p>
        </p:txBody>
      </p:sp>
      <p:sp>
        <p:nvSpPr>
          <p:cNvPr id="16" name="Content Placeholder 2"/>
          <p:cNvSpPr>
            <a:spLocks noGrp="1"/>
          </p:cNvSpPr>
          <p:nvPr>
            <p:ph idx="1"/>
          </p:nvPr>
        </p:nvSpPr>
        <p:spPr>
          <a:xfrm>
            <a:off x="6105317" y="1690690"/>
            <a:ext cx="5380276" cy="3840947"/>
          </a:xfrm>
        </p:spPr>
        <p:txBody>
          <a:bodyPr>
            <a:normAutofit/>
          </a:bodyPr>
          <a:lstStyle>
            <a:lvl1pPr algn="l">
              <a:defRPr sz="1600">
                <a:latin typeface="+mn-lt"/>
                <a:ea typeface="Lucida Sans Unicode" charset="0"/>
                <a:cs typeface="Lucida Sans Unicode" charset="0"/>
              </a:defRPr>
            </a:lvl1pPr>
            <a:lvl2pPr algn="l">
              <a:defRPr sz="1400">
                <a:latin typeface="+mn-lt"/>
                <a:ea typeface="Lucida Sans Unicode" charset="0"/>
                <a:cs typeface="Lucida Sans Unicode" charset="0"/>
              </a:defRPr>
            </a:lvl2pPr>
            <a:lvl3pPr algn="l">
              <a:defRPr sz="1200">
                <a:latin typeface="+mn-lt"/>
                <a:ea typeface="Lucida Sans Unicode" charset="0"/>
                <a:cs typeface="Lucida Sans Unicode" charset="0"/>
              </a:defRPr>
            </a:lvl3pPr>
            <a:lvl4pPr algn="l">
              <a:defRPr sz="1200">
                <a:latin typeface="+mn-lt"/>
                <a:ea typeface="Lucida Sans Unicode" charset="0"/>
                <a:cs typeface="Lucida Sans Unicode" charset="0"/>
              </a:defRPr>
            </a:lvl4pPr>
            <a:lvl5pPr algn="l">
              <a:defRPr sz="1200">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extLst>
      <p:ext uri="{BB962C8B-B14F-4D97-AF65-F5344CB8AC3E}">
        <p14:creationId xmlns:p14="http://schemas.microsoft.com/office/powerpoint/2010/main" val="3386680126"/>
      </p:ext>
    </p:extLst>
  </p:cSld>
  <p:clrMapOvr>
    <a:masterClrMapping/>
  </p:clrMapOvr>
  <p:extLst mod="1">
    <p:ext uri="{DCECCB84-F9BA-43D5-87BE-67443E8EF086}">
      <p15:sldGuideLst xmlns:p15="http://schemas.microsoft.com/office/powerpoint/2012/main">
        <p15:guide id="1" orient="horz" pos="3498">
          <p15:clr>
            <a:srgbClr val="FBAE40"/>
          </p15:clr>
        </p15:guide>
        <p15:guide id="2" orient="horz" pos="3339"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_Case_Study_Left">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65039" y="958532"/>
            <a:ext cx="1427999" cy="108000"/>
          </a:xfrm>
          <a:prstGeom prst="rect">
            <a:avLst/>
          </a:prstGeom>
        </p:spPr>
      </p:pic>
      <p:grpSp>
        <p:nvGrpSpPr>
          <p:cNvPr id="27" name="Group 26"/>
          <p:cNvGrpSpPr/>
          <p:nvPr/>
        </p:nvGrpSpPr>
        <p:grpSpPr>
          <a:xfrm>
            <a:off x="0" y="6054861"/>
            <a:ext cx="12190943" cy="803139"/>
            <a:chOff x="0" y="3308208"/>
            <a:chExt cx="12190943" cy="803139"/>
          </a:xfrm>
        </p:grpSpPr>
        <p:sp>
          <p:nvSpPr>
            <p:cNvPr id="29" name="Rectangle 28"/>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7" name="Rectangle 6"/>
          <p:cNvSpPr/>
          <p:nvPr userDrawn="1"/>
        </p:nvSpPr>
        <p:spPr>
          <a:xfrm>
            <a:off x="6971420" y="506175"/>
            <a:ext cx="5220580" cy="4903045"/>
          </a:xfrm>
          <a:prstGeom prst="rect">
            <a:avLst/>
          </a:prstGeom>
          <a:solidFill>
            <a:srgbClr val="FFDE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18"/>
          <p:cNvSpPr>
            <a:spLocks noGrp="1"/>
          </p:cNvSpPr>
          <p:nvPr>
            <p:ph type="body" sz="quarter" idx="12"/>
          </p:nvPr>
        </p:nvSpPr>
        <p:spPr>
          <a:xfrm>
            <a:off x="6972974" y="5531637"/>
            <a:ext cx="4523701" cy="205902"/>
          </a:xfrm>
        </p:spPr>
        <p:txBody>
          <a:bodyPr>
            <a:noAutofit/>
          </a:bodyPr>
          <a:lstStyle>
            <a:lvl1pPr marL="0" indent="0">
              <a:buNone/>
              <a:defRPr sz="1000"/>
            </a:lvl1pPr>
          </a:lstStyle>
          <a:p>
            <a:pPr lvl="0"/>
            <a:r>
              <a:rPr lang="en-US"/>
              <a:t>Edit Master text styles</a:t>
            </a:r>
          </a:p>
        </p:txBody>
      </p:sp>
      <p:sp>
        <p:nvSpPr>
          <p:cNvPr id="20" name="Title 19"/>
          <p:cNvSpPr>
            <a:spLocks noGrp="1"/>
          </p:cNvSpPr>
          <p:nvPr>
            <p:ph type="title"/>
          </p:nvPr>
        </p:nvSpPr>
        <p:spPr>
          <a:xfrm>
            <a:off x="702976" y="727156"/>
            <a:ext cx="5384437" cy="890964"/>
          </a:xfrm>
        </p:spPr>
        <p:txBody>
          <a:bodyPr anchor="t">
            <a:normAutofit/>
          </a:bodyPr>
          <a:lstStyle>
            <a:lvl1pPr>
              <a:defRPr sz="2200" b="1"/>
            </a:lvl1pPr>
          </a:lstStyle>
          <a:p>
            <a:r>
              <a:rPr lang="en-US"/>
              <a:t>Click to edit Master title style</a:t>
            </a:r>
            <a:endParaRPr lang="en-US" dirty="0"/>
          </a:p>
        </p:txBody>
      </p:sp>
      <p:sp>
        <p:nvSpPr>
          <p:cNvPr id="23" name="Picture Placeholder 22"/>
          <p:cNvSpPr>
            <a:spLocks noGrp="1"/>
          </p:cNvSpPr>
          <p:nvPr>
            <p:ph type="pic" sz="quarter" idx="14"/>
          </p:nvPr>
        </p:nvSpPr>
        <p:spPr>
          <a:xfrm>
            <a:off x="6561137" y="631364"/>
            <a:ext cx="5630863" cy="4652665"/>
          </a:xfrm>
        </p:spPr>
        <p:txBody>
          <a:bodyPr/>
          <a:lstStyle>
            <a:lvl1pPr marL="0" indent="0">
              <a:buNone/>
              <a:defRPr/>
            </a:lvl1pPr>
          </a:lstStyle>
          <a:p>
            <a:r>
              <a:rPr lang="en-US"/>
              <a:t>Click icon to add picture</a:t>
            </a:r>
            <a:endParaRPr lang="en-US" dirty="0"/>
          </a:p>
        </p:txBody>
      </p:sp>
      <p:sp>
        <p:nvSpPr>
          <p:cNvPr id="14"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12" name="Footer Placeholder 2"/>
          <p:cNvSpPr>
            <a:spLocks noGrp="1"/>
          </p:cNvSpPr>
          <p:nvPr>
            <p:ph type="ftr" sz="quarter" idx="10"/>
          </p:nvPr>
        </p:nvSpPr>
        <p:spPr>
          <a:xfrm>
            <a:off x="1458408" y="6302722"/>
            <a:ext cx="4114800" cy="365125"/>
          </a:xfrm>
        </p:spPr>
        <p:txBody>
          <a:bodyPr/>
          <a:lstStyle/>
          <a:p>
            <a:endParaRPr lang="en-US" dirty="0"/>
          </a:p>
        </p:txBody>
      </p:sp>
      <p:sp>
        <p:nvSpPr>
          <p:cNvPr id="15" name="TextBox 14"/>
          <p:cNvSpPr txBox="1"/>
          <p:nvPr userDrawn="1"/>
        </p:nvSpPr>
        <p:spPr>
          <a:xfrm>
            <a:off x="702976" y="433605"/>
            <a:ext cx="1276311" cy="338554"/>
          </a:xfrm>
          <a:prstGeom prst="rect">
            <a:avLst/>
          </a:prstGeom>
          <a:noFill/>
        </p:spPr>
        <p:txBody>
          <a:bodyPr wrap="none" rtlCol="0">
            <a:spAutoFit/>
          </a:bodyPr>
          <a:lstStyle/>
          <a:p>
            <a:r>
              <a:rPr lang="en-US" sz="1600" dirty="0">
                <a:solidFill>
                  <a:schemeClr val="tx2"/>
                </a:solidFill>
                <a:latin typeface="Lucida Sans" panose="020B0602030504020204" pitchFamily="34" charset="0"/>
              </a:rPr>
              <a:t>Case Study</a:t>
            </a:r>
          </a:p>
        </p:txBody>
      </p:sp>
      <p:sp>
        <p:nvSpPr>
          <p:cNvPr id="17" name="Content Placeholder 2"/>
          <p:cNvSpPr>
            <a:spLocks noGrp="1"/>
          </p:cNvSpPr>
          <p:nvPr>
            <p:ph idx="1"/>
          </p:nvPr>
        </p:nvSpPr>
        <p:spPr>
          <a:xfrm>
            <a:off x="702976" y="1690690"/>
            <a:ext cx="5384437" cy="3840947"/>
          </a:xfrm>
        </p:spPr>
        <p:txBody>
          <a:bodyPr>
            <a:normAutofit/>
          </a:bodyPr>
          <a:lstStyle>
            <a:lvl1pPr>
              <a:defRPr sz="1600">
                <a:latin typeface="+mn-lt"/>
                <a:ea typeface="Lucida Sans Unicode" charset="0"/>
                <a:cs typeface="Lucida Sans Unicode" charset="0"/>
              </a:defRPr>
            </a:lvl1pPr>
            <a:lvl2pPr>
              <a:defRPr sz="1400">
                <a:latin typeface="+mn-lt"/>
                <a:ea typeface="Lucida Sans Unicode" charset="0"/>
                <a:cs typeface="Lucida Sans Unicode" charset="0"/>
              </a:defRPr>
            </a:lvl2pPr>
            <a:lvl3pPr>
              <a:defRPr sz="1200">
                <a:latin typeface="+mn-lt"/>
                <a:ea typeface="Lucida Sans Unicode" charset="0"/>
                <a:cs typeface="Lucida Sans Unicode" charset="0"/>
              </a:defRPr>
            </a:lvl3pPr>
            <a:lvl4pPr>
              <a:defRPr sz="1200">
                <a:latin typeface="+mn-lt"/>
                <a:ea typeface="Lucida Sans Unicode" charset="0"/>
                <a:cs typeface="Lucida Sans Unicode" charset="0"/>
              </a:defRPr>
            </a:lvl4pPr>
            <a:lvl5pPr>
              <a:defRPr sz="1200">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1" name="Picture 20"/>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extLst>
      <p:ext uri="{BB962C8B-B14F-4D97-AF65-F5344CB8AC3E}">
        <p14:creationId xmlns:p14="http://schemas.microsoft.com/office/powerpoint/2010/main" val="709874609"/>
      </p:ext>
    </p:extLst>
  </p:cSld>
  <p:clrMapOvr>
    <a:masterClrMapping/>
  </p:clrMapOvr>
  <p:extLst mod="1">
    <p:ext uri="{DCECCB84-F9BA-43D5-87BE-67443E8EF086}">
      <p15:sldGuideLst xmlns:p15="http://schemas.microsoft.com/office/powerpoint/2012/main">
        <p15:guide id="1" orient="horz" pos="349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 Image full on left">
    <p:spTree>
      <p:nvGrpSpPr>
        <p:cNvPr id="1" name=""/>
        <p:cNvGrpSpPr/>
        <p:nvPr/>
      </p:nvGrpSpPr>
      <p:grpSpPr>
        <a:xfrm>
          <a:off x="0" y="0"/>
          <a:ext cx="0" cy="0"/>
          <a:chOff x="0" y="0"/>
          <a:chExt cx="0" cy="0"/>
        </a:xfrm>
      </p:grpSpPr>
      <p:sp>
        <p:nvSpPr>
          <p:cNvPr id="23" name="Picture Placeholder 22"/>
          <p:cNvSpPr>
            <a:spLocks noGrp="1"/>
          </p:cNvSpPr>
          <p:nvPr>
            <p:ph type="pic" sz="quarter" idx="14"/>
          </p:nvPr>
        </p:nvSpPr>
        <p:spPr>
          <a:xfrm>
            <a:off x="0" y="0"/>
            <a:ext cx="6792000" cy="6858000"/>
          </a:xfrm>
          <a:solidFill>
            <a:schemeClr val="bg1"/>
          </a:solidFill>
        </p:spPr>
        <p:txBody>
          <a:bodyPr/>
          <a:lstStyle>
            <a:lvl1pPr marL="0" indent="0">
              <a:buNone/>
              <a:defRPr/>
            </a:lvl1pPr>
          </a:lstStyle>
          <a:p>
            <a:r>
              <a:rPr lang="en-US"/>
              <a:t>Click icon to add picture</a:t>
            </a:r>
            <a:endParaRPr lang="en-US" dirty="0"/>
          </a:p>
        </p:txBody>
      </p:sp>
      <p:pic>
        <p:nvPicPr>
          <p:cNvPr id="14" name="Picture 1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14973" y="958532"/>
            <a:ext cx="1427999" cy="108000"/>
          </a:xfrm>
          <a:prstGeom prst="rect">
            <a:avLst/>
          </a:prstGeom>
        </p:spPr>
      </p:pic>
      <p:grpSp>
        <p:nvGrpSpPr>
          <p:cNvPr id="22" name="Group 21"/>
          <p:cNvGrpSpPr/>
          <p:nvPr/>
        </p:nvGrpSpPr>
        <p:grpSpPr>
          <a:xfrm>
            <a:off x="0" y="6054861"/>
            <a:ext cx="12190943" cy="803139"/>
            <a:chOff x="0" y="3308208"/>
            <a:chExt cx="12190943" cy="803139"/>
          </a:xfrm>
        </p:grpSpPr>
        <p:sp>
          <p:nvSpPr>
            <p:cNvPr id="25" name="Rectangle 24"/>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3" name="Content Placeholder 2"/>
          <p:cNvSpPr>
            <a:spLocks noGrp="1"/>
          </p:cNvSpPr>
          <p:nvPr>
            <p:ph idx="1"/>
          </p:nvPr>
        </p:nvSpPr>
        <p:spPr>
          <a:xfrm>
            <a:off x="7488056" y="1690690"/>
            <a:ext cx="4121721" cy="3840947"/>
          </a:xfrm>
        </p:spPr>
        <p:txBody>
          <a:bodyPr>
            <a:normAutofit/>
          </a:bodyPr>
          <a:lstStyle>
            <a:lvl1pPr>
              <a:lnSpc>
                <a:spcPct val="80000"/>
              </a:lnSpc>
              <a:spcBef>
                <a:spcPts val="500"/>
              </a:spcBef>
              <a:defRPr sz="1600">
                <a:solidFill>
                  <a:schemeClr val="tx1"/>
                </a:solidFill>
                <a:latin typeface="+mn-lt"/>
                <a:ea typeface="Lucida Sans Unicode" charset="0"/>
                <a:cs typeface="Lucida Sans Unicode" charset="0"/>
              </a:defRPr>
            </a:lvl1pPr>
            <a:lvl2pPr>
              <a:lnSpc>
                <a:spcPct val="80000"/>
              </a:lnSpc>
              <a:spcBef>
                <a:spcPts val="500"/>
              </a:spcBef>
              <a:defRPr sz="1400">
                <a:solidFill>
                  <a:schemeClr val="tx1"/>
                </a:solidFill>
                <a:latin typeface="+mn-lt"/>
                <a:ea typeface="Lucida Sans Unicode" charset="0"/>
                <a:cs typeface="Lucida Sans Unicode" charset="0"/>
              </a:defRPr>
            </a:lvl2pPr>
            <a:lvl3pPr>
              <a:lnSpc>
                <a:spcPct val="80000"/>
              </a:lnSpc>
              <a:spcBef>
                <a:spcPts val="500"/>
              </a:spcBef>
              <a:defRPr sz="1200">
                <a:solidFill>
                  <a:schemeClr val="tx1"/>
                </a:solidFill>
                <a:latin typeface="+mn-lt"/>
                <a:ea typeface="Lucida Sans Unicode" charset="0"/>
                <a:cs typeface="Lucida Sans Unicode" charset="0"/>
              </a:defRPr>
            </a:lvl3pPr>
            <a:lvl4pPr>
              <a:lnSpc>
                <a:spcPct val="80000"/>
              </a:lnSpc>
              <a:spcBef>
                <a:spcPts val="500"/>
              </a:spcBef>
              <a:defRPr sz="1200">
                <a:solidFill>
                  <a:schemeClr val="tx1"/>
                </a:solidFill>
                <a:latin typeface="+mn-lt"/>
                <a:ea typeface="Lucida Sans Unicode" charset="0"/>
                <a:cs typeface="Lucida Sans Unicode" charset="0"/>
              </a:defRPr>
            </a:lvl4pPr>
            <a:lvl5pPr>
              <a:lnSpc>
                <a:spcPct val="80000"/>
              </a:lnSpc>
              <a:spcBef>
                <a:spcPts val="500"/>
              </a:spcBef>
              <a:defRPr sz="1200">
                <a:solidFill>
                  <a:schemeClr val="tx1"/>
                </a:solidFill>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itle 19"/>
          <p:cNvSpPr>
            <a:spLocks noGrp="1"/>
          </p:cNvSpPr>
          <p:nvPr>
            <p:ph type="title"/>
          </p:nvPr>
        </p:nvSpPr>
        <p:spPr>
          <a:xfrm>
            <a:off x="7488056" y="727156"/>
            <a:ext cx="4121721" cy="890964"/>
          </a:xfrm>
        </p:spPr>
        <p:txBody>
          <a:bodyPr anchor="t">
            <a:normAutofit/>
          </a:bodyPr>
          <a:lstStyle>
            <a:lvl1pPr>
              <a:defRPr sz="2200" b="1">
                <a:solidFill>
                  <a:schemeClr val="tx1"/>
                </a:solidFill>
              </a:defRPr>
            </a:lvl1pPr>
          </a:lstStyle>
          <a:p>
            <a:r>
              <a:rPr lang="en-US"/>
              <a:t>Click to edit Master title style</a:t>
            </a:r>
            <a:endParaRPr lang="en-US" dirty="0"/>
          </a:p>
        </p:txBody>
      </p:sp>
      <p:sp>
        <p:nvSpPr>
          <p:cNvPr id="2" name="Slide Number Placeholder 1"/>
          <p:cNvSpPr>
            <a:spLocks noGrp="1"/>
          </p:cNvSpPr>
          <p:nvPr>
            <p:ph type="sldNum" sz="quarter" idx="15"/>
          </p:nvPr>
        </p:nvSpPr>
        <p:spPr/>
        <p:txBody>
          <a:bodyPr/>
          <a:lstStyle/>
          <a:p>
            <a:fld id="{644053AD-0D37-264C-A942-173BA2B6B21A}" type="slidenum">
              <a:rPr lang="en-US" smtClean="0"/>
              <a:pPr/>
              <a:t>‹#›</a:t>
            </a:fld>
            <a:endParaRPr lang="en-US"/>
          </a:p>
        </p:txBody>
      </p:sp>
      <p:sp>
        <p:nvSpPr>
          <p:cNvPr id="11" name="Footer Placeholder 2"/>
          <p:cNvSpPr>
            <a:spLocks noGrp="1"/>
          </p:cNvSpPr>
          <p:nvPr>
            <p:ph type="ftr" sz="quarter" idx="10"/>
          </p:nvPr>
        </p:nvSpPr>
        <p:spPr>
          <a:xfrm>
            <a:off x="1458408" y="6302722"/>
            <a:ext cx="4114800" cy="365125"/>
          </a:xfrm>
        </p:spPr>
        <p:txBody>
          <a:bodyPr/>
          <a:lstStyle/>
          <a:p>
            <a:endParaRPr lang="en-US" dirty="0"/>
          </a:p>
        </p:txBody>
      </p:sp>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 Image full on right">
    <p:spTree>
      <p:nvGrpSpPr>
        <p:cNvPr id="1" name=""/>
        <p:cNvGrpSpPr/>
        <p:nvPr/>
      </p:nvGrpSpPr>
      <p:grpSpPr>
        <a:xfrm>
          <a:off x="0" y="0"/>
          <a:ext cx="0" cy="0"/>
          <a:chOff x="0" y="0"/>
          <a:chExt cx="0" cy="0"/>
        </a:xfrm>
      </p:grpSpPr>
      <p:sp>
        <p:nvSpPr>
          <p:cNvPr id="14" name="Picture Placeholder 22"/>
          <p:cNvSpPr>
            <a:spLocks noGrp="1"/>
          </p:cNvSpPr>
          <p:nvPr>
            <p:ph type="pic" sz="quarter" idx="14"/>
          </p:nvPr>
        </p:nvSpPr>
        <p:spPr>
          <a:xfrm>
            <a:off x="5400000" y="0"/>
            <a:ext cx="6792000" cy="6858000"/>
          </a:xfrm>
        </p:spPr>
        <p:txBody>
          <a:bodyPr/>
          <a:lstStyle>
            <a:lvl1pPr marL="0" indent="0">
              <a:buNone/>
              <a:defRPr/>
            </a:lvl1pPr>
          </a:lstStyle>
          <a:p>
            <a:r>
              <a:rPr lang="en-US"/>
              <a:t>Click icon to add picture</a:t>
            </a:r>
            <a:endParaRPr lang="en-US" dirty="0"/>
          </a:p>
        </p:txBody>
      </p:sp>
      <p:pic>
        <p:nvPicPr>
          <p:cNvPr id="19" name="Picture 1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65039" y="958532"/>
            <a:ext cx="1427999" cy="108000"/>
          </a:xfrm>
          <a:prstGeom prst="rect">
            <a:avLst/>
          </a:prstGeom>
        </p:spPr>
      </p:pic>
      <p:grpSp>
        <p:nvGrpSpPr>
          <p:cNvPr id="24" name="Group 23"/>
          <p:cNvGrpSpPr/>
          <p:nvPr/>
        </p:nvGrpSpPr>
        <p:grpSpPr>
          <a:xfrm>
            <a:off x="0" y="6054861"/>
            <a:ext cx="12190943" cy="803139"/>
            <a:chOff x="0" y="3308208"/>
            <a:chExt cx="12190943" cy="803139"/>
          </a:xfrm>
        </p:grpSpPr>
        <p:sp>
          <p:nvSpPr>
            <p:cNvPr id="26" name="Rectangle 25"/>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3" name="Content Placeholder 2"/>
          <p:cNvSpPr>
            <a:spLocks noGrp="1"/>
          </p:cNvSpPr>
          <p:nvPr>
            <p:ph idx="1"/>
          </p:nvPr>
        </p:nvSpPr>
        <p:spPr>
          <a:xfrm>
            <a:off x="702977" y="1690690"/>
            <a:ext cx="4114800" cy="3840947"/>
          </a:xfrm>
        </p:spPr>
        <p:txBody>
          <a:bodyPr>
            <a:normAutofit/>
          </a:bodyPr>
          <a:lstStyle>
            <a:lvl1pPr>
              <a:defRPr sz="1600">
                <a:solidFill>
                  <a:schemeClr val="tx1"/>
                </a:solidFill>
                <a:latin typeface="+mn-lt"/>
                <a:ea typeface="Lucida Sans Unicode" charset="0"/>
                <a:cs typeface="Lucida Sans Unicode" charset="0"/>
              </a:defRPr>
            </a:lvl1pPr>
            <a:lvl2pPr>
              <a:defRPr sz="1400">
                <a:solidFill>
                  <a:schemeClr val="tx1"/>
                </a:solidFill>
                <a:latin typeface="+mn-lt"/>
                <a:ea typeface="Lucida Sans Unicode" charset="0"/>
                <a:cs typeface="Lucida Sans Unicode" charset="0"/>
              </a:defRPr>
            </a:lvl2pPr>
            <a:lvl3pPr>
              <a:defRPr sz="1200">
                <a:solidFill>
                  <a:schemeClr val="tx1"/>
                </a:solidFill>
                <a:latin typeface="+mn-lt"/>
                <a:ea typeface="Lucida Sans Unicode" charset="0"/>
                <a:cs typeface="Lucida Sans Unicode" charset="0"/>
              </a:defRPr>
            </a:lvl3pPr>
            <a:lvl4pPr>
              <a:defRPr sz="1200">
                <a:solidFill>
                  <a:schemeClr val="tx1"/>
                </a:solidFill>
                <a:latin typeface="+mn-lt"/>
                <a:ea typeface="Lucida Sans Unicode" charset="0"/>
                <a:cs typeface="Lucida Sans Unicode" charset="0"/>
              </a:defRPr>
            </a:lvl4pPr>
            <a:lvl5pPr>
              <a:defRPr sz="1200">
                <a:solidFill>
                  <a:schemeClr val="tx1"/>
                </a:solidFill>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itle 19"/>
          <p:cNvSpPr>
            <a:spLocks noGrp="1"/>
          </p:cNvSpPr>
          <p:nvPr>
            <p:ph type="title"/>
          </p:nvPr>
        </p:nvSpPr>
        <p:spPr>
          <a:xfrm>
            <a:off x="702977" y="727156"/>
            <a:ext cx="4114800" cy="890964"/>
          </a:xfrm>
        </p:spPr>
        <p:txBody>
          <a:bodyPr anchor="t">
            <a:normAutofit/>
          </a:bodyPr>
          <a:lstStyle>
            <a:lvl1pPr>
              <a:defRPr sz="2200" b="1">
                <a:solidFill>
                  <a:schemeClr val="tx1"/>
                </a:solidFill>
              </a:defRPr>
            </a:lvl1pPr>
          </a:lstStyle>
          <a:p>
            <a:r>
              <a:rPr lang="en-US"/>
              <a:t>Click to edit Master title style</a:t>
            </a:r>
            <a:endParaRPr lang="en-US" dirty="0"/>
          </a:p>
        </p:txBody>
      </p:sp>
      <p:sp>
        <p:nvSpPr>
          <p:cNvPr id="13"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12" name="Footer Placeholder 2"/>
          <p:cNvSpPr>
            <a:spLocks noGrp="1"/>
          </p:cNvSpPr>
          <p:nvPr>
            <p:ph type="ftr" sz="quarter" idx="10"/>
          </p:nvPr>
        </p:nvSpPr>
        <p:spPr>
          <a:xfrm>
            <a:off x="1458408" y="6302722"/>
            <a:ext cx="4114800" cy="365125"/>
          </a:xfrm>
        </p:spPr>
        <p:txBody>
          <a:bodyPr/>
          <a:lstStyle/>
          <a:p>
            <a:endParaRPr lang="en-US" dirty="0"/>
          </a:p>
        </p:txBody>
      </p:sp>
      <p:pic>
        <p:nvPicPr>
          <p:cNvPr id="16" name="Picture 15"/>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extLst>
      <p:ext uri="{BB962C8B-B14F-4D97-AF65-F5344CB8AC3E}">
        <p14:creationId xmlns:p14="http://schemas.microsoft.com/office/powerpoint/2010/main" val="4166312347"/>
      </p:ext>
    </p:extLst>
  </p:cSld>
  <p:clrMapOvr>
    <a:masterClrMapping/>
  </p:clrMapOvr>
  <p:extLst mod="1">
    <p:ext uri="{DCECCB84-F9BA-43D5-87BE-67443E8EF086}">
      <p15:sldGuideLst xmlns:p15="http://schemas.microsoft.com/office/powerpoint/2012/main">
        <p15:guide id="1" pos="3386">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KIT_Partner_wheel">
    <p:spTree>
      <p:nvGrpSpPr>
        <p:cNvPr id="1" name=""/>
        <p:cNvGrpSpPr/>
        <p:nvPr/>
      </p:nvGrpSpPr>
      <p:grpSpPr>
        <a:xfrm>
          <a:off x="0" y="0"/>
          <a:ext cx="0" cy="0"/>
          <a:chOff x="0" y="0"/>
          <a:chExt cx="0" cy="0"/>
        </a:xfrm>
      </p:grpSpPr>
      <p:grpSp>
        <p:nvGrpSpPr>
          <p:cNvPr id="30" name="Group 29"/>
          <p:cNvGrpSpPr/>
          <p:nvPr userDrawn="1"/>
        </p:nvGrpSpPr>
        <p:grpSpPr>
          <a:xfrm>
            <a:off x="5370970" y="0"/>
            <a:ext cx="6821029" cy="6153150"/>
            <a:chOff x="5370970" y="0"/>
            <a:chExt cx="6821029" cy="6153150"/>
          </a:xfrm>
        </p:grpSpPr>
        <p:pic>
          <p:nvPicPr>
            <p:cNvPr id="31" name="Picture 30"/>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5370970" y="0"/>
              <a:ext cx="6821029" cy="6124575"/>
            </a:xfrm>
            <a:custGeom>
              <a:avLst/>
              <a:gdLst>
                <a:gd name="connsiteX0" fmla="*/ 0 w 6821029"/>
                <a:gd name="connsiteY0" fmla="*/ 0 h 6858000"/>
                <a:gd name="connsiteX1" fmla="*/ 6821029 w 6821029"/>
                <a:gd name="connsiteY1" fmla="*/ 0 h 6858000"/>
                <a:gd name="connsiteX2" fmla="*/ 6821029 w 6821029"/>
                <a:gd name="connsiteY2" fmla="*/ 6858000 h 6858000"/>
                <a:gd name="connsiteX3" fmla="*/ 0 w 6821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21029" h="6858000">
                  <a:moveTo>
                    <a:pt x="0" y="0"/>
                  </a:moveTo>
                  <a:lnTo>
                    <a:pt x="6821029" y="0"/>
                  </a:lnTo>
                  <a:lnTo>
                    <a:pt x="6821029" y="6858000"/>
                  </a:lnTo>
                  <a:lnTo>
                    <a:pt x="0" y="6858000"/>
                  </a:lnTo>
                  <a:close/>
                </a:path>
              </a:pathLst>
            </a:custGeom>
          </p:spPr>
        </p:pic>
        <p:pic>
          <p:nvPicPr>
            <p:cNvPr id="32" name="Picture 31"/>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a:xfrm>
              <a:off x="5370970" y="6054861"/>
              <a:ext cx="6819973" cy="98289"/>
            </a:xfrm>
            <a:custGeom>
              <a:avLst/>
              <a:gdLst>
                <a:gd name="connsiteX0" fmla="*/ 0 w 6819973"/>
                <a:gd name="connsiteY0" fmla="*/ 0 h 98289"/>
                <a:gd name="connsiteX1" fmla="*/ 6819973 w 6819973"/>
                <a:gd name="connsiteY1" fmla="*/ 0 h 98289"/>
                <a:gd name="connsiteX2" fmla="*/ 6819973 w 6819973"/>
                <a:gd name="connsiteY2" fmla="*/ 98289 h 98289"/>
                <a:gd name="connsiteX3" fmla="*/ 0 w 6819973"/>
                <a:gd name="connsiteY3" fmla="*/ 98289 h 98289"/>
              </a:gdLst>
              <a:ahLst/>
              <a:cxnLst>
                <a:cxn ang="0">
                  <a:pos x="connsiteX0" y="connsiteY0"/>
                </a:cxn>
                <a:cxn ang="0">
                  <a:pos x="connsiteX1" y="connsiteY1"/>
                </a:cxn>
                <a:cxn ang="0">
                  <a:pos x="connsiteX2" y="connsiteY2"/>
                </a:cxn>
                <a:cxn ang="0">
                  <a:pos x="connsiteX3" y="connsiteY3"/>
                </a:cxn>
              </a:cxnLst>
              <a:rect l="l" t="t" r="r" b="b"/>
              <a:pathLst>
                <a:path w="6819973" h="98289">
                  <a:moveTo>
                    <a:pt x="0" y="0"/>
                  </a:moveTo>
                  <a:lnTo>
                    <a:pt x="6819973" y="0"/>
                  </a:lnTo>
                  <a:lnTo>
                    <a:pt x="6819973" y="98289"/>
                  </a:lnTo>
                  <a:lnTo>
                    <a:pt x="0" y="98289"/>
                  </a:lnTo>
                  <a:close/>
                </a:path>
              </a:pathLst>
            </a:custGeom>
          </p:spPr>
        </p:pic>
      </p:grpSp>
      <p:pic>
        <p:nvPicPr>
          <p:cNvPr id="19" name="Picture 18"/>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865039" y="958532"/>
            <a:ext cx="1427999" cy="108000"/>
          </a:xfrm>
          <a:prstGeom prst="rect">
            <a:avLst/>
          </a:prstGeom>
        </p:spPr>
      </p:pic>
      <p:grpSp>
        <p:nvGrpSpPr>
          <p:cNvPr id="24" name="Group 23"/>
          <p:cNvGrpSpPr/>
          <p:nvPr/>
        </p:nvGrpSpPr>
        <p:grpSpPr>
          <a:xfrm>
            <a:off x="0" y="6054861"/>
            <a:ext cx="12190943" cy="803139"/>
            <a:chOff x="0" y="3308208"/>
            <a:chExt cx="12190943" cy="803139"/>
          </a:xfrm>
        </p:grpSpPr>
        <p:sp>
          <p:nvSpPr>
            <p:cNvPr id="26" name="Rectangle 25"/>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13"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12" name="Footer Placeholder 2"/>
          <p:cNvSpPr>
            <a:spLocks noGrp="1"/>
          </p:cNvSpPr>
          <p:nvPr>
            <p:ph type="ftr" sz="quarter" idx="10"/>
          </p:nvPr>
        </p:nvSpPr>
        <p:spPr>
          <a:xfrm>
            <a:off x="1458408" y="6302722"/>
            <a:ext cx="4114800" cy="365125"/>
          </a:xfrm>
        </p:spPr>
        <p:txBody>
          <a:bodyPr/>
          <a:lstStyle/>
          <a:p>
            <a:endParaRPr lang="en-US" dirty="0"/>
          </a:p>
        </p:txBody>
      </p:sp>
      <p:sp>
        <p:nvSpPr>
          <p:cNvPr id="16" name="Title 3"/>
          <p:cNvSpPr txBox="1">
            <a:spLocks/>
          </p:cNvSpPr>
          <p:nvPr userDrawn="1"/>
        </p:nvSpPr>
        <p:spPr>
          <a:xfrm>
            <a:off x="702977" y="737023"/>
            <a:ext cx="4114800" cy="9536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endParaRPr lang="nl-NL" dirty="0"/>
          </a:p>
        </p:txBody>
      </p:sp>
      <p:pic>
        <p:nvPicPr>
          <p:cNvPr id="21" name="Picture 20"/>
          <p:cNvPicPr>
            <a:picLocks noChangeAspect="1"/>
          </p:cNvPicPr>
          <p:nvPr userDrawn="1"/>
        </p:nvPicPr>
        <p:blipFill rotWithShape="1">
          <a:blip r:embed="rId6">
            <a:extLst>
              <a:ext uri="{28A0092B-C50C-407E-A947-70E740481C1C}">
                <a14:useLocalDpi xmlns:a14="http://schemas.microsoft.com/office/drawing/2010/main" val="0"/>
              </a:ext>
            </a:extLst>
          </a:blip>
          <a:srcRect/>
          <a:stretch/>
        </p:blipFill>
        <p:spPr>
          <a:xfrm>
            <a:off x="6263639" y="737023"/>
            <a:ext cx="4926891" cy="4943452"/>
          </a:xfrm>
          <a:prstGeom prst="rect">
            <a:avLst/>
          </a:prstGeom>
        </p:spPr>
      </p:pic>
      <p:sp>
        <p:nvSpPr>
          <p:cNvPr id="17" name="Content Placeholder 2"/>
          <p:cNvSpPr>
            <a:spLocks noGrp="1"/>
          </p:cNvSpPr>
          <p:nvPr>
            <p:ph idx="1"/>
          </p:nvPr>
        </p:nvSpPr>
        <p:spPr>
          <a:xfrm>
            <a:off x="702977" y="1690690"/>
            <a:ext cx="4114800" cy="3840947"/>
          </a:xfrm>
        </p:spPr>
        <p:txBody>
          <a:bodyPr>
            <a:normAutofit/>
          </a:bodyPr>
          <a:lstStyle>
            <a:lvl1pPr>
              <a:defRPr sz="1600">
                <a:solidFill>
                  <a:schemeClr val="tx1"/>
                </a:solidFill>
                <a:latin typeface="+mn-lt"/>
                <a:ea typeface="Lucida Sans Unicode" charset="0"/>
                <a:cs typeface="Lucida Sans Unicode" charset="0"/>
              </a:defRPr>
            </a:lvl1pPr>
            <a:lvl2pPr>
              <a:defRPr sz="1400">
                <a:solidFill>
                  <a:schemeClr val="tx1"/>
                </a:solidFill>
                <a:latin typeface="+mn-lt"/>
                <a:ea typeface="Lucida Sans Unicode" charset="0"/>
                <a:cs typeface="Lucida Sans Unicode" charset="0"/>
              </a:defRPr>
            </a:lvl2pPr>
            <a:lvl3pPr>
              <a:defRPr sz="1200">
                <a:solidFill>
                  <a:schemeClr val="tx1"/>
                </a:solidFill>
                <a:latin typeface="+mn-lt"/>
                <a:ea typeface="Lucida Sans Unicode" charset="0"/>
                <a:cs typeface="Lucida Sans Unicode" charset="0"/>
              </a:defRPr>
            </a:lvl3pPr>
            <a:lvl4pPr>
              <a:defRPr sz="1200">
                <a:solidFill>
                  <a:schemeClr val="tx1"/>
                </a:solidFill>
                <a:latin typeface="+mn-lt"/>
                <a:ea typeface="Lucida Sans Unicode" charset="0"/>
                <a:cs typeface="Lucida Sans Unicode" charset="0"/>
              </a:defRPr>
            </a:lvl4pPr>
            <a:lvl5pPr>
              <a:defRPr sz="1200">
                <a:solidFill>
                  <a:schemeClr val="tx1"/>
                </a:solidFill>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itle 19"/>
          <p:cNvSpPr>
            <a:spLocks noGrp="1"/>
          </p:cNvSpPr>
          <p:nvPr>
            <p:ph type="title"/>
          </p:nvPr>
        </p:nvSpPr>
        <p:spPr>
          <a:xfrm>
            <a:off x="702977" y="727156"/>
            <a:ext cx="4114800" cy="890964"/>
          </a:xfrm>
        </p:spPr>
        <p:txBody>
          <a:bodyPr anchor="t">
            <a:normAutofit/>
          </a:bodyPr>
          <a:lstStyle>
            <a:lvl1pPr>
              <a:defRPr sz="2200" b="1">
                <a:solidFill>
                  <a:schemeClr val="tx1"/>
                </a:solidFill>
              </a:defRPr>
            </a:lvl1pPr>
          </a:lstStyle>
          <a:p>
            <a:r>
              <a:rPr lang="en-US"/>
              <a:t>Click to edit Master title style</a:t>
            </a:r>
            <a:endParaRPr lang="en-US" dirty="0"/>
          </a:p>
        </p:txBody>
      </p:sp>
      <p:pic>
        <p:nvPicPr>
          <p:cNvPr id="22" name="Picture 21"/>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extLst mod="1">
    <p:ext uri="{DCECCB84-F9BA-43D5-87BE-67443E8EF086}">
      <p15:sldGuideLst xmlns:p15="http://schemas.microsoft.com/office/powerpoint/2012/main">
        <p15:guide id="1" pos="3386"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olid Background - white footer">
    <p:bg>
      <p:bgPr>
        <a:solidFill>
          <a:schemeClr val="tx2"/>
        </a:solidFill>
        <a:effectLst/>
      </p:bgPr>
    </p:bg>
    <p:spTree>
      <p:nvGrpSpPr>
        <p:cNvPr id="1" name=""/>
        <p:cNvGrpSpPr/>
        <p:nvPr/>
      </p:nvGrpSpPr>
      <p:grpSpPr>
        <a:xfrm>
          <a:off x="0" y="0"/>
          <a:ext cx="0" cy="0"/>
          <a:chOff x="0" y="0"/>
          <a:chExt cx="0" cy="0"/>
        </a:xfrm>
      </p:grpSpPr>
      <p:grpSp>
        <p:nvGrpSpPr>
          <p:cNvPr id="8" name="Footer_Background"/>
          <p:cNvGrpSpPr/>
          <p:nvPr/>
        </p:nvGrpSpPr>
        <p:grpSpPr>
          <a:xfrm>
            <a:off x="0" y="6054861"/>
            <a:ext cx="12190943" cy="803139"/>
            <a:chOff x="0" y="3308208"/>
            <a:chExt cx="12190943" cy="803139"/>
          </a:xfrm>
        </p:grpSpPr>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308208"/>
              <a:ext cx="12190943" cy="230018"/>
            </a:xfrm>
            <a:prstGeom prst="rect">
              <a:avLst/>
            </a:prstGeom>
          </p:spPr>
        </p:pic>
        <p:sp>
          <p:nvSpPr>
            <p:cNvPr id="11" name="Rectangle 10"/>
            <p:cNvSpPr/>
            <p:nvPr/>
          </p:nvSpPr>
          <p:spPr>
            <a:xfrm>
              <a:off x="0" y="3429000"/>
              <a:ext cx="12190943" cy="68234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4" name="Footer Placeholder 2"/>
          <p:cNvSpPr>
            <a:spLocks noGrp="1"/>
          </p:cNvSpPr>
          <p:nvPr>
            <p:ph type="ftr" sz="quarter" idx="10"/>
          </p:nvPr>
        </p:nvSpPr>
        <p:spPr>
          <a:xfrm>
            <a:off x="1458408" y="6302722"/>
            <a:ext cx="4114800" cy="365125"/>
          </a:xfrm>
        </p:spPr>
        <p:txBody>
          <a:bodyPr/>
          <a:lstStyle/>
          <a:p>
            <a:endParaRPr lang="en-US" dirty="0"/>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olid background - Yellow footer">
    <p:bg>
      <p:bgPr>
        <a:solidFill>
          <a:schemeClr val="bg1"/>
        </a:solidFill>
        <a:effectLst/>
      </p:bgPr>
    </p:bg>
    <p:spTree>
      <p:nvGrpSpPr>
        <p:cNvPr id="1" name=""/>
        <p:cNvGrpSpPr/>
        <p:nvPr/>
      </p:nvGrpSpPr>
      <p:grpSpPr>
        <a:xfrm>
          <a:off x="0" y="0"/>
          <a:ext cx="0" cy="0"/>
          <a:chOff x="0" y="0"/>
          <a:chExt cx="0" cy="0"/>
        </a:xfrm>
      </p:grpSpPr>
      <p:grpSp>
        <p:nvGrpSpPr>
          <p:cNvPr id="10" name="Group 9"/>
          <p:cNvGrpSpPr/>
          <p:nvPr/>
        </p:nvGrpSpPr>
        <p:grpSpPr>
          <a:xfrm>
            <a:off x="0" y="6054861"/>
            <a:ext cx="12190943" cy="803139"/>
            <a:chOff x="0" y="3308208"/>
            <a:chExt cx="12190943" cy="803139"/>
          </a:xfrm>
        </p:grpSpPr>
        <p:sp>
          <p:nvSpPr>
            <p:cNvPr id="12" name="Rectangle 11"/>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6"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8" name="Footer Placeholder 2"/>
          <p:cNvSpPr>
            <a:spLocks noGrp="1"/>
          </p:cNvSpPr>
          <p:nvPr>
            <p:ph type="ftr" sz="quarter" idx="10"/>
          </p:nvPr>
        </p:nvSpPr>
        <p:spPr>
          <a:xfrm>
            <a:off x="1458408" y="6302722"/>
            <a:ext cx="4114800" cy="365125"/>
          </a:xfrm>
        </p:spPr>
        <p:txBody>
          <a:bodyPr/>
          <a:lstStyle/>
          <a:p>
            <a:endParaRPr lang="en-US" dirty="0"/>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Big (righ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flipH="1">
            <a:off x="5315760" y="0"/>
            <a:ext cx="6876240" cy="6858000"/>
          </a:xfrm>
          <a:prstGeom prst="rect">
            <a:avLst/>
          </a:prstGeom>
        </p:spPr>
      </p:pic>
      <p:sp>
        <p:nvSpPr>
          <p:cNvPr id="6" name="Picture Placeholder 5"/>
          <p:cNvSpPr>
            <a:spLocks noGrp="1"/>
          </p:cNvSpPr>
          <p:nvPr>
            <p:ph type="pic" sz="quarter" idx="11"/>
          </p:nvPr>
        </p:nvSpPr>
        <p:spPr>
          <a:xfrm>
            <a:off x="0" y="-7144"/>
            <a:ext cx="5392114" cy="6872288"/>
          </a:xfrm>
          <a:solidFill>
            <a:schemeClr val="bg1"/>
          </a:solidFill>
        </p:spPr>
        <p:txBody>
          <a:bodyPr/>
          <a:lstStyle>
            <a:lvl1pPr marL="0" indent="0">
              <a:buNone/>
              <a:defRPr/>
            </a:lvl1pPr>
          </a:lstStyle>
          <a:p>
            <a:r>
              <a:rPr lang="en-US"/>
              <a:t>Click icon to add picture</a:t>
            </a:r>
            <a:endParaRPr lang="en-US" dirty="0"/>
          </a:p>
        </p:txBody>
      </p:sp>
      <p:sp>
        <p:nvSpPr>
          <p:cNvPr id="2" name="Title 1"/>
          <p:cNvSpPr>
            <a:spLocks noGrp="1"/>
          </p:cNvSpPr>
          <p:nvPr>
            <p:ph type="title"/>
          </p:nvPr>
        </p:nvSpPr>
        <p:spPr>
          <a:xfrm>
            <a:off x="6096000" y="1277572"/>
            <a:ext cx="5392114" cy="3049729"/>
          </a:xfrm>
        </p:spPr>
        <p:txBody>
          <a:bodyPr anchor="t">
            <a:normAutofit/>
          </a:bodyPr>
          <a:lstStyle>
            <a:lvl1pPr>
              <a:defRPr sz="5500" b="1"/>
            </a:lvl1pPr>
          </a:lstStyle>
          <a:p>
            <a:r>
              <a:rPr lang="en-US"/>
              <a:t>Click to edit Master title style</a:t>
            </a:r>
            <a:endParaRPr lang="en-US" dirty="0"/>
          </a:p>
        </p:txBody>
      </p:sp>
      <p:pic>
        <p:nvPicPr>
          <p:cNvPr id="12" name="Afbeelding 32"/>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184900" y="5047311"/>
            <a:ext cx="2902195" cy="903754"/>
          </a:xfrm>
          <a:prstGeom prst="rect">
            <a:avLst/>
          </a:prstGeom>
        </p:spPr>
      </p:pic>
    </p:spTree>
  </p:cSld>
  <p:clrMapOvr>
    <a:masterClrMapping/>
  </p:clrMapOvr>
  <p:extLst mod="1">
    <p:ext uri="{DCECCB84-F9BA-43D5-87BE-67443E8EF086}">
      <p15:sldGuideLst xmlns:p15="http://schemas.microsoft.com/office/powerpoint/2012/main">
        <p15:guide id="1" orient="horz" pos="2160">
          <p15:clr>
            <a:srgbClr val="FBAE40"/>
          </p15:clr>
        </p15:guide>
        <p15:guide id="3" orient="horz" pos="3748">
          <p15:clr>
            <a:srgbClr val="FBAE40"/>
          </p15:clr>
        </p15:guide>
        <p15:guide id="4" pos="3885"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Image Background - white footer">
    <p:bg>
      <p:bgPr>
        <a:solidFill>
          <a:schemeClr val="bg1"/>
        </a:solidFill>
        <a:effectLst/>
      </p:bgPr>
    </p:bg>
    <p:spTree>
      <p:nvGrpSpPr>
        <p:cNvPr id="1" name=""/>
        <p:cNvGrpSpPr/>
        <p:nvPr/>
      </p:nvGrpSpPr>
      <p:grpSpPr>
        <a:xfrm>
          <a:off x="0" y="0"/>
          <a:ext cx="0" cy="0"/>
          <a:chOff x="0" y="0"/>
          <a:chExt cx="0" cy="0"/>
        </a:xfrm>
      </p:grpSpPr>
      <p:sp>
        <p:nvSpPr>
          <p:cNvPr id="12" name="Picture Placeholder 2"/>
          <p:cNvSpPr>
            <a:spLocks noGrp="1"/>
          </p:cNvSpPr>
          <p:nvPr>
            <p:ph type="pic" sz="quarter" idx="11"/>
          </p:nvPr>
        </p:nvSpPr>
        <p:spPr>
          <a:xfrm>
            <a:off x="0" y="0"/>
            <a:ext cx="12192000" cy="6858000"/>
          </a:xfrm>
          <a:solidFill>
            <a:schemeClr val="tx2"/>
          </a:solidFill>
        </p:spPr>
        <p:txBody>
          <a:bodyPr/>
          <a:lstStyle>
            <a:lvl1pPr marL="0" indent="0" algn="ctr">
              <a:buNone/>
              <a:defRPr/>
            </a:lvl1pPr>
          </a:lstStyle>
          <a:p>
            <a:r>
              <a:rPr lang="en-US"/>
              <a:t>Click icon to add picture</a:t>
            </a:r>
            <a:endParaRPr lang="en-US" dirty="0"/>
          </a:p>
        </p:txBody>
      </p:sp>
      <p:grpSp>
        <p:nvGrpSpPr>
          <p:cNvPr id="8" name="Footer_Background"/>
          <p:cNvGrpSpPr/>
          <p:nvPr/>
        </p:nvGrpSpPr>
        <p:grpSpPr>
          <a:xfrm>
            <a:off x="0" y="6054861"/>
            <a:ext cx="12190943" cy="803139"/>
            <a:chOff x="0" y="3308208"/>
            <a:chExt cx="12190943" cy="803139"/>
          </a:xfrm>
        </p:grpSpPr>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308208"/>
              <a:ext cx="12190943" cy="230018"/>
            </a:xfrm>
            <a:prstGeom prst="rect">
              <a:avLst/>
            </a:prstGeom>
          </p:spPr>
        </p:pic>
        <p:sp>
          <p:nvSpPr>
            <p:cNvPr id="11" name="Rectangle 10"/>
            <p:cNvSpPr/>
            <p:nvPr/>
          </p:nvSpPr>
          <p:spPr>
            <a:xfrm>
              <a:off x="0" y="3429000"/>
              <a:ext cx="12190943" cy="68234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4" name="Footer Placeholder 2"/>
          <p:cNvSpPr>
            <a:spLocks noGrp="1"/>
          </p:cNvSpPr>
          <p:nvPr>
            <p:ph type="ftr" sz="quarter" idx="10"/>
          </p:nvPr>
        </p:nvSpPr>
        <p:spPr>
          <a:xfrm>
            <a:off x="1458408" y="6302722"/>
            <a:ext cx="4114800" cy="365125"/>
          </a:xfrm>
        </p:spPr>
        <p:txBody>
          <a:bodyPr/>
          <a:lstStyle/>
          <a:p>
            <a:endParaRPr lang="en-US" dirty="0"/>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extLst>
      <p:ext uri="{BB962C8B-B14F-4D97-AF65-F5344CB8AC3E}">
        <p14:creationId xmlns:p14="http://schemas.microsoft.com/office/powerpoint/2010/main" val="3577534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 Background - yellow footer">
    <p:bg>
      <p:bgPr>
        <a:solidFill>
          <a:schemeClr val="bg1"/>
        </a:solidFill>
        <a:effectLst/>
      </p:bgPr>
    </p:bg>
    <p:spTree>
      <p:nvGrpSpPr>
        <p:cNvPr id="1" name=""/>
        <p:cNvGrpSpPr/>
        <p:nvPr/>
      </p:nvGrpSpPr>
      <p:grpSpPr>
        <a:xfrm>
          <a:off x="0" y="0"/>
          <a:ext cx="0" cy="0"/>
          <a:chOff x="0" y="0"/>
          <a:chExt cx="0" cy="0"/>
        </a:xfrm>
      </p:grpSpPr>
      <p:sp>
        <p:nvSpPr>
          <p:cNvPr id="12" name="Picture Placeholder 2"/>
          <p:cNvSpPr>
            <a:spLocks noGrp="1"/>
          </p:cNvSpPr>
          <p:nvPr>
            <p:ph type="pic" sz="quarter" idx="11"/>
          </p:nvPr>
        </p:nvSpPr>
        <p:spPr>
          <a:xfrm>
            <a:off x="0" y="0"/>
            <a:ext cx="12192000" cy="6858000"/>
          </a:xfrm>
          <a:solidFill>
            <a:schemeClr val="bg1"/>
          </a:solidFill>
        </p:spPr>
        <p:txBody>
          <a:bodyPr/>
          <a:lstStyle>
            <a:lvl1pPr marL="0" indent="0" algn="ctr">
              <a:buNone/>
              <a:defRPr/>
            </a:lvl1pPr>
          </a:lstStyle>
          <a:p>
            <a:r>
              <a:rPr lang="en-US"/>
              <a:t>Click icon to add picture</a:t>
            </a:r>
            <a:endParaRPr lang="en-US" dirty="0"/>
          </a:p>
        </p:txBody>
      </p:sp>
      <p:grpSp>
        <p:nvGrpSpPr>
          <p:cNvPr id="14" name="Group 13"/>
          <p:cNvGrpSpPr/>
          <p:nvPr/>
        </p:nvGrpSpPr>
        <p:grpSpPr>
          <a:xfrm>
            <a:off x="0" y="6054861"/>
            <a:ext cx="12190943" cy="803139"/>
            <a:chOff x="0" y="3308208"/>
            <a:chExt cx="12190943" cy="803139"/>
          </a:xfrm>
        </p:grpSpPr>
        <p:sp>
          <p:nvSpPr>
            <p:cNvPr id="16" name="Rectangle 15"/>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6"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4" name="Footer Placeholder 2"/>
          <p:cNvSpPr>
            <a:spLocks noGrp="1"/>
          </p:cNvSpPr>
          <p:nvPr>
            <p:ph type="ftr" sz="quarter" idx="10"/>
          </p:nvPr>
        </p:nvSpPr>
        <p:spPr>
          <a:xfrm>
            <a:off x="1458408" y="6302722"/>
            <a:ext cx="4114800" cy="365125"/>
          </a:xfrm>
        </p:spPr>
        <p:txBody>
          <a:bodyPr/>
          <a:lstStyle/>
          <a:p>
            <a:endParaRPr lang="en-US" dirty="0"/>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extLst>
      <p:ext uri="{BB962C8B-B14F-4D97-AF65-F5344CB8AC3E}">
        <p14:creationId xmlns:p14="http://schemas.microsoft.com/office/powerpoint/2010/main" val="3460217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 Title + Text (yellow)">
    <p:bg>
      <p:bgPr>
        <a:solidFill>
          <a:schemeClr val="tx2"/>
        </a:solidFill>
        <a:effectLst/>
      </p:bgPr>
    </p:bg>
    <p:spTree>
      <p:nvGrpSpPr>
        <p:cNvPr id="1" name=""/>
        <p:cNvGrpSpPr/>
        <p:nvPr/>
      </p:nvGrpSpPr>
      <p:grpSpPr>
        <a:xfrm>
          <a:off x="0" y="0"/>
          <a:ext cx="0" cy="0"/>
          <a:chOff x="0" y="0"/>
          <a:chExt cx="0" cy="0"/>
        </a:xfrm>
      </p:grpSpPr>
      <p:grpSp>
        <p:nvGrpSpPr>
          <p:cNvPr id="14" name="Footer_Background"/>
          <p:cNvGrpSpPr/>
          <p:nvPr/>
        </p:nvGrpSpPr>
        <p:grpSpPr>
          <a:xfrm>
            <a:off x="0" y="6054861"/>
            <a:ext cx="12190943" cy="803139"/>
            <a:chOff x="0" y="3308208"/>
            <a:chExt cx="12190943" cy="803139"/>
          </a:xfrm>
        </p:grpSpPr>
        <p:pic>
          <p:nvPicPr>
            <p:cNvPr id="17" name="Picture 1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308208"/>
              <a:ext cx="12190943" cy="230018"/>
            </a:xfrm>
            <a:prstGeom prst="rect">
              <a:avLst/>
            </a:prstGeom>
          </p:spPr>
        </p:pic>
        <p:sp>
          <p:nvSpPr>
            <p:cNvPr id="18" name="Rectangle 17"/>
            <p:cNvSpPr/>
            <p:nvPr/>
          </p:nvSpPr>
          <p:spPr>
            <a:xfrm>
              <a:off x="0" y="3429000"/>
              <a:ext cx="12190943" cy="68234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 Placeholder 3"/>
          <p:cNvSpPr>
            <a:spLocks noGrp="1"/>
          </p:cNvSpPr>
          <p:nvPr>
            <p:ph type="body" sz="quarter" idx="11"/>
          </p:nvPr>
        </p:nvSpPr>
        <p:spPr>
          <a:xfrm>
            <a:off x="702977" y="1662131"/>
            <a:ext cx="10793698" cy="3548108"/>
          </a:xfrm>
        </p:spPr>
        <p:txBody>
          <a:bodyPr>
            <a:noAutofit/>
          </a:bodyPr>
          <a:lstStyle>
            <a:lvl1pPr>
              <a:buClrTx/>
              <a:defRPr sz="1600"/>
            </a:lvl1pPr>
            <a:lvl2pPr>
              <a:buClrTx/>
              <a:defRPr sz="1400"/>
            </a:lvl2pPr>
            <a:lvl3pPr>
              <a:buClrTx/>
              <a:defRPr sz="1200"/>
            </a:lvl3pPr>
            <a:lvl4pPr>
              <a:buClrTx/>
              <a:defRPr sz="1200"/>
            </a:lvl4pPr>
            <a:lvl5pPr>
              <a:buClrTx/>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5"/>
          </p:nvPr>
        </p:nvSpPr>
        <p:spPr/>
        <p:txBody>
          <a:bodyPr/>
          <a:lstStyle/>
          <a:p>
            <a:fld id="{644053AD-0D37-264C-A942-173BA2B6B21A}" type="slidenum">
              <a:rPr lang="en-US" smtClean="0"/>
              <a:pPr/>
              <a:t>‹#›</a:t>
            </a:fld>
            <a:endParaRPr lang="en-US" dirty="0"/>
          </a:p>
        </p:txBody>
      </p:sp>
      <p:sp>
        <p:nvSpPr>
          <p:cNvPr id="10" name="Footer Placeholder 2"/>
          <p:cNvSpPr>
            <a:spLocks noGrp="1"/>
          </p:cNvSpPr>
          <p:nvPr>
            <p:ph type="ftr" sz="quarter" idx="10"/>
          </p:nvPr>
        </p:nvSpPr>
        <p:spPr>
          <a:xfrm>
            <a:off x="1458408" y="6302722"/>
            <a:ext cx="4114800" cy="365125"/>
          </a:xfrm>
        </p:spPr>
        <p:txBody>
          <a:bodyPr/>
          <a:lstStyle/>
          <a:p>
            <a:endParaRPr lang="en-US" dirty="0"/>
          </a:p>
        </p:txBody>
      </p:sp>
      <p:pic>
        <p:nvPicPr>
          <p:cNvPr id="11" name="Afbeelding 33"/>
          <p:cNvPicPr>
            <a:picLocks/>
          </p:cNvPicPr>
          <p:nvPr userDrawn="1"/>
        </p:nvPicPr>
        <p:blipFill>
          <a:blip r:embed="rId3" cstate="email">
            <a:extLst>
              <a:ext uri="{28A0092B-C50C-407E-A947-70E740481C1C}">
                <a14:useLocalDpi xmlns:a14="http://schemas.microsoft.com/office/drawing/2010/main" val="0"/>
              </a:ext>
            </a:extLst>
          </a:blip>
          <a:stretch>
            <a:fillRect/>
          </a:stretch>
        </p:blipFill>
        <p:spPr>
          <a:xfrm rot="10800000" flipH="1" flipV="1">
            <a:off x="760648" y="1185263"/>
            <a:ext cx="1395364" cy="88527"/>
          </a:xfrm>
          <a:prstGeom prst="rect">
            <a:avLst/>
          </a:prstGeom>
        </p:spPr>
      </p:pic>
      <p:sp>
        <p:nvSpPr>
          <p:cNvPr id="2" name="Title 1"/>
          <p:cNvSpPr>
            <a:spLocks noGrp="1"/>
          </p:cNvSpPr>
          <p:nvPr>
            <p:ph type="title"/>
          </p:nvPr>
        </p:nvSpPr>
        <p:spPr>
          <a:xfrm>
            <a:off x="702977" y="728663"/>
            <a:ext cx="10793698" cy="717600"/>
          </a:xfrm>
        </p:spPr>
        <p:txBody>
          <a:bodyPr>
            <a:noAutofit/>
          </a:bodyPr>
          <a:lstStyle>
            <a:lvl1pPr>
              <a:defRPr sz="3200" b="1"/>
            </a:lvl1pPr>
          </a:lstStyle>
          <a:p>
            <a:r>
              <a:rPr lang="en-US"/>
              <a:t>Click to edit Master title style</a:t>
            </a:r>
            <a:endParaRPr lang="en-US" dirty="0"/>
          </a:p>
        </p:txBody>
      </p:sp>
      <p:pic>
        <p:nvPicPr>
          <p:cNvPr id="13" name="Picture 12"/>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 Title + Text (white)">
    <p:bg>
      <p:bgPr>
        <a:solidFill>
          <a:schemeClr val="bg1"/>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98196" y="1183837"/>
            <a:ext cx="1427999" cy="108000"/>
          </a:xfrm>
          <a:prstGeom prst="rect">
            <a:avLst/>
          </a:prstGeom>
        </p:spPr>
      </p:pic>
      <p:grpSp>
        <p:nvGrpSpPr>
          <p:cNvPr id="13" name="Group 12"/>
          <p:cNvGrpSpPr/>
          <p:nvPr/>
        </p:nvGrpSpPr>
        <p:grpSpPr>
          <a:xfrm>
            <a:off x="0" y="6054861"/>
            <a:ext cx="12190943" cy="803139"/>
            <a:chOff x="0" y="3308208"/>
            <a:chExt cx="12190943" cy="803139"/>
          </a:xfrm>
        </p:grpSpPr>
        <p:sp>
          <p:nvSpPr>
            <p:cNvPr id="17" name="Rectangle 16"/>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2" name="Title 1"/>
          <p:cNvSpPr>
            <a:spLocks noGrp="1"/>
          </p:cNvSpPr>
          <p:nvPr>
            <p:ph type="title"/>
          </p:nvPr>
        </p:nvSpPr>
        <p:spPr>
          <a:xfrm>
            <a:off x="702977" y="728663"/>
            <a:ext cx="10793698" cy="717600"/>
          </a:xfrm>
        </p:spPr>
        <p:txBody>
          <a:bodyPr>
            <a:noAutofit/>
          </a:bodyPr>
          <a:lstStyle>
            <a:lvl1pPr>
              <a:defRPr sz="3200" b="1"/>
            </a:lvl1pPr>
          </a:lstStyle>
          <a:p>
            <a:r>
              <a:rPr lang="en-US"/>
              <a:t>Click to edit Master title style</a:t>
            </a:r>
            <a:endParaRPr lang="en-US" dirty="0"/>
          </a:p>
        </p:txBody>
      </p:sp>
      <p:sp>
        <p:nvSpPr>
          <p:cNvPr id="8" name="Text Placeholder 3"/>
          <p:cNvSpPr>
            <a:spLocks noGrp="1"/>
          </p:cNvSpPr>
          <p:nvPr>
            <p:ph type="body" sz="quarter" idx="11"/>
          </p:nvPr>
        </p:nvSpPr>
        <p:spPr>
          <a:xfrm>
            <a:off x="702977" y="1662131"/>
            <a:ext cx="10793698" cy="3548108"/>
          </a:xfrm>
        </p:spPr>
        <p:txBody>
          <a:bodyPr>
            <a:noAutofit/>
          </a:bodyPr>
          <a:lstStyle>
            <a:lvl1pPr>
              <a:defRPr sz="1600"/>
            </a:lvl1pPr>
            <a:lvl2pPr>
              <a:defRPr sz="14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5"/>
          </p:nvPr>
        </p:nvSpPr>
        <p:spPr/>
        <p:txBody>
          <a:bodyPr/>
          <a:lstStyle/>
          <a:p>
            <a:fld id="{644053AD-0D37-264C-A942-173BA2B6B21A}" type="slidenum">
              <a:rPr lang="en-US" smtClean="0"/>
              <a:pPr/>
              <a:t>‹#›</a:t>
            </a:fld>
            <a:endParaRPr lang="en-US" dirty="0"/>
          </a:p>
        </p:txBody>
      </p:sp>
      <p:sp>
        <p:nvSpPr>
          <p:cNvPr id="9" name="Footer Placeholder 2"/>
          <p:cNvSpPr>
            <a:spLocks noGrp="1"/>
          </p:cNvSpPr>
          <p:nvPr>
            <p:ph type="ftr" sz="quarter" idx="10"/>
          </p:nvPr>
        </p:nvSpPr>
        <p:spPr>
          <a:xfrm>
            <a:off x="1458408" y="6302722"/>
            <a:ext cx="4114800" cy="365125"/>
          </a:xfrm>
        </p:spPr>
        <p:txBody>
          <a:bodyPr/>
          <a:lstStyle/>
          <a:p>
            <a:endParaRPr lang="en-US" dirty="0"/>
          </a:p>
        </p:txBody>
      </p:sp>
      <p:pic>
        <p:nvPicPr>
          <p:cNvPr id="11" name="Picture 10"/>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 Quote/highlight (left)">
    <p:bg>
      <p:bgPr>
        <a:solidFill>
          <a:schemeClr val="tx2"/>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8268511" y="0"/>
            <a:ext cx="3923489" cy="6858000"/>
          </a:xfrm>
          <a:solidFill>
            <a:schemeClr val="bg1"/>
          </a:solidFill>
        </p:spPr>
        <p:txBody>
          <a:bodyPr/>
          <a:lstStyle>
            <a:lvl1pPr marL="0" indent="0">
              <a:buNone/>
              <a:defRPr/>
            </a:lvl1pPr>
          </a:lstStyle>
          <a:p>
            <a:r>
              <a:rPr lang="en-US"/>
              <a:t>Click icon to add picture</a:t>
            </a:r>
            <a:endParaRPr lang="en-US" dirty="0"/>
          </a:p>
        </p:txBody>
      </p:sp>
      <p:grpSp>
        <p:nvGrpSpPr>
          <p:cNvPr id="14" name="Footer_Background"/>
          <p:cNvGrpSpPr/>
          <p:nvPr/>
        </p:nvGrpSpPr>
        <p:grpSpPr>
          <a:xfrm>
            <a:off x="0" y="6054861"/>
            <a:ext cx="12190943" cy="803139"/>
            <a:chOff x="0" y="3308208"/>
            <a:chExt cx="12190943" cy="803139"/>
          </a:xfrm>
        </p:grpSpPr>
        <p:pic>
          <p:nvPicPr>
            <p:cNvPr id="17" name="Picture 1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308208"/>
              <a:ext cx="12190943" cy="230018"/>
            </a:xfrm>
            <a:prstGeom prst="rect">
              <a:avLst/>
            </a:prstGeom>
          </p:spPr>
        </p:pic>
        <p:sp>
          <p:nvSpPr>
            <p:cNvPr id="18" name="Rectangle 17"/>
            <p:cNvSpPr/>
            <p:nvPr/>
          </p:nvSpPr>
          <p:spPr>
            <a:xfrm>
              <a:off x="0" y="3429000"/>
              <a:ext cx="12190943" cy="68234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702977" y="728663"/>
            <a:ext cx="6545151" cy="1690043"/>
          </a:xfrm>
        </p:spPr>
        <p:txBody>
          <a:bodyPr anchor="b">
            <a:normAutofit/>
          </a:bodyPr>
          <a:lstStyle>
            <a:lvl1pPr>
              <a:defRPr sz="3200" b="1">
                <a:solidFill>
                  <a:schemeClr val="tx1"/>
                </a:solidFill>
              </a:defRPr>
            </a:lvl1pPr>
          </a:lstStyle>
          <a:p>
            <a:r>
              <a:rPr lang="en-US"/>
              <a:t>Click to edit Master title style</a:t>
            </a:r>
            <a:endParaRPr lang="en-US" dirty="0"/>
          </a:p>
        </p:txBody>
      </p:sp>
      <p:sp>
        <p:nvSpPr>
          <p:cNvPr id="4" name="Text Placeholder 3"/>
          <p:cNvSpPr>
            <a:spLocks noGrp="1"/>
          </p:cNvSpPr>
          <p:nvPr>
            <p:ph type="body" sz="quarter" idx="11"/>
          </p:nvPr>
        </p:nvSpPr>
        <p:spPr>
          <a:xfrm>
            <a:off x="702977" y="2419350"/>
            <a:ext cx="6545548" cy="2996216"/>
          </a:xfrm>
        </p:spPr>
        <p:txBody>
          <a:bodyPr>
            <a:noAutofit/>
          </a:bodyPr>
          <a:lstStyle>
            <a:lvl1pPr>
              <a:buClrTx/>
              <a:defRPr sz="1600"/>
            </a:lvl1pPr>
            <a:lvl2pPr>
              <a:buClrTx/>
              <a:defRPr sz="1400"/>
            </a:lvl2pPr>
            <a:lvl3pPr>
              <a:buClrTx/>
              <a:defRPr sz="1200"/>
            </a:lvl3pPr>
            <a:lvl4pPr>
              <a:buClrTx/>
              <a:defRPr sz="1200"/>
            </a:lvl4pPr>
            <a:lvl5pPr>
              <a:buClrTx/>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2"/>
          </p:nvPr>
        </p:nvSpPr>
        <p:spPr/>
        <p:txBody>
          <a:bodyPr/>
          <a:lstStyle/>
          <a:p>
            <a:fld id="{644053AD-0D37-264C-A942-173BA2B6B21A}" type="slidenum">
              <a:rPr lang="en-US" smtClean="0"/>
              <a:pPr/>
              <a:t>‹#›</a:t>
            </a:fld>
            <a:endParaRPr lang="en-US" dirty="0"/>
          </a:p>
        </p:txBody>
      </p:sp>
      <p:sp>
        <p:nvSpPr>
          <p:cNvPr id="10" name="Footer Placeholder 2"/>
          <p:cNvSpPr>
            <a:spLocks noGrp="1"/>
          </p:cNvSpPr>
          <p:nvPr>
            <p:ph type="ftr" sz="quarter" idx="13"/>
          </p:nvPr>
        </p:nvSpPr>
        <p:spPr>
          <a:xfrm>
            <a:off x="1458408" y="6302722"/>
            <a:ext cx="4114800" cy="365125"/>
          </a:xfrm>
        </p:spPr>
        <p:txBody>
          <a:bodyPr/>
          <a:lstStyle/>
          <a:p>
            <a:endParaRPr lang="en-US" dirty="0"/>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 Quote/highlight (right)">
    <p:bg>
      <p:bgPr>
        <a:solidFill>
          <a:schemeClr val="tx2"/>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75" y="0"/>
            <a:ext cx="3551115" cy="6858000"/>
          </a:xfrm>
          <a:solidFill>
            <a:schemeClr val="bg1"/>
          </a:solidFill>
        </p:spPr>
        <p:txBody>
          <a:bodyPr/>
          <a:lstStyle>
            <a:lvl1pPr marL="0" indent="0">
              <a:buNone/>
              <a:defRPr/>
            </a:lvl1pPr>
          </a:lstStyle>
          <a:p>
            <a:r>
              <a:rPr lang="en-US"/>
              <a:t>Click icon to add picture</a:t>
            </a:r>
            <a:endParaRPr lang="en-US" dirty="0"/>
          </a:p>
        </p:txBody>
      </p:sp>
      <p:grpSp>
        <p:nvGrpSpPr>
          <p:cNvPr id="14" name="Footer_Background"/>
          <p:cNvGrpSpPr/>
          <p:nvPr/>
        </p:nvGrpSpPr>
        <p:grpSpPr>
          <a:xfrm>
            <a:off x="0" y="6054861"/>
            <a:ext cx="12190943" cy="803139"/>
            <a:chOff x="0" y="3308208"/>
            <a:chExt cx="12190943" cy="803139"/>
          </a:xfrm>
        </p:grpSpPr>
        <p:pic>
          <p:nvPicPr>
            <p:cNvPr id="17" name="Picture 1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308208"/>
              <a:ext cx="12190943" cy="230018"/>
            </a:xfrm>
            <a:prstGeom prst="rect">
              <a:avLst/>
            </a:prstGeom>
          </p:spPr>
        </p:pic>
        <p:sp>
          <p:nvSpPr>
            <p:cNvPr id="18" name="Rectangle 17"/>
            <p:cNvSpPr/>
            <p:nvPr/>
          </p:nvSpPr>
          <p:spPr>
            <a:xfrm>
              <a:off x="0" y="3429000"/>
              <a:ext cx="12190943" cy="68234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4951449" y="728663"/>
            <a:ext cx="6545151" cy="1690043"/>
          </a:xfrm>
        </p:spPr>
        <p:txBody>
          <a:bodyPr anchor="b">
            <a:normAutofit/>
          </a:bodyPr>
          <a:lstStyle>
            <a:lvl1pPr>
              <a:defRPr sz="3200" b="1">
                <a:solidFill>
                  <a:schemeClr val="tx1"/>
                </a:solidFill>
              </a:defRPr>
            </a:lvl1pPr>
          </a:lstStyle>
          <a:p>
            <a:r>
              <a:rPr lang="en-US"/>
              <a:t>Click to edit Master title style</a:t>
            </a:r>
            <a:endParaRPr lang="en-US" dirty="0"/>
          </a:p>
        </p:txBody>
      </p:sp>
      <p:sp>
        <p:nvSpPr>
          <p:cNvPr id="4" name="Text Placeholder 3"/>
          <p:cNvSpPr>
            <a:spLocks noGrp="1"/>
          </p:cNvSpPr>
          <p:nvPr>
            <p:ph type="body" sz="quarter" idx="11"/>
          </p:nvPr>
        </p:nvSpPr>
        <p:spPr>
          <a:xfrm>
            <a:off x="4941220" y="2419350"/>
            <a:ext cx="6553200" cy="2996216"/>
          </a:xfrm>
        </p:spPr>
        <p:txBody>
          <a:bodyPr>
            <a:noAutofit/>
          </a:bodyPr>
          <a:lstStyle>
            <a:lvl1pPr>
              <a:buClrTx/>
              <a:defRPr sz="1600"/>
            </a:lvl1pPr>
            <a:lvl2pPr>
              <a:buClrTx/>
              <a:defRPr sz="1400"/>
            </a:lvl2pPr>
            <a:lvl3pPr>
              <a:buClrTx/>
              <a:defRPr sz="1200"/>
            </a:lvl3pPr>
            <a:lvl4pPr>
              <a:buClrTx/>
              <a:defRPr sz="1200"/>
            </a:lvl4pPr>
            <a:lvl5pPr>
              <a:buClrTx/>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2"/>
          </p:nvPr>
        </p:nvSpPr>
        <p:spPr/>
        <p:txBody>
          <a:bodyPr/>
          <a:lstStyle/>
          <a:p>
            <a:fld id="{644053AD-0D37-264C-A942-173BA2B6B21A}" type="slidenum">
              <a:rPr lang="en-US" smtClean="0"/>
              <a:pPr/>
              <a:t>‹#›</a:t>
            </a:fld>
            <a:endParaRPr lang="en-US" dirty="0"/>
          </a:p>
        </p:txBody>
      </p:sp>
      <p:sp>
        <p:nvSpPr>
          <p:cNvPr id="10" name="Footer Placeholder 2"/>
          <p:cNvSpPr>
            <a:spLocks noGrp="1"/>
          </p:cNvSpPr>
          <p:nvPr>
            <p:ph type="ftr" sz="quarter" idx="13"/>
          </p:nvPr>
        </p:nvSpPr>
        <p:spPr>
          <a:xfrm>
            <a:off x="1458408" y="6302722"/>
            <a:ext cx="4114800" cy="365125"/>
          </a:xfrm>
        </p:spPr>
        <p:txBody>
          <a:bodyPr/>
          <a:lstStyle/>
          <a:p>
            <a:endParaRPr lang="en-US" dirty="0"/>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 Compare">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65039" y="973046"/>
            <a:ext cx="1427999" cy="108000"/>
          </a:xfrm>
          <a:prstGeom prst="rect">
            <a:avLst/>
          </a:prstGeom>
        </p:spPr>
      </p:pic>
      <p:sp>
        <p:nvSpPr>
          <p:cNvPr id="20" name="Title 1"/>
          <p:cNvSpPr>
            <a:spLocks noGrp="1"/>
          </p:cNvSpPr>
          <p:nvPr>
            <p:ph type="title"/>
          </p:nvPr>
        </p:nvSpPr>
        <p:spPr>
          <a:xfrm>
            <a:off x="697851" y="728663"/>
            <a:ext cx="10801350" cy="423996"/>
          </a:xfrm>
        </p:spPr>
        <p:txBody>
          <a:bodyPr anchor="t">
            <a:normAutofit/>
          </a:bodyPr>
          <a:lstStyle>
            <a:lvl1pPr>
              <a:defRPr sz="2200" b="1"/>
            </a:lvl1pPr>
          </a:lstStyle>
          <a:p>
            <a:r>
              <a:rPr lang="en-US"/>
              <a:t>Click to edit Master title style</a:t>
            </a:r>
            <a:endParaRPr lang="en-US" dirty="0"/>
          </a:p>
        </p:txBody>
      </p:sp>
      <p:grpSp>
        <p:nvGrpSpPr>
          <p:cNvPr id="15" name="Group 14"/>
          <p:cNvGrpSpPr/>
          <p:nvPr/>
        </p:nvGrpSpPr>
        <p:grpSpPr>
          <a:xfrm>
            <a:off x="0" y="6054861"/>
            <a:ext cx="12190943" cy="803139"/>
            <a:chOff x="0" y="3308208"/>
            <a:chExt cx="12190943" cy="803139"/>
          </a:xfrm>
        </p:grpSpPr>
        <p:sp>
          <p:nvSpPr>
            <p:cNvPr id="18" name="Rectangle 17"/>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3" name="Content Placeholder 2"/>
          <p:cNvSpPr>
            <a:spLocks noGrp="1"/>
          </p:cNvSpPr>
          <p:nvPr>
            <p:ph sz="half" idx="1"/>
          </p:nvPr>
        </p:nvSpPr>
        <p:spPr>
          <a:xfrm>
            <a:off x="701763" y="1505189"/>
            <a:ext cx="5254715" cy="4107846"/>
          </a:xfrm>
        </p:spPr>
        <p:txBody>
          <a:bodyPr>
            <a:normAutofit/>
          </a:bodyPr>
          <a:lstStyle>
            <a:lvl1pPr>
              <a:defRPr sz="1600">
                <a:latin typeface="Lucida Sans Unicode" charset="0"/>
                <a:ea typeface="Lucida Sans Unicode" charset="0"/>
                <a:cs typeface="Lucida Sans Unicode" charset="0"/>
              </a:defRPr>
            </a:lvl1pPr>
            <a:lvl2pPr>
              <a:defRPr sz="1400">
                <a:latin typeface="Lucida Sans Unicode" charset="0"/>
                <a:ea typeface="Lucida Sans Unicode" charset="0"/>
                <a:cs typeface="Lucida Sans Unicode" charset="0"/>
              </a:defRPr>
            </a:lvl2pPr>
            <a:lvl3pPr>
              <a:defRPr sz="1200">
                <a:latin typeface="Lucida Sans Unicode" charset="0"/>
                <a:ea typeface="Lucida Sans Unicode" charset="0"/>
                <a:cs typeface="Lucida Sans Unicode" charset="0"/>
              </a:defRPr>
            </a:lvl3pPr>
            <a:lvl4pPr>
              <a:defRPr sz="1200">
                <a:latin typeface="Lucida Sans Unicode" charset="0"/>
                <a:ea typeface="Lucida Sans Unicode" charset="0"/>
                <a:cs typeface="Lucida Sans Unicode" charset="0"/>
              </a:defRPr>
            </a:lvl4pPr>
            <a:lvl5pPr>
              <a:defRPr sz="1200">
                <a:latin typeface="Lucida Sans Unicode" charset="0"/>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sz="half" idx="13"/>
          </p:nvPr>
        </p:nvSpPr>
        <p:spPr>
          <a:xfrm>
            <a:off x="6239813" y="1505189"/>
            <a:ext cx="5256861" cy="4107846"/>
          </a:xfrm>
        </p:spPr>
        <p:txBody>
          <a:bodyPr>
            <a:normAutofit/>
          </a:bodyPr>
          <a:lstStyle>
            <a:lvl1pPr>
              <a:defRPr sz="1600">
                <a:latin typeface="Lucida Sans Unicode" charset="0"/>
                <a:ea typeface="Lucida Sans Unicode" charset="0"/>
                <a:cs typeface="Lucida Sans Unicode" charset="0"/>
              </a:defRPr>
            </a:lvl1pPr>
            <a:lvl2pPr>
              <a:defRPr sz="1400">
                <a:latin typeface="Lucida Sans Unicode" charset="0"/>
                <a:ea typeface="Lucida Sans Unicode" charset="0"/>
                <a:cs typeface="Lucida Sans Unicode" charset="0"/>
              </a:defRPr>
            </a:lvl2pPr>
            <a:lvl3pPr>
              <a:defRPr sz="1200">
                <a:latin typeface="Lucida Sans Unicode" charset="0"/>
                <a:ea typeface="Lucida Sans Unicode" charset="0"/>
                <a:cs typeface="Lucida Sans Unicode" charset="0"/>
              </a:defRPr>
            </a:lvl3pPr>
            <a:lvl4pPr>
              <a:defRPr sz="1200">
                <a:latin typeface="Lucida Sans Unicode" charset="0"/>
                <a:ea typeface="Lucida Sans Unicode" charset="0"/>
                <a:cs typeface="Lucida Sans Unicode" charset="0"/>
              </a:defRPr>
            </a:lvl4pPr>
            <a:lvl5pPr>
              <a:defRPr sz="1200">
                <a:latin typeface="Lucida Sans Unicode" charset="0"/>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5"/>
          </p:nvPr>
        </p:nvSpPr>
        <p:spPr/>
        <p:txBody>
          <a:bodyPr/>
          <a:lstStyle/>
          <a:p>
            <a:fld id="{644053AD-0D37-264C-A942-173BA2B6B21A}" type="slidenum">
              <a:rPr lang="en-US" smtClean="0"/>
              <a:pPr/>
              <a:t>‹#›</a:t>
            </a:fld>
            <a:endParaRPr lang="en-US" dirty="0"/>
          </a:p>
        </p:txBody>
      </p:sp>
      <p:sp>
        <p:nvSpPr>
          <p:cNvPr id="11" name="Footer Placeholder 2"/>
          <p:cNvSpPr>
            <a:spLocks noGrp="1"/>
          </p:cNvSpPr>
          <p:nvPr>
            <p:ph type="ftr" sz="quarter" idx="10"/>
          </p:nvPr>
        </p:nvSpPr>
        <p:spPr>
          <a:xfrm>
            <a:off x="1458408" y="6302722"/>
            <a:ext cx="4114800" cy="365125"/>
          </a:xfrm>
        </p:spPr>
        <p:txBody>
          <a:bodyPr/>
          <a:lstStyle/>
          <a:p>
            <a:endParaRPr lang="en-US" dirty="0"/>
          </a:p>
        </p:txBody>
      </p:sp>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 Three images">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65039" y="973046"/>
            <a:ext cx="1427999" cy="108000"/>
          </a:xfrm>
          <a:prstGeom prst="rect">
            <a:avLst/>
          </a:prstGeom>
        </p:spPr>
      </p:pic>
      <p:grpSp>
        <p:nvGrpSpPr>
          <p:cNvPr id="34" name="Group 33"/>
          <p:cNvGrpSpPr/>
          <p:nvPr/>
        </p:nvGrpSpPr>
        <p:grpSpPr>
          <a:xfrm>
            <a:off x="0" y="6054861"/>
            <a:ext cx="12190943" cy="803139"/>
            <a:chOff x="0" y="3308208"/>
            <a:chExt cx="12190943" cy="803139"/>
          </a:xfrm>
        </p:grpSpPr>
        <p:sp>
          <p:nvSpPr>
            <p:cNvPr id="36" name="Rectangle 35"/>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30" name="Rectangle 29"/>
          <p:cNvSpPr/>
          <p:nvPr userDrawn="1"/>
        </p:nvSpPr>
        <p:spPr>
          <a:xfrm>
            <a:off x="4488274" y="1393860"/>
            <a:ext cx="3240000" cy="1800000"/>
          </a:xfrm>
          <a:prstGeom prst="rect">
            <a:avLst/>
          </a:prstGeom>
          <a:solidFill>
            <a:srgbClr val="FFDE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8168915" y="1393860"/>
            <a:ext cx="3240000" cy="1800000"/>
          </a:xfrm>
          <a:prstGeom prst="rect">
            <a:avLst/>
          </a:prstGeom>
          <a:solidFill>
            <a:srgbClr val="FFDE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87682" y="1393860"/>
            <a:ext cx="3240000" cy="1800000"/>
          </a:xfrm>
          <a:prstGeom prst="rect">
            <a:avLst/>
          </a:prstGeom>
          <a:solidFill>
            <a:srgbClr val="FFDE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quarter" idx="17"/>
          </p:nvPr>
        </p:nvSpPr>
        <p:spPr>
          <a:xfrm>
            <a:off x="701764" y="3431648"/>
            <a:ext cx="3413561" cy="352800"/>
          </a:xfrm>
        </p:spPr>
        <p:txBody>
          <a:bodyPr anchor="b">
            <a:normAutofit/>
          </a:bodyPr>
          <a:lstStyle>
            <a:lvl1pPr marL="0" indent="0" algn="l">
              <a:buNone/>
              <a:defRPr sz="1600" b="1"/>
            </a:lvl1pPr>
          </a:lstStyle>
          <a:p>
            <a:pPr lvl="0"/>
            <a:r>
              <a:rPr lang="en-US"/>
              <a:t>Edit Master text styles</a:t>
            </a:r>
          </a:p>
        </p:txBody>
      </p:sp>
      <p:sp>
        <p:nvSpPr>
          <p:cNvPr id="8" name="Picture Placeholder 7"/>
          <p:cNvSpPr>
            <a:spLocks noGrp="1"/>
          </p:cNvSpPr>
          <p:nvPr>
            <p:ph type="pic" sz="quarter" idx="21"/>
          </p:nvPr>
        </p:nvSpPr>
        <p:spPr>
          <a:xfrm>
            <a:off x="695325" y="1449363"/>
            <a:ext cx="3420000" cy="1692000"/>
          </a:xfrm>
          <a:prstGeom prst="rect">
            <a:avLst/>
          </a:prstGeom>
        </p:spPr>
        <p:txBody>
          <a:bodyPr>
            <a:normAutofit/>
          </a:bodyPr>
          <a:lstStyle>
            <a:lvl1pPr marL="0" indent="0">
              <a:buNone/>
              <a:defRPr sz="1200"/>
            </a:lvl1pPr>
          </a:lstStyle>
          <a:p>
            <a:r>
              <a:rPr lang="en-US"/>
              <a:t>Click icon to add picture</a:t>
            </a:r>
            <a:endParaRPr lang="en-US" dirty="0"/>
          </a:p>
        </p:txBody>
      </p:sp>
      <p:sp>
        <p:nvSpPr>
          <p:cNvPr id="59" name="Text Placeholder 58"/>
          <p:cNvSpPr>
            <a:spLocks noGrp="1"/>
          </p:cNvSpPr>
          <p:nvPr>
            <p:ph type="body" sz="quarter" idx="23"/>
          </p:nvPr>
        </p:nvSpPr>
        <p:spPr>
          <a:xfrm>
            <a:off x="702031" y="3813476"/>
            <a:ext cx="3413294" cy="2136474"/>
          </a:xfrm>
        </p:spPr>
        <p:txBody>
          <a:bodyPr>
            <a:normAutofit/>
          </a:bodyPr>
          <a:lstStyle>
            <a:lvl1pPr>
              <a:lnSpc>
                <a:spcPct val="90000"/>
              </a:lnSpc>
              <a:spcBef>
                <a:spcPts val="500"/>
              </a:spcBef>
              <a:defRPr sz="1200">
                <a:latin typeface="+mn-lt"/>
                <a:ea typeface="Lucida Sans Unicode" charset="0"/>
                <a:cs typeface="Lucida Sans Unicode" charset="0"/>
              </a:defRPr>
            </a:lvl1pPr>
            <a:lvl2pPr>
              <a:lnSpc>
                <a:spcPct val="90000"/>
              </a:lnSpc>
              <a:spcBef>
                <a:spcPts val="500"/>
              </a:spcBef>
              <a:defRPr sz="1200">
                <a:latin typeface="+mn-lt"/>
                <a:ea typeface="Lucida Sans Unicode" charset="0"/>
                <a:cs typeface="Lucida Sans Unicode" charset="0"/>
              </a:defRPr>
            </a:lvl2pPr>
            <a:lvl3pPr>
              <a:lnSpc>
                <a:spcPct val="90000"/>
              </a:lnSpc>
              <a:spcBef>
                <a:spcPts val="500"/>
              </a:spcBef>
              <a:defRPr sz="1200">
                <a:latin typeface="+mn-lt"/>
                <a:ea typeface="Lucida Sans Unicode" charset="0"/>
                <a:cs typeface="Lucida Sans Unicode" charset="0"/>
              </a:defRPr>
            </a:lvl3pPr>
            <a:lvl4pPr>
              <a:lnSpc>
                <a:spcPct val="90000"/>
              </a:lnSpc>
              <a:spcBef>
                <a:spcPts val="500"/>
              </a:spcBef>
              <a:defRPr sz="1200">
                <a:latin typeface="+mn-lt"/>
                <a:ea typeface="Lucida Sans Unicode" charset="0"/>
                <a:cs typeface="Lucida Sans Unicode" charset="0"/>
              </a:defRPr>
            </a:lvl4pPr>
            <a:lvl5pPr>
              <a:lnSpc>
                <a:spcPct val="90000"/>
              </a:lnSpc>
              <a:spcBef>
                <a:spcPts val="500"/>
              </a:spcBef>
              <a:defRPr sz="1200">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3"/>
          <p:cNvSpPr>
            <a:spLocks noGrp="1"/>
          </p:cNvSpPr>
          <p:nvPr>
            <p:ph type="body" sz="quarter" idx="24"/>
          </p:nvPr>
        </p:nvSpPr>
        <p:spPr>
          <a:xfrm>
            <a:off x="8083114" y="3431648"/>
            <a:ext cx="3413561" cy="352800"/>
          </a:xfrm>
        </p:spPr>
        <p:txBody>
          <a:bodyPr anchor="b">
            <a:normAutofit/>
          </a:bodyPr>
          <a:lstStyle>
            <a:lvl1pPr marL="0" indent="0" algn="l">
              <a:buNone/>
              <a:defRPr sz="1600" b="1"/>
            </a:lvl1pPr>
          </a:lstStyle>
          <a:p>
            <a:pPr lvl="0"/>
            <a:r>
              <a:rPr lang="en-US"/>
              <a:t>Edit Master text styles</a:t>
            </a:r>
          </a:p>
        </p:txBody>
      </p:sp>
      <p:sp>
        <p:nvSpPr>
          <p:cNvPr id="20" name="Picture Placeholder 7"/>
          <p:cNvSpPr>
            <a:spLocks noGrp="1"/>
          </p:cNvSpPr>
          <p:nvPr>
            <p:ph type="pic" sz="quarter" idx="25"/>
          </p:nvPr>
        </p:nvSpPr>
        <p:spPr>
          <a:xfrm>
            <a:off x="8074833" y="1449363"/>
            <a:ext cx="3420000" cy="1692000"/>
          </a:xfrm>
          <a:prstGeom prst="rect">
            <a:avLst/>
          </a:prstGeom>
        </p:spPr>
        <p:txBody>
          <a:bodyPr>
            <a:normAutofit/>
          </a:bodyPr>
          <a:lstStyle>
            <a:lvl1pPr marL="0" indent="0">
              <a:buNone/>
              <a:defRPr sz="1200"/>
            </a:lvl1pPr>
          </a:lstStyle>
          <a:p>
            <a:r>
              <a:rPr lang="en-US"/>
              <a:t>Click icon to add picture</a:t>
            </a:r>
            <a:endParaRPr lang="en-US" dirty="0"/>
          </a:p>
        </p:txBody>
      </p:sp>
      <p:sp>
        <p:nvSpPr>
          <p:cNvPr id="21" name="Text Placeholder 58"/>
          <p:cNvSpPr>
            <a:spLocks noGrp="1"/>
          </p:cNvSpPr>
          <p:nvPr>
            <p:ph type="body" sz="quarter" idx="26"/>
          </p:nvPr>
        </p:nvSpPr>
        <p:spPr>
          <a:xfrm>
            <a:off x="8089820" y="3813476"/>
            <a:ext cx="3413294" cy="2136474"/>
          </a:xfrm>
        </p:spPr>
        <p:txBody>
          <a:bodyPr>
            <a:normAutofit/>
          </a:bodyPr>
          <a:lstStyle>
            <a:lvl1pPr>
              <a:lnSpc>
                <a:spcPct val="90000"/>
              </a:lnSpc>
              <a:spcBef>
                <a:spcPts val="500"/>
              </a:spcBef>
              <a:defRPr sz="1200">
                <a:latin typeface="+mn-lt"/>
                <a:ea typeface="Lucida Sans Unicode" charset="0"/>
                <a:cs typeface="Lucida Sans Unicode" charset="0"/>
              </a:defRPr>
            </a:lvl1pPr>
            <a:lvl2pPr>
              <a:lnSpc>
                <a:spcPct val="90000"/>
              </a:lnSpc>
              <a:spcBef>
                <a:spcPts val="500"/>
              </a:spcBef>
              <a:defRPr sz="1200">
                <a:latin typeface="+mn-lt"/>
                <a:ea typeface="Lucida Sans Unicode" charset="0"/>
                <a:cs typeface="Lucida Sans Unicode" charset="0"/>
              </a:defRPr>
            </a:lvl2pPr>
            <a:lvl3pPr>
              <a:lnSpc>
                <a:spcPct val="90000"/>
              </a:lnSpc>
              <a:spcBef>
                <a:spcPts val="500"/>
              </a:spcBef>
              <a:defRPr sz="1200">
                <a:latin typeface="+mn-lt"/>
                <a:ea typeface="Lucida Sans Unicode" charset="0"/>
                <a:cs typeface="Lucida Sans Unicode" charset="0"/>
              </a:defRPr>
            </a:lvl3pPr>
            <a:lvl4pPr>
              <a:lnSpc>
                <a:spcPct val="90000"/>
              </a:lnSpc>
              <a:spcBef>
                <a:spcPts val="500"/>
              </a:spcBef>
              <a:defRPr sz="1200">
                <a:latin typeface="+mn-lt"/>
                <a:ea typeface="Lucida Sans Unicode" charset="0"/>
                <a:cs typeface="Lucida Sans Unicode" charset="0"/>
              </a:defRPr>
            </a:lvl4pPr>
            <a:lvl5pPr>
              <a:lnSpc>
                <a:spcPct val="90000"/>
              </a:lnSpc>
              <a:spcBef>
                <a:spcPts val="500"/>
              </a:spcBef>
              <a:defRPr sz="1200">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3"/>
          <p:cNvSpPr>
            <a:spLocks noGrp="1"/>
          </p:cNvSpPr>
          <p:nvPr>
            <p:ph type="body" sz="quarter" idx="27"/>
          </p:nvPr>
        </p:nvSpPr>
        <p:spPr>
          <a:xfrm>
            <a:off x="4395658" y="3431648"/>
            <a:ext cx="3413561" cy="352800"/>
          </a:xfrm>
        </p:spPr>
        <p:txBody>
          <a:bodyPr anchor="b">
            <a:normAutofit/>
          </a:bodyPr>
          <a:lstStyle>
            <a:lvl1pPr marL="0" indent="0" algn="l">
              <a:buNone/>
              <a:defRPr sz="1600" b="1"/>
            </a:lvl1pPr>
          </a:lstStyle>
          <a:p>
            <a:pPr lvl="0"/>
            <a:r>
              <a:rPr lang="en-US"/>
              <a:t>Edit Master text styles</a:t>
            </a:r>
          </a:p>
        </p:txBody>
      </p:sp>
      <p:sp>
        <p:nvSpPr>
          <p:cNvPr id="23" name="Picture Placeholder 7"/>
          <p:cNvSpPr>
            <a:spLocks noGrp="1"/>
          </p:cNvSpPr>
          <p:nvPr>
            <p:ph type="pic" sz="quarter" idx="28"/>
          </p:nvPr>
        </p:nvSpPr>
        <p:spPr>
          <a:xfrm>
            <a:off x="4395658" y="1449363"/>
            <a:ext cx="3420000" cy="1692000"/>
          </a:xfrm>
          <a:prstGeom prst="rect">
            <a:avLst/>
          </a:prstGeom>
        </p:spPr>
        <p:txBody>
          <a:bodyPr>
            <a:normAutofit/>
          </a:bodyPr>
          <a:lstStyle>
            <a:lvl1pPr marL="0" indent="0">
              <a:buNone/>
              <a:defRPr sz="1200"/>
            </a:lvl1pPr>
          </a:lstStyle>
          <a:p>
            <a:r>
              <a:rPr lang="en-US"/>
              <a:t>Click icon to add picture</a:t>
            </a:r>
            <a:endParaRPr lang="en-US" dirty="0"/>
          </a:p>
        </p:txBody>
      </p:sp>
      <p:sp>
        <p:nvSpPr>
          <p:cNvPr id="24" name="Text Placeholder 58"/>
          <p:cNvSpPr>
            <a:spLocks noGrp="1"/>
          </p:cNvSpPr>
          <p:nvPr>
            <p:ph type="body" sz="quarter" idx="29"/>
          </p:nvPr>
        </p:nvSpPr>
        <p:spPr>
          <a:xfrm>
            <a:off x="4389486" y="3813476"/>
            <a:ext cx="3413294" cy="2136474"/>
          </a:xfrm>
        </p:spPr>
        <p:txBody>
          <a:bodyPr>
            <a:normAutofit/>
          </a:bodyPr>
          <a:lstStyle>
            <a:lvl1pPr>
              <a:lnSpc>
                <a:spcPct val="90000"/>
              </a:lnSpc>
              <a:spcBef>
                <a:spcPts val="500"/>
              </a:spcBef>
              <a:defRPr sz="1200">
                <a:latin typeface="+mn-lt"/>
                <a:ea typeface="Lucida Sans Unicode" charset="0"/>
                <a:cs typeface="Lucida Sans Unicode" charset="0"/>
              </a:defRPr>
            </a:lvl1pPr>
            <a:lvl2pPr>
              <a:lnSpc>
                <a:spcPct val="90000"/>
              </a:lnSpc>
              <a:spcBef>
                <a:spcPts val="500"/>
              </a:spcBef>
              <a:defRPr sz="1200">
                <a:latin typeface="+mn-lt"/>
                <a:ea typeface="Lucida Sans Unicode" charset="0"/>
                <a:cs typeface="Lucida Sans Unicode" charset="0"/>
              </a:defRPr>
            </a:lvl2pPr>
            <a:lvl3pPr>
              <a:lnSpc>
                <a:spcPct val="90000"/>
              </a:lnSpc>
              <a:spcBef>
                <a:spcPts val="500"/>
              </a:spcBef>
              <a:defRPr sz="1200">
                <a:latin typeface="+mn-lt"/>
                <a:ea typeface="Lucida Sans Unicode" charset="0"/>
                <a:cs typeface="Lucida Sans Unicode" charset="0"/>
              </a:defRPr>
            </a:lvl3pPr>
            <a:lvl4pPr>
              <a:lnSpc>
                <a:spcPct val="90000"/>
              </a:lnSpc>
              <a:spcBef>
                <a:spcPts val="500"/>
              </a:spcBef>
              <a:defRPr sz="1200">
                <a:latin typeface="+mn-lt"/>
                <a:ea typeface="Lucida Sans Unicode" charset="0"/>
                <a:cs typeface="Lucida Sans Unicode" charset="0"/>
              </a:defRPr>
            </a:lvl4pPr>
            <a:lvl5pPr>
              <a:lnSpc>
                <a:spcPct val="90000"/>
              </a:lnSpc>
              <a:spcBef>
                <a:spcPts val="500"/>
              </a:spcBef>
              <a:defRPr sz="1200">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30"/>
          </p:nvPr>
        </p:nvSpPr>
        <p:spPr/>
        <p:txBody>
          <a:bodyPr/>
          <a:lstStyle/>
          <a:p>
            <a:fld id="{644053AD-0D37-264C-A942-173BA2B6B21A}" type="slidenum">
              <a:rPr lang="en-US" smtClean="0"/>
              <a:pPr/>
              <a:t>‹#›</a:t>
            </a:fld>
            <a:endParaRPr lang="en-US" dirty="0"/>
          </a:p>
        </p:txBody>
      </p:sp>
      <p:sp>
        <p:nvSpPr>
          <p:cNvPr id="27" name="Title 1"/>
          <p:cNvSpPr>
            <a:spLocks noGrp="1"/>
          </p:cNvSpPr>
          <p:nvPr>
            <p:ph type="title"/>
          </p:nvPr>
        </p:nvSpPr>
        <p:spPr>
          <a:xfrm>
            <a:off x="697851" y="728663"/>
            <a:ext cx="10801350" cy="423996"/>
          </a:xfrm>
        </p:spPr>
        <p:txBody>
          <a:bodyPr anchor="t">
            <a:normAutofit/>
          </a:bodyPr>
          <a:lstStyle>
            <a:lvl1pPr>
              <a:defRPr sz="2200" b="1"/>
            </a:lvl1pPr>
          </a:lstStyle>
          <a:p>
            <a:r>
              <a:rPr lang="en-US"/>
              <a:t>Click to edit Master title style</a:t>
            </a:r>
            <a:endParaRPr lang="en-US" dirty="0"/>
          </a:p>
        </p:txBody>
      </p:sp>
      <p:sp>
        <p:nvSpPr>
          <p:cNvPr id="32" name="Footer Placeholder 2"/>
          <p:cNvSpPr>
            <a:spLocks noGrp="1"/>
          </p:cNvSpPr>
          <p:nvPr>
            <p:ph type="ftr" sz="quarter" idx="10"/>
          </p:nvPr>
        </p:nvSpPr>
        <p:spPr>
          <a:xfrm>
            <a:off x="1458408" y="6302722"/>
            <a:ext cx="4114800" cy="365125"/>
          </a:xfrm>
        </p:spPr>
        <p:txBody>
          <a:bodyPr/>
          <a:lstStyle/>
          <a:p>
            <a:endParaRPr lang="en-US" dirty="0"/>
          </a:p>
        </p:txBody>
      </p:sp>
      <p:pic>
        <p:nvPicPr>
          <p:cNvPr id="26" name="Picture 25"/>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 Two images">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65039" y="973046"/>
            <a:ext cx="1427999" cy="108000"/>
          </a:xfrm>
          <a:prstGeom prst="rect">
            <a:avLst/>
          </a:prstGeom>
        </p:spPr>
      </p:pic>
      <p:grpSp>
        <p:nvGrpSpPr>
          <p:cNvPr id="27" name="Group 26"/>
          <p:cNvGrpSpPr/>
          <p:nvPr/>
        </p:nvGrpSpPr>
        <p:grpSpPr>
          <a:xfrm>
            <a:off x="0" y="6054861"/>
            <a:ext cx="12190943" cy="803139"/>
            <a:chOff x="0" y="3308208"/>
            <a:chExt cx="12190943" cy="803139"/>
          </a:xfrm>
        </p:grpSpPr>
        <p:sp>
          <p:nvSpPr>
            <p:cNvPr id="29" name="Rectangle 28"/>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17" name="Rectangle 16"/>
          <p:cNvSpPr/>
          <p:nvPr userDrawn="1"/>
        </p:nvSpPr>
        <p:spPr>
          <a:xfrm>
            <a:off x="799654" y="1399919"/>
            <a:ext cx="5040000" cy="1800000"/>
          </a:xfrm>
          <a:prstGeom prst="rect">
            <a:avLst/>
          </a:prstGeom>
          <a:solidFill>
            <a:srgbClr val="FFDE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6359697" y="1399919"/>
            <a:ext cx="5040000" cy="1800000"/>
          </a:xfrm>
          <a:prstGeom prst="rect">
            <a:avLst/>
          </a:prstGeom>
          <a:solidFill>
            <a:srgbClr val="FFDE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quarter" idx="17"/>
          </p:nvPr>
        </p:nvSpPr>
        <p:spPr>
          <a:xfrm>
            <a:off x="701764" y="3446336"/>
            <a:ext cx="5255998" cy="352800"/>
          </a:xfrm>
        </p:spPr>
        <p:txBody>
          <a:bodyPr anchor="ctr">
            <a:normAutofit/>
          </a:bodyPr>
          <a:lstStyle>
            <a:lvl1pPr marL="0" indent="0" algn="l">
              <a:buNone/>
              <a:defRPr sz="1600" b="1"/>
            </a:lvl1pPr>
          </a:lstStyle>
          <a:p>
            <a:pPr lvl="0"/>
            <a:r>
              <a:rPr lang="en-US"/>
              <a:t>Edit Master text styles</a:t>
            </a:r>
          </a:p>
        </p:txBody>
      </p:sp>
      <p:sp>
        <p:nvSpPr>
          <p:cNvPr id="8" name="Picture Placeholder 7"/>
          <p:cNvSpPr>
            <a:spLocks noGrp="1"/>
          </p:cNvSpPr>
          <p:nvPr>
            <p:ph type="pic" sz="quarter" idx="21"/>
          </p:nvPr>
        </p:nvSpPr>
        <p:spPr>
          <a:xfrm>
            <a:off x="695322" y="1449388"/>
            <a:ext cx="5256000" cy="1692000"/>
          </a:xfrm>
          <a:prstGeom prst="rect">
            <a:avLst/>
          </a:prstGeom>
        </p:spPr>
        <p:txBody>
          <a:bodyPr>
            <a:normAutofit/>
          </a:bodyPr>
          <a:lstStyle>
            <a:lvl1pPr marL="0" indent="0">
              <a:buNone/>
              <a:defRPr sz="1200"/>
            </a:lvl1pPr>
          </a:lstStyle>
          <a:p>
            <a:r>
              <a:rPr lang="en-US"/>
              <a:t>Click icon to add picture</a:t>
            </a:r>
            <a:endParaRPr lang="en-US" dirty="0"/>
          </a:p>
        </p:txBody>
      </p:sp>
      <p:sp>
        <p:nvSpPr>
          <p:cNvPr id="59" name="Text Placeholder 58"/>
          <p:cNvSpPr>
            <a:spLocks noGrp="1"/>
          </p:cNvSpPr>
          <p:nvPr>
            <p:ph type="body" sz="quarter" idx="23"/>
          </p:nvPr>
        </p:nvSpPr>
        <p:spPr>
          <a:xfrm>
            <a:off x="702031" y="3799136"/>
            <a:ext cx="5249294" cy="2150813"/>
          </a:xfrm>
        </p:spPr>
        <p:txBody>
          <a:bodyPr>
            <a:normAutofit/>
          </a:bodyPr>
          <a:lstStyle>
            <a:lvl1pPr>
              <a:lnSpc>
                <a:spcPct val="90000"/>
              </a:lnSpc>
              <a:spcBef>
                <a:spcPts val="500"/>
              </a:spcBef>
              <a:defRPr sz="1200">
                <a:latin typeface="+mn-lt"/>
                <a:ea typeface="Lucida Sans Unicode" charset="0"/>
                <a:cs typeface="Lucida Sans Unicode" charset="0"/>
              </a:defRPr>
            </a:lvl1pPr>
            <a:lvl2pPr>
              <a:lnSpc>
                <a:spcPct val="90000"/>
              </a:lnSpc>
              <a:spcBef>
                <a:spcPts val="500"/>
              </a:spcBef>
              <a:defRPr sz="1200">
                <a:latin typeface="+mn-lt"/>
                <a:ea typeface="Lucida Sans Unicode" charset="0"/>
                <a:cs typeface="Lucida Sans Unicode" charset="0"/>
              </a:defRPr>
            </a:lvl2pPr>
            <a:lvl3pPr>
              <a:lnSpc>
                <a:spcPct val="90000"/>
              </a:lnSpc>
              <a:spcBef>
                <a:spcPts val="500"/>
              </a:spcBef>
              <a:defRPr sz="1200">
                <a:latin typeface="+mn-lt"/>
                <a:ea typeface="Lucida Sans Unicode" charset="0"/>
                <a:cs typeface="Lucida Sans Unicode" charset="0"/>
              </a:defRPr>
            </a:lvl3pPr>
            <a:lvl4pPr>
              <a:lnSpc>
                <a:spcPct val="90000"/>
              </a:lnSpc>
              <a:spcBef>
                <a:spcPts val="500"/>
              </a:spcBef>
              <a:defRPr sz="1200">
                <a:latin typeface="+mn-lt"/>
                <a:ea typeface="Lucida Sans Unicode" charset="0"/>
                <a:cs typeface="Lucida Sans Unicode" charset="0"/>
              </a:defRPr>
            </a:lvl4pPr>
            <a:lvl5pPr>
              <a:lnSpc>
                <a:spcPct val="90000"/>
              </a:lnSpc>
              <a:spcBef>
                <a:spcPts val="500"/>
              </a:spcBef>
              <a:defRPr sz="1200">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3"/>
          <p:cNvSpPr>
            <a:spLocks noGrp="1"/>
          </p:cNvSpPr>
          <p:nvPr>
            <p:ph type="body" sz="quarter" idx="24"/>
          </p:nvPr>
        </p:nvSpPr>
        <p:spPr>
          <a:xfrm>
            <a:off x="6238832" y="3445651"/>
            <a:ext cx="5257843" cy="345428"/>
          </a:xfrm>
        </p:spPr>
        <p:txBody>
          <a:bodyPr anchor="ctr">
            <a:normAutofit/>
          </a:bodyPr>
          <a:lstStyle>
            <a:lvl1pPr marL="0" indent="0" algn="l">
              <a:buNone/>
              <a:defRPr sz="1600" b="1"/>
            </a:lvl1pPr>
          </a:lstStyle>
          <a:p>
            <a:pPr lvl="0"/>
            <a:r>
              <a:rPr lang="en-US"/>
              <a:t>Edit Master text styles</a:t>
            </a:r>
          </a:p>
        </p:txBody>
      </p:sp>
      <p:sp>
        <p:nvSpPr>
          <p:cNvPr id="20" name="Picture Placeholder 7"/>
          <p:cNvSpPr>
            <a:spLocks noGrp="1"/>
          </p:cNvSpPr>
          <p:nvPr>
            <p:ph type="pic" sz="quarter" idx="25"/>
          </p:nvPr>
        </p:nvSpPr>
        <p:spPr>
          <a:xfrm>
            <a:off x="6238228" y="1449362"/>
            <a:ext cx="5256000" cy="1692000"/>
          </a:xfrm>
          <a:prstGeom prst="rect">
            <a:avLst/>
          </a:prstGeom>
        </p:spPr>
        <p:txBody>
          <a:bodyPr>
            <a:normAutofit/>
          </a:bodyPr>
          <a:lstStyle>
            <a:lvl1pPr marL="0" indent="0">
              <a:buNone/>
              <a:defRPr sz="1200"/>
            </a:lvl1pPr>
          </a:lstStyle>
          <a:p>
            <a:r>
              <a:rPr lang="en-US"/>
              <a:t>Click icon to add picture</a:t>
            </a:r>
            <a:endParaRPr lang="en-US" dirty="0"/>
          </a:p>
        </p:txBody>
      </p:sp>
      <p:sp>
        <p:nvSpPr>
          <p:cNvPr id="21" name="Text Placeholder 58"/>
          <p:cNvSpPr>
            <a:spLocks noGrp="1"/>
          </p:cNvSpPr>
          <p:nvPr>
            <p:ph type="body" sz="quarter" idx="26"/>
          </p:nvPr>
        </p:nvSpPr>
        <p:spPr>
          <a:xfrm>
            <a:off x="6245271" y="3799136"/>
            <a:ext cx="5264282" cy="2150813"/>
          </a:xfrm>
        </p:spPr>
        <p:txBody>
          <a:bodyPr>
            <a:normAutofit/>
          </a:bodyPr>
          <a:lstStyle>
            <a:lvl1pPr>
              <a:lnSpc>
                <a:spcPct val="90000"/>
              </a:lnSpc>
              <a:spcBef>
                <a:spcPts val="500"/>
              </a:spcBef>
              <a:defRPr sz="1200">
                <a:latin typeface="+mn-lt"/>
                <a:ea typeface="Lucida Sans Unicode" charset="0"/>
                <a:cs typeface="Lucida Sans Unicode" charset="0"/>
              </a:defRPr>
            </a:lvl1pPr>
            <a:lvl2pPr>
              <a:lnSpc>
                <a:spcPct val="90000"/>
              </a:lnSpc>
              <a:spcBef>
                <a:spcPts val="500"/>
              </a:spcBef>
              <a:defRPr sz="1200">
                <a:latin typeface="+mn-lt"/>
                <a:ea typeface="Lucida Sans Unicode" charset="0"/>
                <a:cs typeface="Lucida Sans Unicode" charset="0"/>
              </a:defRPr>
            </a:lvl2pPr>
            <a:lvl3pPr>
              <a:lnSpc>
                <a:spcPct val="90000"/>
              </a:lnSpc>
              <a:spcBef>
                <a:spcPts val="500"/>
              </a:spcBef>
              <a:defRPr sz="1200">
                <a:latin typeface="+mn-lt"/>
                <a:ea typeface="Lucida Sans Unicode" charset="0"/>
                <a:cs typeface="Lucida Sans Unicode" charset="0"/>
              </a:defRPr>
            </a:lvl3pPr>
            <a:lvl4pPr>
              <a:lnSpc>
                <a:spcPct val="90000"/>
              </a:lnSpc>
              <a:spcBef>
                <a:spcPts val="500"/>
              </a:spcBef>
              <a:defRPr sz="1200">
                <a:latin typeface="+mn-lt"/>
                <a:ea typeface="Lucida Sans Unicode" charset="0"/>
                <a:cs typeface="Lucida Sans Unicode" charset="0"/>
              </a:defRPr>
            </a:lvl4pPr>
            <a:lvl5pPr>
              <a:lnSpc>
                <a:spcPct val="90000"/>
              </a:lnSpc>
              <a:spcBef>
                <a:spcPts val="500"/>
              </a:spcBef>
              <a:defRPr sz="1200">
                <a:latin typeface="+mn-lt"/>
                <a:ea typeface="Lucida Sans Unicode" charset="0"/>
                <a:cs typeface="Lucida Sans Unicode"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27"/>
          </p:nvPr>
        </p:nvSpPr>
        <p:spPr/>
        <p:txBody>
          <a:bodyPr/>
          <a:lstStyle/>
          <a:p>
            <a:fld id="{644053AD-0D37-264C-A942-173BA2B6B21A}" type="slidenum">
              <a:rPr lang="en-US" smtClean="0"/>
              <a:pPr/>
              <a:t>‹#›</a:t>
            </a:fld>
            <a:endParaRPr lang="en-US" dirty="0"/>
          </a:p>
        </p:txBody>
      </p:sp>
      <p:sp>
        <p:nvSpPr>
          <p:cNvPr id="23" name="Title 1"/>
          <p:cNvSpPr>
            <a:spLocks noGrp="1"/>
          </p:cNvSpPr>
          <p:nvPr>
            <p:ph type="title"/>
          </p:nvPr>
        </p:nvSpPr>
        <p:spPr>
          <a:xfrm>
            <a:off x="697851" y="728663"/>
            <a:ext cx="10801350" cy="423996"/>
          </a:xfrm>
        </p:spPr>
        <p:txBody>
          <a:bodyPr anchor="t">
            <a:normAutofit/>
          </a:bodyPr>
          <a:lstStyle>
            <a:lvl1pPr>
              <a:defRPr sz="2200" b="1"/>
            </a:lvl1pPr>
          </a:lstStyle>
          <a:p>
            <a:r>
              <a:rPr lang="en-US"/>
              <a:t>Click to edit Master title style</a:t>
            </a:r>
            <a:endParaRPr lang="en-US" dirty="0"/>
          </a:p>
        </p:txBody>
      </p:sp>
      <p:sp>
        <p:nvSpPr>
          <p:cNvPr id="24" name="Footer Placeholder 2"/>
          <p:cNvSpPr>
            <a:spLocks noGrp="1"/>
          </p:cNvSpPr>
          <p:nvPr>
            <p:ph type="ftr" sz="quarter" idx="10"/>
          </p:nvPr>
        </p:nvSpPr>
        <p:spPr>
          <a:xfrm>
            <a:off x="1458408" y="6302722"/>
            <a:ext cx="4114800" cy="365125"/>
          </a:xfrm>
        </p:spPr>
        <p:txBody>
          <a:bodyPr/>
          <a:lstStyle/>
          <a:p>
            <a:endParaRPr lang="en-US" dirty="0"/>
          </a:p>
        </p:txBody>
      </p:sp>
      <p:pic>
        <p:nvPicPr>
          <p:cNvPr id="26" name="Picture 25"/>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 People">
    <p:spTree>
      <p:nvGrpSpPr>
        <p:cNvPr id="1" name=""/>
        <p:cNvGrpSpPr/>
        <p:nvPr/>
      </p:nvGrpSpPr>
      <p:grpSpPr>
        <a:xfrm>
          <a:off x="0" y="0"/>
          <a:ext cx="0" cy="0"/>
          <a:chOff x="0" y="0"/>
          <a:chExt cx="0" cy="0"/>
        </a:xfrm>
      </p:grpSpPr>
      <p:pic>
        <p:nvPicPr>
          <p:cNvPr id="29" name="Picture 2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65039" y="973046"/>
            <a:ext cx="1427999" cy="108000"/>
          </a:xfrm>
          <a:prstGeom prst="rect">
            <a:avLst/>
          </a:prstGeom>
        </p:spPr>
      </p:pic>
      <p:grpSp>
        <p:nvGrpSpPr>
          <p:cNvPr id="23" name="Group 22"/>
          <p:cNvGrpSpPr/>
          <p:nvPr/>
        </p:nvGrpSpPr>
        <p:grpSpPr>
          <a:xfrm>
            <a:off x="0" y="6054861"/>
            <a:ext cx="12190943" cy="803139"/>
            <a:chOff x="0" y="3308208"/>
            <a:chExt cx="12190943" cy="803139"/>
          </a:xfrm>
        </p:grpSpPr>
        <p:sp>
          <p:nvSpPr>
            <p:cNvPr id="25" name="Rectangle 24"/>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49" name="Ovaal 22"/>
          <p:cNvSpPr/>
          <p:nvPr userDrawn="1"/>
        </p:nvSpPr>
        <p:spPr>
          <a:xfrm>
            <a:off x="1487404" y="1605305"/>
            <a:ext cx="1512084" cy="1512084"/>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Ovaal 32"/>
          <p:cNvSpPr/>
          <p:nvPr userDrawn="1"/>
        </p:nvSpPr>
        <p:spPr>
          <a:xfrm>
            <a:off x="6888172" y="1602218"/>
            <a:ext cx="1512084" cy="1512084"/>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ext Placeholder 3"/>
          <p:cNvSpPr>
            <a:spLocks noGrp="1"/>
          </p:cNvSpPr>
          <p:nvPr>
            <p:ph type="body" sz="quarter" idx="17"/>
          </p:nvPr>
        </p:nvSpPr>
        <p:spPr>
          <a:xfrm>
            <a:off x="2317750" y="1603738"/>
            <a:ext cx="3490622" cy="919700"/>
          </a:xfrm>
        </p:spPr>
        <p:txBody>
          <a:bodyPr anchor="b">
            <a:normAutofit/>
          </a:bodyPr>
          <a:lstStyle>
            <a:lvl1pPr marL="0" indent="0">
              <a:buNone/>
              <a:defRPr sz="1400" b="1"/>
            </a:lvl1pPr>
          </a:lstStyle>
          <a:p>
            <a:pPr lvl="0"/>
            <a:r>
              <a:rPr lang="en-US"/>
              <a:t>Edit Master text styles</a:t>
            </a:r>
          </a:p>
        </p:txBody>
      </p:sp>
      <p:sp>
        <p:nvSpPr>
          <p:cNvPr id="55" name="Text Placeholder 3"/>
          <p:cNvSpPr>
            <a:spLocks noGrp="1"/>
          </p:cNvSpPr>
          <p:nvPr>
            <p:ph type="body" sz="quarter" idx="18"/>
          </p:nvPr>
        </p:nvSpPr>
        <p:spPr>
          <a:xfrm>
            <a:off x="2317090" y="2523439"/>
            <a:ext cx="3491282" cy="590863"/>
          </a:xfrm>
        </p:spPr>
        <p:txBody>
          <a:bodyPr>
            <a:normAutofit/>
          </a:bodyPr>
          <a:lstStyle>
            <a:lvl1pPr marL="0" indent="0">
              <a:buNone/>
              <a:defRPr sz="1200" b="0"/>
            </a:lvl1pPr>
          </a:lstStyle>
          <a:p>
            <a:pPr lvl="0"/>
            <a:r>
              <a:rPr lang="en-US"/>
              <a:t>Edit Master text styles</a:t>
            </a:r>
          </a:p>
        </p:txBody>
      </p:sp>
      <p:sp>
        <p:nvSpPr>
          <p:cNvPr id="56" name="Text Placeholder 3"/>
          <p:cNvSpPr>
            <a:spLocks noGrp="1"/>
          </p:cNvSpPr>
          <p:nvPr>
            <p:ph type="body" sz="quarter" idx="19"/>
          </p:nvPr>
        </p:nvSpPr>
        <p:spPr>
          <a:xfrm>
            <a:off x="7729383" y="1603738"/>
            <a:ext cx="3492000" cy="919700"/>
          </a:xfrm>
        </p:spPr>
        <p:txBody>
          <a:bodyPr anchor="b">
            <a:normAutofit/>
          </a:bodyPr>
          <a:lstStyle>
            <a:lvl1pPr marL="0" indent="0">
              <a:buNone/>
              <a:defRPr sz="1400" b="1"/>
            </a:lvl1pPr>
          </a:lstStyle>
          <a:p>
            <a:pPr lvl="0"/>
            <a:r>
              <a:rPr lang="en-US"/>
              <a:t>Edit Master text styles</a:t>
            </a:r>
          </a:p>
        </p:txBody>
      </p:sp>
      <p:sp>
        <p:nvSpPr>
          <p:cNvPr id="57" name="Text Placeholder 3"/>
          <p:cNvSpPr>
            <a:spLocks noGrp="1"/>
          </p:cNvSpPr>
          <p:nvPr>
            <p:ph type="body" sz="quarter" idx="20"/>
          </p:nvPr>
        </p:nvSpPr>
        <p:spPr>
          <a:xfrm>
            <a:off x="7729382" y="2523439"/>
            <a:ext cx="3492000" cy="590863"/>
          </a:xfrm>
        </p:spPr>
        <p:txBody>
          <a:bodyPr>
            <a:normAutofit/>
          </a:bodyPr>
          <a:lstStyle>
            <a:lvl1pPr marL="0" indent="0">
              <a:buNone/>
              <a:defRPr sz="1200" b="0"/>
            </a:lvl1pPr>
          </a:lstStyle>
          <a:p>
            <a:pPr lvl="0"/>
            <a:r>
              <a:rPr lang="en-US"/>
              <a:t>Edit Master text styles</a:t>
            </a:r>
          </a:p>
        </p:txBody>
      </p:sp>
      <p:sp>
        <p:nvSpPr>
          <p:cNvPr id="8" name="Picture Placeholder 7"/>
          <p:cNvSpPr>
            <a:spLocks noGrp="1"/>
          </p:cNvSpPr>
          <p:nvPr>
            <p:ph type="pic" sz="quarter" idx="21"/>
          </p:nvPr>
        </p:nvSpPr>
        <p:spPr>
          <a:xfrm>
            <a:off x="695325" y="1596652"/>
            <a:ext cx="1517650" cy="1517650"/>
          </a:xfrm>
          <a:prstGeom prst="ellipse">
            <a:avLst/>
          </a:prstGeom>
        </p:spPr>
        <p:txBody>
          <a:bodyPr>
            <a:normAutofit/>
          </a:bodyPr>
          <a:lstStyle>
            <a:lvl1pPr marL="0" indent="0" algn="ctr">
              <a:buNone/>
              <a:defRPr sz="1200"/>
            </a:lvl1pPr>
          </a:lstStyle>
          <a:p>
            <a:r>
              <a:rPr lang="en-US"/>
              <a:t>Click icon to add picture</a:t>
            </a:r>
            <a:endParaRPr lang="en-US" dirty="0"/>
          </a:p>
        </p:txBody>
      </p:sp>
      <p:sp>
        <p:nvSpPr>
          <p:cNvPr id="58" name="Picture Placeholder 7"/>
          <p:cNvSpPr>
            <a:spLocks noGrp="1"/>
          </p:cNvSpPr>
          <p:nvPr>
            <p:ph type="pic" sz="quarter" idx="22"/>
          </p:nvPr>
        </p:nvSpPr>
        <p:spPr>
          <a:xfrm>
            <a:off x="6102439" y="1596652"/>
            <a:ext cx="1517650" cy="1517650"/>
          </a:xfrm>
          <a:prstGeom prst="ellipse">
            <a:avLst/>
          </a:prstGeom>
        </p:spPr>
        <p:txBody>
          <a:bodyPr>
            <a:normAutofit/>
          </a:bodyPr>
          <a:lstStyle>
            <a:lvl1pPr marL="0" indent="0" algn="ctr">
              <a:buNone/>
              <a:defRPr sz="1200"/>
            </a:lvl1pPr>
          </a:lstStyle>
          <a:p>
            <a:r>
              <a:rPr lang="en-US"/>
              <a:t>Click icon to add picture</a:t>
            </a:r>
            <a:endParaRPr lang="en-US" dirty="0"/>
          </a:p>
        </p:txBody>
      </p:sp>
      <p:sp>
        <p:nvSpPr>
          <p:cNvPr id="59" name="Text Placeholder 58"/>
          <p:cNvSpPr>
            <a:spLocks noGrp="1"/>
          </p:cNvSpPr>
          <p:nvPr>
            <p:ph type="body" sz="quarter" idx="23"/>
          </p:nvPr>
        </p:nvSpPr>
        <p:spPr>
          <a:xfrm>
            <a:off x="702031" y="3379438"/>
            <a:ext cx="4681538" cy="2524125"/>
          </a:xfrm>
        </p:spPr>
        <p:txBody>
          <a:bodyPr>
            <a:normAutofit/>
          </a:bodyPr>
          <a:lstStyle>
            <a:lvl1pPr marL="0" indent="0">
              <a:buNone/>
              <a:defRPr sz="1200" b="1">
                <a:latin typeface="+mn-lt"/>
                <a:ea typeface="Lucida Sans Unicode" charset="0"/>
                <a:cs typeface="Lucida Sans Unicode" charset="0"/>
              </a:defRPr>
            </a:lvl1pPr>
            <a:lvl2pPr marL="171450" indent="-171450">
              <a:buFont typeface="Arial" panose="020B0604020202020204" pitchFamily="34" charset="0"/>
              <a:buChar char="•"/>
              <a:defRPr sz="1200">
                <a:latin typeface="+mn-lt"/>
                <a:ea typeface="Lucida Sans Unicode" charset="0"/>
                <a:cs typeface="Lucida Sans Unicode" charset="0"/>
              </a:defRPr>
            </a:lvl2pPr>
            <a:lvl3pPr marL="363538" indent="-180975">
              <a:defRPr sz="1200">
                <a:latin typeface="+mn-lt"/>
                <a:ea typeface="Lucida Sans Unicode" charset="0"/>
                <a:cs typeface="Lucida Sans Unicode" charset="0"/>
              </a:defRPr>
            </a:lvl3pPr>
            <a:lvl4pPr marL="711200" indent="-285750">
              <a:defRPr sz="1200">
                <a:latin typeface="+mn-lt"/>
                <a:ea typeface="Lucida Sans Unicode" charset="0"/>
                <a:cs typeface="Lucida Sans Unicode" charset="0"/>
              </a:defRPr>
            </a:lvl4pPr>
            <a:lvl5pPr marL="1074738" indent="-285750">
              <a:defRPr sz="1200">
                <a:latin typeface="+mn-lt"/>
                <a:ea typeface="Lucida Sans Unicode" charset="0"/>
                <a:cs typeface="Lucida Sans Unicode" charset="0"/>
              </a:defRPr>
            </a:lvl5pPr>
          </a:lstStyle>
          <a:p>
            <a:pPr marL="0" lvl="0" indent="0">
              <a:buNone/>
            </a:pPr>
            <a:r>
              <a:rPr lang="en-US"/>
              <a:t>Edit Master text styles</a:t>
            </a:r>
          </a:p>
          <a:p>
            <a:pPr marL="0" lvl="1" indent="0">
              <a:buNone/>
            </a:pPr>
            <a:r>
              <a:rPr lang="en-US"/>
              <a:t>Second level</a:t>
            </a:r>
          </a:p>
          <a:p>
            <a:pPr marL="0" lvl="2" indent="0">
              <a:buNone/>
            </a:pPr>
            <a:r>
              <a:rPr lang="en-US"/>
              <a:t>Third level</a:t>
            </a:r>
          </a:p>
          <a:p>
            <a:pPr marL="0" lvl="3" indent="0">
              <a:buNone/>
            </a:pPr>
            <a:r>
              <a:rPr lang="en-US"/>
              <a:t>Fourth level</a:t>
            </a:r>
          </a:p>
          <a:p>
            <a:pPr marL="0" lvl="4" indent="0">
              <a:buNone/>
            </a:pPr>
            <a:r>
              <a:rPr lang="en-US"/>
              <a:t>Fifth level</a:t>
            </a:r>
            <a:endParaRPr lang="en-US" dirty="0"/>
          </a:p>
        </p:txBody>
      </p:sp>
      <p:sp>
        <p:nvSpPr>
          <p:cNvPr id="3" name="Slide Number Placeholder 2"/>
          <p:cNvSpPr>
            <a:spLocks noGrp="1"/>
          </p:cNvSpPr>
          <p:nvPr>
            <p:ph type="sldNum" sz="quarter" idx="25"/>
          </p:nvPr>
        </p:nvSpPr>
        <p:spPr/>
        <p:txBody>
          <a:bodyPr/>
          <a:lstStyle/>
          <a:p>
            <a:fld id="{644053AD-0D37-264C-A942-173BA2B6B21A}" type="slidenum">
              <a:rPr lang="en-US" smtClean="0"/>
              <a:pPr/>
              <a:t>‹#›</a:t>
            </a:fld>
            <a:endParaRPr lang="en-US" dirty="0"/>
          </a:p>
        </p:txBody>
      </p:sp>
      <p:sp>
        <p:nvSpPr>
          <p:cNvPr id="19" name="Title 1"/>
          <p:cNvSpPr>
            <a:spLocks noGrp="1"/>
          </p:cNvSpPr>
          <p:nvPr>
            <p:ph type="title"/>
          </p:nvPr>
        </p:nvSpPr>
        <p:spPr>
          <a:xfrm>
            <a:off x="697851" y="728663"/>
            <a:ext cx="10801350" cy="423996"/>
          </a:xfrm>
        </p:spPr>
        <p:txBody>
          <a:bodyPr anchor="t">
            <a:normAutofit/>
          </a:bodyPr>
          <a:lstStyle>
            <a:lvl1pPr>
              <a:defRPr sz="2200" b="1"/>
            </a:lvl1pPr>
          </a:lstStyle>
          <a:p>
            <a:r>
              <a:rPr lang="en-US"/>
              <a:t>Click to edit Master title style</a:t>
            </a:r>
            <a:endParaRPr lang="en-US" dirty="0"/>
          </a:p>
        </p:txBody>
      </p:sp>
      <p:sp>
        <p:nvSpPr>
          <p:cNvPr id="21" name="Footer Placeholder 2"/>
          <p:cNvSpPr>
            <a:spLocks noGrp="1"/>
          </p:cNvSpPr>
          <p:nvPr>
            <p:ph type="ftr" sz="quarter" idx="10"/>
          </p:nvPr>
        </p:nvSpPr>
        <p:spPr>
          <a:xfrm>
            <a:off x="1458408" y="6302722"/>
            <a:ext cx="4114800" cy="365125"/>
          </a:xfrm>
        </p:spPr>
        <p:txBody>
          <a:bodyPr/>
          <a:lstStyle/>
          <a:p>
            <a:endParaRPr lang="en-US" dirty="0"/>
          </a:p>
        </p:txBody>
      </p:sp>
      <p:sp>
        <p:nvSpPr>
          <p:cNvPr id="28" name="Text Placeholder 58"/>
          <p:cNvSpPr>
            <a:spLocks noGrp="1"/>
          </p:cNvSpPr>
          <p:nvPr>
            <p:ph type="body" sz="quarter" idx="26"/>
          </p:nvPr>
        </p:nvSpPr>
        <p:spPr>
          <a:xfrm>
            <a:off x="6102439" y="3379438"/>
            <a:ext cx="4681538" cy="2524125"/>
          </a:xfrm>
        </p:spPr>
        <p:txBody>
          <a:bodyPr>
            <a:normAutofit/>
          </a:bodyPr>
          <a:lstStyle>
            <a:lvl1pPr marL="0" indent="0">
              <a:buNone/>
              <a:defRPr sz="1200" b="1">
                <a:latin typeface="+mn-lt"/>
                <a:ea typeface="Lucida Sans Unicode" charset="0"/>
                <a:cs typeface="Lucida Sans Unicode" charset="0"/>
              </a:defRPr>
            </a:lvl1pPr>
            <a:lvl2pPr marL="171450" indent="-171450">
              <a:buFont typeface="Arial" panose="020B0604020202020204" pitchFamily="34" charset="0"/>
              <a:buChar char="•"/>
              <a:defRPr sz="1200">
                <a:latin typeface="+mn-lt"/>
                <a:ea typeface="Lucida Sans Unicode" charset="0"/>
                <a:cs typeface="Lucida Sans Unicode" charset="0"/>
              </a:defRPr>
            </a:lvl2pPr>
            <a:lvl3pPr marL="363538" indent="-180975">
              <a:defRPr sz="1200">
                <a:latin typeface="+mn-lt"/>
                <a:ea typeface="Lucida Sans Unicode" charset="0"/>
                <a:cs typeface="Lucida Sans Unicode" charset="0"/>
              </a:defRPr>
            </a:lvl3pPr>
            <a:lvl4pPr marL="711200" indent="-285750">
              <a:defRPr sz="1200">
                <a:latin typeface="+mn-lt"/>
                <a:ea typeface="Lucida Sans Unicode" charset="0"/>
                <a:cs typeface="Lucida Sans Unicode" charset="0"/>
              </a:defRPr>
            </a:lvl4pPr>
            <a:lvl5pPr marL="1074738" indent="-285750">
              <a:defRPr sz="1200">
                <a:latin typeface="+mn-lt"/>
                <a:ea typeface="Lucida Sans Unicode" charset="0"/>
                <a:cs typeface="Lucida Sans Unicode" charset="0"/>
              </a:defRPr>
            </a:lvl5pPr>
          </a:lstStyle>
          <a:p>
            <a:pPr marL="0" lvl="0" indent="0">
              <a:buNone/>
            </a:pPr>
            <a:r>
              <a:rPr lang="en-US"/>
              <a:t>Edit Master text styles</a:t>
            </a:r>
          </a:p>
          <a:p>
            <a:pPr marL="0" lvl="1" indent="0">
              <a:buNone/>
            </a:pPr>
            <a:r>
              <a:rPr lang="en-US"/>
              <a:t>Second level</a:t>
            </a:r>
          </a:p>
          <a:p>
            <a:pPr marL="0" lvl="2" indent="0">
              <a:buNone/>
            </a:pPr>
            <a:r>
              <a:rPr lang="en-US"/>
              <a:t>Third level</a:t>
            </a:r>
          </a:p>
          <a:p>
            <a:pPr marL="0" lvl="3" indent="0">
              <a:buNone/>
            </a:pPr>
            <a:r>
              <a:rPr lang="en-US"/>
              <a:t>Fourth level</a:t>
            </a:r>
          </a:p>
          <a:p>
            <a:pPr marL="0" lvl="4" indent="0">
              <a:buNone/>
            </a:pPr>
            <a:r>
              <a:rPr lang="en-US"/>
              <a:t>Fifth level</a:t>
            </a:r>
            <a:endParaRPr lang="en-US" dirty="0"/>
          </a:p>
        </p:txBody>
      </p:sp>
      <p:pic>
        <p:nvPicPr>
          <p:cNvPr id="20" name="Picture 19"/>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Bottom (left)">
    <p:spTree>
      <p:nvGrpSpPr>
        <p:cNvPr id="1" name=""/>
        <p:cNvGrpSpPr/>
        <p:nvPr/>
      </p:nvGrpSpPr>
      <p:grpSpPr>
        <a:xfrm>
          <a:off x="0" y="0"/>
          <a:ext cx="0" cy="0"/>
          <a:chOff x="0" y="0"/>
          <a:chExt cx="0" cy="0"/>
        </a:xfrm>
      </p:grpSpPr>
      <p:sp>
        <p:nvSpPr>
          <p:cNvPr id="9" name="Rectangle 8"/>
          <p:cNvSpPr/>
          <p:nvPr userDrawn="1"/>
        </p:nvSpPr>
        <p:spPr>
          <a:xfrm>
            <a:off x="-1554" y="4076163"/>
            <a:ext cx="12193554" cy="2781837"/>
          </a:xfrm>
          <a:prstGeom prst="rect">
            <a:avLst/>
          </a:prstGeom>
          <a:solidFill>
            <a:srgbClr val="FFDE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1"/>
          </p:nvPr>
        </p:nvSpPr>
        <p:spPr>
          <a:xfrm>
            <a:off x="-3532" y="0"/>
            <a:ext cx="12195532" cy="4116004"/>
          </a:xfrm>
          <a:solidFill>
            <a:schemeClr val="bg1"/>
          </a:solidFill>
        </p:spPr>
        <p:txBody>
          <a:bodyPr/>
          <a:lstStyle>
            <a:lvl1pPr marL="0" indent="0">
              <a:buNone/>
              <a:defRPr/>
            </a:lvl1pPr>
          </a:lstStyle>
          <a:p>
            <a:r>
              <a:rPr lang="en-US"/>
              <a:t>Click icon to add picture</a:t>
            </a:r>
            <a:endParaRPr lang="en-US" dirty="0"/>
          </a:p>
        </p:txBody>
      </p:sp>
      <p:sp>
        <p:nvSpPr>
          <p:cNvPr id="2" name="Title 1"/>
          <p:cNvSpPr>
            <a:spLocks noGrp="1"/>
          </p:cNvSpPr>
          <p:nvPr>
            <p:ph type="title"/>
          </p:nvPr>
        </p:nvSpPr>
        <p:spPr>
          <a:xfrm>
            <a:off x="703887" y="4338272"/>
            <a:ext cx="5392113" cy="2151428"/>
          </a:xfrm>
        </p:spPr>
        <p:txBody>
          <a:bodyPr anchor="ctr">
            <a:normAutofit/>
          </a:bodyPr>
          <a:lstStyle>
            <a:lvl1pPr>
              <a:defRPr sz="4400" b="1"/>
            </a:lvl1pPr>
          </a:lstStyle>
          <a:p>
            <a:r>
              <a:rPr lang="en-US"/>
              <a:t>Click to edit Master title style</a:t>
            </a:r>
            <a:endParaRPr lang="en-US" dirty="0"/>
          </a:p>
        </p:txBody>
      </p:sp>
      <p:pic>
        <p:nvPicPr>
          <p:cNvPr id="8" name="Afbeelding 2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532" y="3936702"/>
            <a:ext cx="12195532" cy="803139"/>
          </a:xfrm>
          <a:prstGeom prst="rect">
            <a:avLst/>
          </a:prstGeom>
        </p:spPr>
      </p:pic>
      <p:pic>
        <p:nvPicPr>
          <p:cNvPr id="7" name="Afbeelding 32"/>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95071" y="5046196"/>
            <a:ext cx="2902195" cy="903754"/>
          </a:xfrm>
          <a:prstGeom prst="rect">
            <a:avLst/>
          </a:prstGeom>
        </p:spPr>
      </p:pic>
    </p:spTree>
  </p:cSld>
  <p:clrMapOvr>
    <a:masterClrMapping/>
  </p:clrMapOvr>
  <p:extLst mod="1">
    <p:ext uri="{DCECCB84-F9BA-43D5-87BE-67443E8EF086}">
      <p15:sldGuideLst xmlns:p15="http://schemas.microsoft.com/office/powerpoint/2012/main">
        <p15:guide id="1" orient="horz" pos="2160">
          <p15:clr>
            <a:srgbClr val="FBAE40"/>
          </p15:clr>
        </p15:guide>
        <p15:guide id="3" orient="horz" pos="374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 People | Uneven">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65039" y="973046"/>
            <a:ext cx="1427999" cy="108000"/>
          </a:xfrm>
          <a:prstGeom prst="rect">
            <a:avLst/>
          </a:prstGeom>
        </p:spPr>
      </p:pic>
      <p:sp>
        <p:nvSpPr>
          <p:cNvPr id="27" name="Picture Placeholder 5"/>
          <p:cNvSpPr>
            <a:spLocks noGrp="1"/>
          </p:cNvSpPr>
          <p:nvPr>
            <p:ph type="pic" sz="quarter" idx="11"/>
          </p:nvPr>
        </p:nvSpPr>
        <p:spPr>
          <a:xfrm>
            <a:off x="6799888" y="-7144"/>
            <a:ext cx="5392112" cy="6856831"/>
          </a:xfrm>
          <a:solidFill>
            <a:schemeClr val="bg1"/>
          </a:solidFill>
        </p:spPr>
        <p:txBody>
          <a:bodyPr/>
          <a:lstStyle>
            <a:lvl1pPr marL="0" indent="0">
              <a:buNone/>
              <a:defRPr/>
            </a:lvl1pPr>
          </a:lstStyle>
          <a:p>
            <a:r>
              <a:rPr lang="en-US"/>
              <a:t>Click icon to add picture</a:t>
            </a:r>
            <a:endParaRPr lang="en-US" dirty="0"/>
          </a:p>
        </p:txBody>
      </p:sp>
      <p:grpSp>
        <p:nvGrpSpPr>
          <p:cNvPr id="23" name="Group 22"/>
          <p:cNvGrpSpPr/>
          <p:nvPr/>
        </p:nvGrpSpPr>
        <p:grpSpPr>
          <a:xfrm>
            <a:off x="0" y="6054861"/>
            <a:ext cx="12190943" cy="803139"/>
            <a:chOff x="0" y="3308208"/>
            <a:chExt cx="12190943" cy="803139"/>
          </a:xfrm>
        </p:grpSpPr>
        <p:sp>
          <p:nvSpPr>
            <p:cNvPr id="25" name="Rectangle 24"/>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49" name="Ovaal 22"/>
          <p:cNvSpPr/>
          <p:nvPr userDrawn="1"/>
        </p:nvSpPr>
        <p:spPr>
          <a:xfrm>
            <a:off x="1487404" y="1605305"/>
            <a:ext cx="1512084" cy="1512084"/>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ext Placeholder 3"/>
          <p:cNvSpPr>
            <a:spLocks noGrp="1"/>
          </p:cNvSpPr>
          <p:nvPr>
            <p:ph type="body" sz="quarter" idx="17"/>
          </p:nvPr>
        </p:nvSpPr>
        <p:spPr>
          <a:xfrm>
            <a:off x="2317750" y="1603738"/>
            <a:ext cx="3490622" cy="919700"/>
          </a:xfrm>
        </p:spPr>
        <p:txBody>
          <a:bodyPr anchor="b">
            <a:normAutofit/>
          </a:bodyPr>
          <a:lstStyle>
            <a:lvl1pPr marL="0" indent="0">
              <a:buNone/>
              <a:defRPr sz="1400" b="1"/>
            </a:lvl1pPr>
          </a:lstStyle>
          <a:p>
            <a:pPr lvl="0"/>
            <a:r>
              <a:rPr lang="en-US"/>
              <a:t>Edit Master text styles</a:t>
            </a:r>
          </a:p>
        </p:txBody>
      </p:sp>
      <p:sp>
        <p:nvSpPr>
          <p:cNvPr id="55" name="Text Placeholder 3"/>
          <p:cNvSpPr>
            <a:spLocks noGrp="1"/>
          </p:cNvSpPr>
          <p:nvPr>
            <p:ph type="body" sz="quarter" idx="18"/>
          </p:nvPr>
        </p:nvSpPr>
        <p:spPr>
          <a:xfrm>
            <a:off x="2317090" y="2523439"/>
            <a:ext cx="3491282" cy="590863"/>
          </a:xfrm>
        </p:spPr>
        <p:txBody>
          <a:bodyPr>
            <a:normAutofit/>
          </a:bodyPr>
          <a:lstStyle>
            <a:lvl1pPr marL="0" indent="0">
              <a:buNone/>
              <a:defRPr sz="1200" b="0"/>
            </a:lvl1pPr>
          </a:lstStyle>
          <a:p>
            <a:pPr lvl="0"/>
            <a:r>
              <a:rPr lang="en-US"/>
              <a:t>Edit Master text styles</a:t>
            </a:r>
          </a:p>
        </p:txBody>
      </p:sp>
      <p:sp>
        <p:nvSpPr>
          <p:cNvPr id="8" name="Picture Placeholder 7"/>
          <p:cNvSpPr>
            <a:spLocks noGrp="1"/>
          </p:cNvSpPr>
          <p:nvPr>
            <p:ph type="pic" sz="quarter" idx="21"/>
          </p:nvPr>
        </p:nvSpPr>
        <p:spPr>
          <a:xfrm>
            <a:off x="695325" y="1596652"/>
            <a:ext cx="1517650" cy="1517650"/>
          </a:xfrm>
          <a:prstGeom prst="ellipse">
            <a:avLst/>
          </a:prstGeom>
        </p:spPr>
        <p:txBody>
          <a:bodyPr>
            <a:normAutofit/>
          </a:bodyPr>
          <a:lstStyle>
            <a:lvl1pPr marL="0" indent="0" algn="ctr">
              <a:buNone/>
              <a:defRPr sz="1200"/>
            </a:lvl1pPr>
          </a:lstStyle>
          <a:p>
            <a:r>
              <a:rPr lang="en-US"/>
              <a:t>Click icon to add picture</a:t>
            </a:r>
            <a:endParaRPr lang="en-US" dirty="0"/>
          </a:p>
        </p:txBody>
      </p:sp>
      <p:sp>
        <p:nvSpPr>
          <p:cNvPr id="3" name="Slide Number Placeholder 2"/>
          <p:cNvSpPr>
            <a:spLocks noGrp="1"/>
          </p:cNvSpPr>
          <p:nvPr>
            <p:ph type="sldNum" sz="quarter" idx="25"/>
          </p:nvPr>
        </p:nvSpPr>
        <p:spPr/>
        <p:txBody>
          <a:bodyPr/>
          <a:lstStyle/>
          <a:p>
            <a:fld id="{644053AD-0D37-264C-A942-173BA2B6B21A}" type="slidenum">
              <a:rPr lang="en-US" smtClean="0"/>
              <a:pPr/>
              <a:t>‹#›</a:t>
            </a:fld>
            <a:endParaRPr lang="en-US" dirty="0"/>
          </a:p>
        </p:txBody>
      </p:sp>
      <p:sp>
        <p:nvSpPr>
          <p:cNvPr id="19" name="Title 1"/>
          <p:cNvSpPr>
            <a:spLocks noGrp="1"/>
          </p:cNvSpPr>
          <p:nvPr>
            <p:ph type="title"/>
          </p:nvPr>
        </p:nvSpPr>
        <p:spPr>
          <a:xfrm>
            <a:off x="697851" y="728663"/>
            <a:ext cx="5398149" cy="423996"/>
          </a:xfrm>
        </p:spPr>
        <p:txBody>
          <a:bodyPr anchor="t">
            <a:normAutofit/>
          </a:bodyPr>
          <a:lstStyle>
            <a:lvl1pPr>
              <a:defRPr sz="2200" b="1"/>
            </a:lvl1pPr>
          </a:lstStyle>
          <a:p>
            <a:r>
              <a:rPr lang="en-US"/>
              <a:t>Click to edit Master title style</a:t>
            </a:r>
            <a:endParaRPr lang="en-US" dirty="0"/>
          </a:p>
        </p:txBody>
      </p:sp>
      <p:sp>
        <p:nvSpPr>
          <p:cNvPr id="21" name="Footer Placeholder 2"/>
          <p:cNvSpPr>
            <a:spLocks noGrp="1"/>
          </p:cNvSpPr>
          <p:nvPr>
            <p:ph type="ftr" sz="quarter" idx="10"/>
          </p:nvPr>
        </p:nvSpPr>
        <p:spPr>
          <a:xfrm>
            <a:off x="1458408" y="6302722"/>
            <a:ext cx="4114800" cy="365125"/>
          </a:xfrm>
        </p:spPr>
        <p:txBody>
          <a:bodyPr/>
          <a:lstStyle/>
          <a:p>
            <a:endParaRPr lang="en-US" dirty="0"/>
          </a:p>
        </p:txBody>
      </p:sp>
      <p:sp>
        <p:nvSpPr>
          <p:cNvPr id="20" name="Text Placeholder 58"/>
          <p:cNvSpPr>
            <a:spLocks noGrp="1"/>
          </p:cNvSpPr>
          <p:nvPr>
            <p:ph type="body" sz="quarter" idx="23"/>
          </p:nvPr>
        </p:nvSpPr>
        <p:spPr>
          <a:xfrm>
            <a:off x="702031" y="3379438"/>
            <a:ext cx="4681538" cy="2524125"/>
          </a:xfrm>
        </p:spPr>
        <p:txBody>
          <a:bodyPr>
            <a:normAutofit/>
          </a:bodyPr>
          <a:lstStyle>
            <a:lvl1pPr marL="0" indent="0">
              <a:buNone/>
              <a:defRPr sz="1200" b="1">
                <a:latin typeface="+mn-lt"/>
                <a:ea typeface="Lucida Sans Unicode" charset="0"/>
                <a:cs typeface="Lucida Sans Unicode" charset="0"/>
              </a:defRPr>
            </a:lvl1pPr>
            <a:lvl2pPr marL="171450" indent="-171450">
              <a:buFont typeface="Arial" panose="020B0604020202020204" pitchFamily="34" charset="0"/>
              <a:buChar char="•"/>
              <a:defRPr sz="1200">
                <a:latin typeface="+mn-lt"/>
                <a:ea typeface="Lucida Sans Unicode" charset="0"/>
                <a:cs typeface="Lucida Sans Unicode" charset="0"/>
              </a:defRPr>
            </a:lvl2pPr>
            <a:lvl3pPr marL="363538" indent="-180975">
              <a:defRPr sz="1200">
                <a:latin typeface="+mn-lt"/>
                <a:ea typeface="Lucida Sans Unicode" charset="0"/>
                <a:cs typeface="Lucida Sans Unicode" charset="0"/>
              </a:defRPr>
            </a:lvl3pPr>
            <a:lvl4pPr marL="711200" indent="-285750">
              <a:defRPr sz="1200">
                <a:latin typeface="+mn-lt"/>
                <a:ea typeface="Lucida Sans Unicode" charset="0"/>
                <a:cs typeface="Lucida Sans Unicode" charset="0"/>
              </a:defRPr>
            </a:lvl4pPr>
            <a:lvl5pPr marL="1074738" indent="-285750">
              <a:defRPr sz="1200">
                <a:latin typeface="+mn-lt"/>
                <a:ea typeface="Lucida Sans Unicode" charset="0"/>
                <a:cs typeface="Lucida Sans Unicode" charset="0"/>
              </a:defRPr>
            </a:lvl5pPr>
          </a:lstStyle>
          <a:p>
            <a:pPr marL="0" lvl="0" indent="0">
              <a:buNone/>
            </a:pPr>
            <a:r>
              <a:rPr lang="en-US"/>
              <a:t>Edit Master text styles</a:t>
            </a:r>
          </a:p>
          <a:p>
            <a:pPr marL="0" lvl="1" indent="0">
              <a:buNone/>
            </a:pPr>
            <a:r>
              <a:rPr lang="en-US"/>
              <a:t>Second level</a:t>
            </a:r>
          </a:p>
          <a:p>
            <a:pPr marL="0" lvl="2" indent="0">
              <a:buNone/>
            </a:pPr>
            <a:r>
              <a:rPr lang="en-US"/>
              <a:t>Third level</a:t>
            </a:r>
          </a:p>
          <a:p>
            <a:pPr marL="0" lvl="3" indent="0">
              <a:buNone/>
            </a:pPr>
            <a:r>
              <a:rPr lang="en-US"/>
              <a:t>Fourth level</a:t>
            </a:r>
          </a:p>
          <a:p>
            <a:pPr marL="0" lvl="4" indent="0">
              <a:buNone/>
            </a:pPr>
            <a:r>
              <a:rPr lang="en-US"/>
              <a:t>Fifth level</a:t>
            </a:r>
            <a:endParaRPr lang="en-US" dirty="0"/>
          </a:p>
        </p:txBody>
      </p:sp>
      <p:pic>
        <p:nvPicPr>
          <p:cNvPr id="16" name="Picture 15"/>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extLst>
      <p:ext uri="{BB962C8B-B14F-4D97-AF65-F5344CB8AC3E}">
        <p14:creationId xmlns:p14="http://schemas.microsoft.com/office/powerpoint/2010/main" val="1362489239"/>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5361303" cy="6858000"/>
          </a:xfrm>
          <a:prstGeom prst="rect">
            <a:avLst/>
          </a:prstGeom>
        </p:spPr>
      </p:pic>
      <p:pic>
        <p:nvPicPr>
          <p:cNvPr id="10" name="Picture 9"/>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flipH="1">
            <a:off x="5315760" y="0"/>
            <a:ext cx="6876240" cy="6858000"/>
          </a:xfrm>
          <a:prstGeom prst="rect">
            <a:avLst/>
          </a:prstGeom>
        </p:spPr>
      </p:pic>
      <p:sp>
        <p:nvSpPr>
          <p:cNvPr id="11" name="Content Placeholder 2"/>
          <p:cNvSpPr>
            <a:spLocks noGrp="1"/>
          </p:cNvSpPr>
          <p:nvPr>
            <p:ph idx="1"/>
          </p:nvPr>
        </p:nvSpPr>
        <p:spPr>
          <a:xfrm>
            <a:off x="6100856" y="3428999"/>
            <a:ext cx="5389682" cy="1564266"/>
          </a:xfrm>
        </p:spPr>
        <p:txBody>
          <a:bodyPr>
            <a:normAutofit/>
          </a:bodyPr>
          <a:lstStyle>
            <a:lvl1pPr marL="0" indent="0">
              <a:buNone/>
              <a:defRPr sz="1500"/>
            </a:lvl1pPr>
            <a:lvl2pPr>
              <a:defRPr sz="1500"/>
            </a:lvl2pPr>
            <a:lvl3pPr>
              <a:defRPr sz="1500"/>
            </a:lvl3pPr>
            <a:lvl4pPr>
              <a:defRPr sz="1500"/>
            </a:lvl4pPr>
            <a:lvl5pPr>
              <a:defRPr sz="1500"/>
            </a:lvl5pPr>
            <a:lvl6pPr>
              <a:defRPr sz="2000"/>
            </a:lvl6pPr>
            <a:lvl7pPr>
              <a:defRPr sz="2000"/>
            </a:lvl7pPr>
            <a:lvl8pPr>
              <a:defRPr sz="2000"/>
            </a:lvl8pPr>
            <a:lvl9pPr>
              <a:defRPr sz="2000"/>
            </a:lvl9pPr>
          </a:lstStyle>
          <a:p>
            <a:pPr lvl="0"/>
            <a:r>
              <a:rPr lang="en-US"/>
              <a:t>Edit Master text styles</a:t>
            </a:r>
          </a:p>
        </p:txBody>
      </p:sp>
      <p:sp>
        <p:nvSpPr>
          <p:cNvPr id="9" name="TextBox 8"/>
          <p:cNvSpPr txBox="1"/>
          <p:nvPr userDrawn="1"/>
        </p:nvSpPr>
        <p:spPr>
          <a:xfrm>
            <a:off x="6106993" y="1584123"/>
            <a:ext cx="4853932" cy="1071711"/>
          </a:xfrm>
          <a:prstGeom prst="rect">
            <a:avLst/>
          </a:prstGeom>
          <a:noFill/>
          <a:ln>
            <a:noFill/>
          </a:ln>
        </p:spPr>
        <p:txBody>
          <a:bodyPr wrap="square" rtlCol="0">
            <a:noAutofit/>
          </a:bodyPr>
          <a:lstStyle/>
          <a:p>
            <a:pPr>
              <a:lnSpc>
                <a:spcPct val="150000"/>
              </a:lnSpc>
            </a:pPr>
            <a:r>
              <a:rPr lang="en-GB" sz="1600" b="1" dirty="0">
                <a:solidFill>
                  <a:srgbClr val="000000"/>
                </a:solidFill>
                <a:latin typeface="Georgia" charset="0"/>
                <a:ea typeface="Georgia" charset="0"/>
                <a:cs typeface="Georgia" charset="0"/>
              </a:rPr>
              <a:t>KIT </a:t>
            </a:r>
            <a:r>
              <a:rPr lang="mr-IN" sz="1600" b="1" dirty="0">
                <a:solidFill>
                  <a:srgbClr val="000000"/>
                </a:solidFill>
                <a:latin typeface="Georgia" charset="0"/>
                <a:ea typeface="Georgia" charset="0"/>
                <a:cs typeface="Georgia" charset="0"/>
              </a:rPr>
              <a:t>–</a:t>
            </a:r>
            <a:r>
              <a:rPr lang="en-GB" sz="1600" b="1" dirty="0">
                <a:solidFill>
                  <a:srgbClr val="000000"/>
                </a:solidFill>
                <a:latin typeface="Georgia" charset="0"/>
                <a:ea typeface="Georgia" charset="0"/>
                <a:cs typeface="Georgia" charset="0"/>
              </a:rPr>
              <a:t> Royal Tropical Institute</a:t>
            </a:r>
          </a:p>
          <a:p>
            <a:pPr>
              <a:lnSpc>
                <a:spcPct val="150000"/>
              </a:lnSpc>
            </a:pPr>
            <a:r>
              <a:rPr lang="hr-HR" sz="1500" dirty="0">
                <a:solidFill>
                  <a:srgbClr val="000000"/>
                </a:solidFill>
                <a:latin typeface="Georgia" charset="0"/>
                <a:ea typeface="Georgia" charset="0"/>
                <a:cs typeface="Georgia" charset="0"/>
              </a:rPr>
              <a:t>Mauritskade 64</a:t>
            </a:r>
            <a:br>
              <a:rPr lang="hr-HR" sz="1500" dirty="0">
                <a:solidFill>
                  <a:srgbClr val="000000"/>
                </a:solidFill>
                <a:latin typeface="Georgia" charset="0"/>
                <a:ea typeface="Georgia" charset="0"/>
                <a:cs typeface="Georgia" charset="0"/>
              </a:rPr>
            </a:br>
            <a:r>
              <a:rPr lang="hr-HR" sz="1500" dirty="0">
                <a:solidFill>
                  <a:srgbClr val="000000"/>
                </a:solidFill>
                <a:latin typeface="Georgia" charset="0"/>
                <a:ea typeface="Georgia" charset="0"/>
                <a:cs typeface="Georgia" charset="0"/>
              </a:rPr>
              <a:t>1092 AD Amsterdam</a:t>
            </a:r>
            <a:endParaRPr lang="hr-HR" sz="1600" dirty="0">
              <a:solidFill>
                <a:srgbClr val="000000"/>
              </a:solidFill>
              <a:latin typeface="Georgia" charset="0"/>
              <a:ea typeface="Georgia" charset="0"/>
              <a:cs typeface="Georgia" charset="0"/>
            </a:endParaRPr>
          </a:p>
        </p:txBody>
      </p:sp>
      <p:sp>
        <p:nvSpPr>
          <p:cNvPr id="13" name="Content Placeholder 2"/>
          <p:cNvSpPr>
            <a:spLocks noGrp="1"/>
          </p:cNvSpPr>
          <p:nvPr>
            <p:ph idx="12" hasCustomPrompt="1"/>
          </p:nvPr>
        </p:nvSpPr>
        <p:spPr>
          <a:xfrm>
            <a:off x="6100856" y="2717204"/>
            <a:ext cx="5389682" cy="357818"/>
          </a:xfrm>
        </p:spPr>
        <p:txBody>
          <a:bodyPr>
            <a:normAutofit/>
          </a:bodyPr>
          <a:lstStyle>
            <a:lvl1pPr marL="0" indent="0">
              <a:buNone/>
              <a:defRPr sz="1500" b="1"/>
            </a:lvl1pPr>
            <a:lvl2pPr>
              <a:defRPr sz="1500"/>
            </a:lvl2pPr>
            <a:lvl3pPr>
              <a:defRPr sz="1500"/>
            </a:lvl3pPr>
            <a:lvl4pPr>
              <a:defRPr sz="1500"/>
            </a:lvl4pPr>
            <a:lvl5pPr>
              <a:defRPr sz="1500"/>
            </a:lvl5pPr>
            <a:lvl6pPr>
              <a:defRPr sz="2000"/>
            </a:lvl6pPr>
            <a:lvl7pPr>
              <a:defRPr sz="2000"/>
            </a:lvl7pPr>
            <a:lvl8pPr>
              <a:defRPr sz="2000"/>
            </a:lvl8pPr>
            <a:lvl9pPr>
              <a:defRPr sz="2000"/>
            </a:lvl9pPr>
          </a:lstStyle>
          <a:p>
            <a:pPr lvl="0"/>
            <a:r>
              <a:rPr lang="en-US" dirty="0"/>
              <a:t>Click to edit website address</a:t>
            </a:r>
          </a:p>
        </p:txBody>
      </p:sp>
      <p:pic>
        <p:nvPicPr>
          <p:cNvPr id="14" name="Afbeelding 33"/>
          <p:cNvPicPr>
            <a:picLocks/>
          </p:cNvPicPr>
          <p:nvPr userDrawn="1"/>
        </p:nvPicPr>
        <p:blipFill>
          <a:blip r:embed="rId4" cstate="email">
            <a:extLst>
              <a:ext uri="{28A0092B-C50C-407E-A947-70E740481C1C}">
                <a14:useLocalDpi xmlns:a14="http://schemas.microsoft.com/office/drawing/2010/main" val="0"/>
              </a:ext>
            </a:extLst>
          </a:blip>
          <a:stretch>
            <a:fillRect/>
          </a:stretch>
        </p:blipFill>
        <p:spPr>
          <a:xfrm rot="10800000" flipH="1" flipV="1">
            <a:off x="6143953" y="1348130"/>
            <a:ext cx="1951155" cy="111921"/>
          </a:xfrm>
          <a:prstGeom prst="rect">
            <a:avLst/>
          </a:prstGeom>
        </p:spPr>
      </p:pic>
      <p:sp>
        <p:nvSpPr>
          <p:cNvPr id="8" name="TextBox 7"/>
          <p:cNvSpPr txBox="1"/>
          <p:nvPr userDrawn="1"/>
        </p:nvSpPr>
        <p:spPr>
          <a:xfrm>
            <a:off x="6106993" y="1020255"/>
            <a:ext cx="4736133" cy="429133"/>
          </a:xfrm>
          <a:prstGeom prst="rect">
            <a:avLst/>
          </a:prstGeom>
          <a:noFill/>
          <a:ln w="98425">
            <a:noFill/>
          </a:ln>
        </p:spPr>
        <p:txBody>
          <a:bodyPr wrap="square" rtlCol="0" anchor="t">
            <a:noAutofit/>
          </a:bodyPr>
          <a:lstStyle/>
          <a:p>
            <a:pPr>
              <a:lnSpc>
                <a:spcPct val="80000"/>
              </a:lnSpc>
            </a:pPr>
            <a:r>
              <a:rPr lang="en-US" sz="3600" b="1" dirty="0">
                <a:solidFill>
                  <a:schemeClr val="tx1"/>
                </a:solidFill>
                <a:latin typeface="Georgia" charset="0"/>
                <a:ea typeface="Georgia" charset="0"/>
                <a:cs typeface="Georgia" charset="0"/>
              </a:rPr>
              <a:t>Contact</a:t>
            </a:r>
          </a:p>
        </p:txBody>
      </p:sp>
      <p:pic>
        <p:nvPicPr>
          <p:cNvPr id="17" name="Afbeelding 3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6203950" y="5235090"/>
            <a:ext cx="2295606" cy="714860"/>
          </a:xfrm>
          <a:prstGeom prst="rect">
            <a:avLst/>
          </a:prstGeom>
        </p:spPr>
      </p:pic>
    </p:spTree>
    <p:extLst>
      <p:ext uri="{BB962C8B-B14F-4D97-AF65-F5344CB8AC3E}">
        <p14:creationId xmlns:p14="http://schemas.microsoft.com/office/powerpoint/2010/main" val="175497645"/>
      </p:ext>
    </p:extLst>
  </p:cSld>
  <p:clrMapOvr>
    <a:masterClrMapping/>
  </p:clrMapOvr>
  <p:extLst mod="1">
    <p:ext uri="{DCECCB84-F9BA-43D5-87BE-67443E8EF086}">
      <p15:sldGuideLst xmlns:p15="http://schemas.microsoft.com/office/powerpoint/2012/main">
        <p15:guide id="1" orient="horz" pos="2160">
          <p15:clr>
            <a:srgbClr val="FBAE40"/>
          </p15:clr>
        </p15:guide>
        <p15:guide id="2" orient="horz" pos="3748">
          <p15:clr>
            <a:srgbClr val="FBAE40"/>
          </p15:clr>
        </p15:guide>
        <p15:guide id="0" pos="3908"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Content - About KIT">
    <p:spTree>
      <p:nvGrpSpPr>
        <p:cNvPr id="1" name=""/>
        <p:cNvGrpSpPr/>
        <p:nvPr/>
      </p:nvGrpSpPr>
      <p:grpSpPr>
        <a:xfrm>
          <a:off x="0" y="0"/>
          <a:ext cx="0" cy="0"/>
          <a:chOff x="0" y="0"/>
          <a:chExt cx="0" cy="0"/>
        </a:xfrm>
      </p:grpSpPr>
      <p:pic>
        <p:nvPicPr>
          <p:cNvPr id="124" name="Picture 12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65039" y="987560"/>
            <a:ext cx="1427999" cy="108000"/>
          </a:xfrm>
          <a:prstGeom prst="rect">
            <a:avLst/>
          </a:prstGeom>
        </p:spPr>
      </p:pic>
      <p:grpSp>
        <p:nvGrpSpPr>
          <p:cNvPr id="56" name="Group 55"/>
          <p:cNvGrpSpPr/>
          <p:nvPr/>
        </p:nvGrpSpPr>
        <p:grpSpPr>
          <a:xfrm>
            <a:off x="0" y="6054861"/>
            <a:ext cx="12190943" cy="803139"/>
            <a:chOff x="0" y="3308208"/>
            <a:chExt cx="12190943" cy="803139"/>
          </a:xfrm>
        </p:grpSpPr>
        <p:sp>
          <p:nvSpPr>
            <p:cNvPr id="58" name="Rectangle 57"/>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5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3" name="Slide Number Placeholder 2"/>
          <p:cNvSpPr>
            <a:spLocks noGrp="1"/>
          </p:cNvSpPr>
          <p:nvPr>
            <p:ph type="sldNum" sz="quarter" idx="15"/>
          </p:nvPr>
        </p:nvSpPr>
        <p:spPr/>
        <p:txBody>
          <a:bodyPr/>
          <a:lstStyle/>
          <a:p>
            <a:fld id="{644053AD-0D37-264C-A942-173BA2B6B21A}" type="slidenum">
              <a:rPr lang="en-US" smtClean="0"/>
              <a:pPr/>
              <a:t>‹#›</a:t>
            </a:fld>
            <a:endParaRPr lang="en-US" dirty="0"/>
          </a:p>
        </p:txBody>
      </p:sp>
      <p:sp>
        <p:nvSpPr>
          <p:cNvPr id="54" name="Footer Placeholder 2"/>
          <p:cNvSpPr>
            <a:spLocks noGrp="1"/>
          </p:cNvSpPr>
          <p:nvPr>
            <p:ph type="ftr" sz="quarter" idx="10"/>
          </p:nvPr>
        </p:nvSpPr>
        <p:spPr>
          <a:xfrm>
            <a:off x="1458408" y="6302722"/>
            <a:ext cx="4114800" cy="365125"/>
          </a:xfrm>
        </p:spPr>
        <p:txBody>
          <a:bodyPr/>
          <a:lstStyle/>
          <a:p>
            <a:endParaRPr lang="en-US" dirty="0"/>
          </a:p>
        </p:txBody>
      </p:sp>
      <p:sp>
        <p:nvSpPr>
          <p:cNvPr id="53" name="TextBox 52"/>
          <p:cNvSpPr txBox="1"/>
          <p:nvPr userDrawn="1"/>
        </p:nvSpPr>
        <p:spPr>
          <a:xfrm>
            <a:off x="697851" y="728663"/>
            <a:ext cx="2836033" cy="423996"/>
          </a:xfrm>
          <a:prstGeom prst="rect">
            <a:avLst/>
          </a:prstGeom>
        </p:spPr>
        <p:txBody>
          <a:bodyPr vert="horz" lIns="91440" tIns="45720" rIns="91440" bIns="45720" rtlCol="0" anchor="ctr">
            <a:normAutofit/>
          </a:bodyPr>
          <a:lstStyle>
            <a:lvl1pPr>
              <a:lnSpc>
                <a:spcPct val="90000"/>
              </a:lnSpc>
              <a:spcBef>
                <a:spcPct val="0"/>
              </a:spcBef>
              <a:buNone/>
              <a:defRPr sz="2200" b="1">
                <a:latin typeface="+mj-lt"/>
                <a:ea typeface="+mj-ea"/>
                <a:cs typeface="+mj-cs"/>
              </a:defRPr>
            </a:lvl1pPr>
          </a:lstStyle>
          <a:p>
            <a:pPr lvl="0"/>
            <a:r>
              <a:rPr lang="en-US" dirty="0"/>
              <a:t>Who We</a:t>
            </a:r>
            <a:r>
              <a:rPr lang="en-US" baseline="0" dirty="0"/>
              <a:t> Are</a:t>
            </a:r>
            <a:endParaRPr lang="en-US" dirty="0"/>
          </a:p>
        </p:txBody>
      </p:sp>
      <p:sp>
        <p:nvSpPr>
          <p:cNvPr id="99" name="Oval 98"/>
          <p:cNvSpPr>
            <a:spLocks noChangeAspect="1"/>
          </p:cNvSpPr>
          <p:nvPr/>
        </p:nvSpPr>
        <p:spPr>
          <a:xfrm>
            <a:off x="7380609" y="4213938"/>
            <a:ext cx="1272701" cy="1272701"/>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Picture Placeholder 4"/>
          <p:cNvSpPr>
            <a:spLocks noGrp="1"/>
          </p:cNvSpPr>
          <p:nvPr>
            <p:ph type="pic" sz="quarter" idx="17"/>
          </p:nvPr>
        </p:nvSpPr>
        <p:spPr>
          <a:xfrm>
            <a:off x="7274934" y="3867150"/>
            <a:ext cx="684212" cy="704850"/>
          </a:xfrm>
        </p:spPr>
        <p:txBody>
          <a:bodyPr anchor="ctr">
            <a:normAutofit/>
          </a:bodyPr>
          <a:lstStyle>
            <a:lvl1pPr marL="0" indent="0">
              <a:buNone/>
              <a:defRPr sz="1100"/>
            </a:lvl1pPr>
          </a:lstStyle>
          <a:p>
            <a:r>
              <a:rPr lang="en-US"/>
              <a:t>Click icon to add picture</a:t>
            </a:r>
            <a:endParaRPr lang="en-US" dirty="0"/>
          </a:p>
        </p:txBody>
      </p:sp>
      <p:sp>
        <p:nvSpPr>
          <p:cNvPr id="71" name="Text Placeholder 6"/>
          <p:cNvSpPr>
            <a:spLocks noGrp="1"/>
          </p:cNvSpPr>
          <p:nvPr>
            <p:ph type="body" sz="quarter" idx="19" hasCustomPrompt="1"/>
          </p:nvPr>
        </p:nvSpPr>
        <p:spPr>
          <a:xfrm>
            <a:off x="8213308" y="4464699"/>
            <a:ext cx="421782" cy="430887"/>
          </a:xfrm>
        </p:spPr>
        <p:txBody>
          <a:bodyPr anchor="ctr">
            <a:noAutofit/>
          </a:bodyPr>
          <a:lstStyle>
            <a:lvl1pPr marL="0" indent="0" algn="ctr">
              <a:buNone/>
              <a:defRPr sz="2200"/>
            </a:lvl1pPr>
            <a:lvl2pPr>
              <a:defRPr sz="1000"/>
            </a:lvl2pPr>
            <a:lvl3pPr>
              <a:defRPr sz="900"/>
            </a:lvl3pPr>
            <a:lvl4pPr>
              <a:defRPr sz="800"/>
            </a:lvl4pPr>
            <a:lvl5pPr>
              <a:defRPr sz="800"/>
            </a:lvl5pPr>
          </a:lstStyle>
          <a:p>
            <a:pPr lvl="0"/>
            <a:r>
              <a:rPr lang="en-US" dirty="0"/>
              <a:t>+</a:t>
            </a:r>
          </a:p>
        </p:txBody>
      </p:sp>
      <p:sp>
        <p:nvSpPr>
          <p:cNvPr id="75" name="Text Placeholder 12"/>
          <p:cNvSpPr>
            <a:spLocks noGrp="1"/>
          </p:cNvSpPr>
          <p:nvPr>
            <p:ph type="body" sz="quarter" idx="20" hasCustomPrompt="1"/>
          </p:nvPr>
        </p:nvSpPr>
        <p:spPr>
          <a:xfrm>
            <a:off x="7927192" y="5029027"/>
            <a:ext cx="1382797" cy="584775"/>
          </a:xfrm>
        </p:spPr>
        <p:txBody>
          <a:bodyPr>
            <a:noAutofit/>
          </a:bodyPr>
          <a:lstStyle>
            <a:lvl1pPr marL="0" indent="0">
              <a:spcBef>
                <a:spcPts val="0"/>
              </a:spcBef>
              <a:buNone/>
              <a:defRPr sz="1600" baseline="0">
                <a:latin typeface="+mj-lt"/>
              </a:defRPr>
            </a:lvl1pPr>
            <a:lvl2pPr>
              <a:defRPr sz="1600">
                <a:latin typeface="+mj-lt"/>
              </a:defRPr>
            </a:lvl2pPr>
            <a:lvl3pPr>
              <a:defRPr sz="1600">
                <a:latin typeface="+mj-lt"/>
              </a:defRPr>
            </a:lvl3pPr>
            <a:lvl4pPr>
              <a:defRPr sz="1600">
                <a:latin typeface="+mj-lt"/>
              </a:defRPr>
            </a:lvl4pPr>
            <a:lvl5pPr>
              <a:defRPr sz="1600">
                <a:latin typeface="+mj-lt"/>
              </a:defRPr>
            </a:lvl5pPr>
          </a:lstStyle>
          <a:p>
            <a:pPr lvl="0"/>
            <a:r>
              <a:rPr lang="en-US" dirty="0"/>
              <a:t>Name of statistics</a:t>
            </a:r>
          </a:p>
        </p:txBody>
      </p:sp>
      <p:sp>
        <p:nvSpPr>
          <p:cNvPr id="76" name="Text Placeholder 12"/>
          <p:cNvSpPr>
            <a:spLocks noGrp="1"/>
          </p:cNvSpPr>
          <p:nvPr>
            <p:ph type="body" sz="quarter" idx="21" hasCustomPrompt="1"/>
          </p:nvPr>
        </p:nvSpPr>
        <p:spPr>
          <a:xfrm>
            <a:off x="7600901" y="4558549"/>
            <a:ext cx="840294" cy="535531"/>
          </a:xfrm>
          <a:noFill/>
        </p:spPr>
        <p:txBody>
          <a:bodyPr wrap="none" rtlCol="0" anchor="ctr">
            <a:spAutoFit/>
          </a:bodyPr>
          <a:lstStyle>
            <a:lvl1pPr marL="0" indent="0" algn="ctr">
              <a:buNone/>
              <a:defRPr lang="en-US" sz="3200" b="1" spc="-150" dirty="0">
                <a:latin typeface="+mj-lt"/>
              </a:defRPr>
            </a:lvl1pPr>
          </a:lstStyle>
          <a:p>
            <a:pPr marL="0" lvl="0"/>
            <a:r>
              <a:rPr lang="en-US" dirty="0"/>
              <a:t>123</a:t>
            </a:r>
          </a:p>
        </p:txBody>
      </p:sp>
      <p:sp>
        <p:nvSpPr>
          <p:cNvPr id="82" name="Text Placeholder 12"/>
          <p:cNvSpPr>
            <a:spLocks noGrp="1"/>
          </p:cNvSpPr>
          <p:nvPr>
            <p:ph type="body" sz="quarter" idx="23" hasCustomPrompt="1"/>
          </p:nvPr>
        </p:nvSpPr>
        <p:spPr>
          <a:xfrm>
            <a:off x="7401859" y="4655498"/>
            <a:ext cx="256802" cy="341632"/>
          </a:xfrm>
          <a:noFill/>
        </p:spPr>
        <p:txBody>
          <a:bodyPr wrap="none" rtlCol="0" anchor="ctr">
            <a:spAutoFit/>
          </a:bodyPr>
          <a:lstStyle>
            <a:lvl1pPr marL="0" indent="0" algn="ctr">
              <a:buNone/>
              <a:defRPr lang="en-US" sz="1800" b="1" spc="-150" dirty="0">
                <a:latin typeface="+mj-lt"/>
              </a:defRPr>
            </a:lvl1pPr>
          </a:lstStyle>
          <a:p>
            <a:pPr marL="0" lvl="0"/>
            <a:r>
              <a:rPr lang="en-US" b="1" dirty="0">
                <a:latin typeface="Georgia" panose="02040502050405020303" pitchFamily="18" charset="0"/>
              </a:rPr>
              <a:t>›</a:t>
            </a:r>
            <a:endParaRPr lang="en-US" dirty="0"/>
          </a:p>
        </p:txBody>
      </p:sp>
      <p:sp>
        <p:nvSpPr>
          <p:cNvPr id="83" name="Oval 82"/>
          <p:cNvSpPr>
            <a:spLocks noChangeAspect="1"/>
          </p:cNvSpPr>
          <p:nvPr userDrawn="1"/>
        </p:nvSpPr>
        <p:spPr>
          <a:xfrm>
            <a:off x="9706594" y="4213938"/>
            <a:ext cx="1272701" cy="1272701"/>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Picture Placeholder 4"/>
          <p:cNvSpPr>
            <a:spLocks noGrp="1"/>
          </p:cNvSpPr>
          <p:nvPr>
            <p:ph type="pic" sz="quarter" idx="24"/>
          </p:nvPr>
        </p:nvSpPr>
        <p:spPr>
          <a:xfrm>
            <a:off x="9600919" y="3867150"/>
            <a:ext cx="684212" cy="704850"/>
          </a:xfrm>
        </p:spPr>
        <p:txBody>
          <a:bodyPr anchor="ctr">
            <a:normAutofit/>
          </a:bodyPr>
          <a:lstStyle>
            <a:lvl1pPr marL="0" indent="0">
              <a:buNone/>
              <a:defRPr sz="1100"/>
            </a:lvl1pPr>
          </a:lstStyle>
          <a:p>
            <a:r>
              <a:rPr lang="en-US"/>
              <a:t>Click icon to add picture</a:t>
            </a:r>
            <a:endParaRPr lang="en-US" dirty="0"/>
          </a:p>
        </p:txBody>
      </p:sp>
      <p:sp>
        <p:nvSpPr>
          <p:cNvPr id="85" name="Text Placeholder 6"/>
          <p:cNvSpPr>
            <a:spLocks noGrp="1"/>
          </p:cNvSpPr>
          <p:nvPr>
            <p:ph type="body" sz="quarter" idx="25" hasCustomPrompt="1"/>
          </p:nvPr>
        </p:nvSpPr>
        <p:spPr>
          <a:xfrm>
            <a:off x="10539293" y="4464699"/>
            <a:ext cx="421782" cy="430887"/>
          </a:xfrm>
        </p:spPr>
        <p:txBody>
          <a:bodyPr anchor="ctr">
            <a:noAutofit/>
          </a:bodyPr>
          <a:lstStyle>
            <a:lvl1pPr marL="0" indent="0" algn="ctr">
              <a:buNone/>
              <a:defRPr sz="2200"/>
            </a:lvl1pPr>
            <a:lvl2pPr>
              <a:defRPr sz="1000"/>
            </a:lvl2pPr>
            <a:lvl3pPr>
              <a:defRPr sz="900"/>
            </a:lvl3pPr>
            <a:lvl4pPr>
              <a:defRPr sz="800"/>
            </a:lvl4pPr>
            <a:lvl5pPr>
              <a:defRPr sz="800"/>
            </a:lvl5pPr>
          </a:lstStyle>
          <a:p>
            <a:pPr lvl="0"/>
            <a:r>
              <a:rPr lang="en-US" dirty="0"/>
              <a:t>+</a:t>
            </a:r>
          </a:p>
        </p:txBody>
      </p:sp>
      <p:sp>
        <p:nvSpPr>
          <p:cNvPr id="86" name="Text Placeholder 12"/>
          <p:cNvSpPr>
            <a:spLocks noGrp="1"/>
          </p:cNvSpPr>
          <p:nvPr>
            <p:ph type="body" sz="quarter" idx="26" hasCustomPrompt="1"/>
          </p:nvPr>
        </p:nvSpPr>
        <p:spPr>
          <a:xfrm>
            <a:off x="10253177" y="5029027"/>
            <a:ext cx="1382797" cy="584775"/>
          </a:xfrm>
        </p:spPr>
        <p:txBody>
          <a:bodyPr>
            <a:noAutofit/>
          </a:bodyPr>
          <a:lstStyle>
            <a:lvl1pPr marL="0" indent="0">
              <a:spcBef>
                <a:spcPts val="0"/>
              </a:spcBef>
              <a:buNone/>
              <a:defRPr sz="1600" baseline="0">
                <a:latin typeface="+mj-lt"/>
              </a:defRPr>
            </a:lvl1pPr>
            <a:lvl2pPr>
              <a:defRPr sz="1600">
                <a:latin typeface="+mj-lt"/>
              </a:defRPr>
            </a:lvl2pPr>
            <a:lvl3pPr>
              <a:defRPr sz="1600">
                <a:latin typeface="+mj-lt"/>
              </a:defRPr>
            </a:lvl3pPr>
            <a:lvl4pPr>
              <a:defRPr sz="1600">
                <a:latin typeface="+mj-lt"/>
              </a:defRPr>
            </a:lvl4pPr>
            <a:lvl5pPr>
              <a:defRPr sz="1600">
                <a:latin typeface="+mj-lt"/>
              </a:defRPr>
            </a:lvl5pPr>
          </a:lstStyle>
          <a:p>
            <a:pPr lvl="0"/>
            <a:r>
              <a:rPr lang="en-US" dirty="0"/>
              <a:t>Name of statistics</a:t>
            </a:r>
          </a:p>
        </p:txBody>
      </p:sp>
      <p:sp>
        <p:nvSpPr>
          <p:cNvPr id="90" name="Text Placeholder 12"/>
          <p:cNvSpPr>
            <a:spLocks noGrp="1"/>
          </p:cNvSpPr>
          <p:nvPr>
            <p:ph type="body" sz="quarter" idx="27" hasCustomPrompt="1"/>
          </p:nvPr>
        </p:nvSpPr>
        <p:spPr>
          <a:xfrm>
            <a:off x="9926886" y="4558549"/>
            <a:ext cx="840294" cy="535531"/>
          </a:xfrm>
          <a:noFill/>
        </p:spPr>
        <p:txBody>
          <a:bodyPr wrap="none" rtlCol="0" anchor="ctr">
            <a:spAutoFit/>
          </a:bodyPr>
          <a:lstStyle>
            <a:lvl1pPr marL="0" indent="0" algn="ctr">
              <a:buNone/>
              <a:defRPr lang="en-US" sz="3200" b="1" spc="-150" dirty="0">
                <a:latin typeface="+mj-lt"/>
              </a:defRPr>
            </a:lvl1pPr>
          </a:lstStyle>
          <a:p>
            <a:pPr marL="0" lvl="0"/>
            <a:r>
              <a:rPr lang="en-US" dirty="0"/>
              <a:t>123</a:t>
            </a:r>
          </a:p>
        </p:txBody>
      </p:sp>
      <p:sp>
        <p:nvSpPr>
          <p:cNvPr id="92" name="Text Placeholder 12"/>
          <p:cNvSpPr>
            <a:spLocks noGrp="1"/>
          </p:cNvSpPr>
          <p:nvPr>
            <p:ph type="body" sz="quarter" idx="28" hasCustomPrompt="1"/>
          </p:nvPr>
        </p:nvSpPr>
        <p:spPr>
          <a:xfrm>
            <a:off x="9727844" y="4655498"/>
            <a:ext cx="256802" cy="341632"/>
          </a:xfrm>
          <a:noFill/>
        </p:spPr>
        <p:txBody>
          <a:bodyPr wrap="none" rtlCol="0" anchor="ctr">
            <a:spAutoFit/>
          </a:bodyPr>
          <a:lstStyle>
            <a:lvl1pPr marL="0" indent="0" algn="ctr">
              <a:buNone/>
              <a:defRPr lang="en-US" sz="1800" b="1" spc="-150" dirty="0">
                <a:latin typeface="+mj-lt"/>
              </a:defRPr>
            </a:lvl1pPr>
          </a:lstStyle>
          <a:p>
            <a:pPr marL="0" lvl="0"/>
            <a:r>
              <a:rPr lang="en-US" b="1" dirty="0">
                <a:latin typeface="Georgia" panose="02040502050405020303" pitchFamily="18" charset="0"/>
              </a:rPr>
              <a:t>›</a:t>
            </a:r>
            <a:endParaRPr lang="en-US" dirty="0"/>
          </a:p>
        </p:txBody>
      </p:sp>
      <p:sp>
        <p:nvSpPr>
          <p:cNvPr id="98" name="Oval 97"/>
          <p:cNvSpPr>
            <a:spLocks noChangeAspect="1"/>
          </p:cNvSpPr>
          <p:nvPr userDrawn="1"/>
        </p:nvSpPr>
        <p:spPr>
          <a:xfrm>
            <a:off x="5120203" y="4213938"/>
            <a:ext cx="1272701" cy="1272701"/>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 name="Picture Placeholder 4"/>
          <p:cNvSpPr>
            <a:spLocks noGrp="1" noChangeAspect="1"/>
          </p:cNvSpPr>
          <p:nvPr>
            <p:ph type="pic" sz="quarter" idx="29"/>
          </p:nvPr>
        </p:nvSpPr>
        <p:spPr>
          <a:xfrm>
            <a:off x="5014528" y="3867150"/>
            <a:ext cx="684212" cy="704850"/>
          </a:xfrm>
        </p:spPr>
        <p:txBody>
          <a:bodyPr anchor="ctr" anchorCtr="1">
            <a:normAutofit/>
          </a:bodyPr>
          <a:lstStyle>
            <a:lvl1pPr marL="0" indent="0">
              <a:buNone/>
              <a:defRPr sz="1100"/>
            </a:lvl1pPr>
          </a:lstStyle>
          <a:p>
            <a:r>
              <a:rPr lang="en-US"/>
              <a:t>Click icon to add picture</a:t>
            </a:r>
            <a:endParaRPr lang="en-US" dirty="0"/>
          </a:p>
        </p:txBody>
      </p:sp>
      <p:sp>
        <p:nvSpPr>
          <p:cNvPr id="105" name="Text Placeholder 6"/>
          <p:cNvSpPr>
            <a:spLocks noGrp="1"/>
          </p:cNvSpPr>
          <p:nvPr>
            <p:ph type="body" sz="quarter" idx="30" hasCustomPrompt="1"/>
          </p:nvPr>
        </p:nvSpPr>
        <p:spPr>
          <a:xfrm>
            <a:off x="5952902" y="4464699"/>
            <a:ext cx="421782" cy="430887"/>
          </a:xfrm>
        </p:spPr>
        <p:txBody>
          <a:bodyPr anchor="ctr">
            <a:noAutofit/>
          </a:bodyPr>
          <a:lstStyle>
            <a:lvl1pPr marL="0" indent="0" algn="ctr">
              <a:buNone/>
              <a:defRPr sz="2200"/>
            </a:lvl1pPr>
            <a:lvl2pPr>
              <a:defRPr sz="1000"/>
            </a:lvl2pPr>
            <a:lvl3pPr>
              <a:defRPr sz="900"/>
            </a:lvl3pPr>
            <a:lvl4pPr>
              <a:defRPr sz="800"/>
            </a:lvl4pPr>
            <a:lvl5pPr>
              <a:defRPr sz="800"/>
            </a:lvl5pPr>
          </a:lstStyle>
          <a:p>
            <a:pPr lvl="0"/>
            <a:r>
              <a:rPr lang="en-US" dirty="0"/>
              <a:t>+</a:t>
            </a:r>
          </a:p>
        </p:txBody>
      </p:sp>
      <p:sp>
        <p:nvSpPr>
          <p:cNvPr id="111" name="Text Placeholder 12"/>
          <p:cNvSpPr>
            <a:spLocks noGrp="1"/>
          </p:cNvSpPr>
          <p:nvPr>
            <p:ph type="body" sz="quarter" idx="31" hasCustomPrompt="1"/>
          </p:nvPr>
        </p:nvSpPr>
        <p:spPr>
          <a:xfrm>
            <a:off x="5666786" y="5029027"/>
            <a:ext cx="1382797" cy="584775"/>
          </a:xfrm>
        </p:spPr>
        <p:txBody>
          <a:bodyPr>
            <a:noAutofit/>
          </a:bodyPr>
          <a:lstStyle>
            <a:lvl1pPr marL="0" indent="0">
              <a:spcBef>
                <a:spcPts val="0"/>
              </a:spcBef>
              <a:buNone/>
              <a:defRPr sz="1600" baseline="0">
                <a:latin typeface="+mj-lt"/>
              </a:defRPr>
            </a:lvl1pPr>
            <a:lvl2pPr>
              <a:defRPr sz="1600">
                <a:latin typeface="+mj-lt"/>
              </a:defRPr>
            </a:lvl2pPr>
            <a:lvl3pPr>
              <a:defRPr sz="1600">
                <a:latin typeface="+mj-lt"/>
              </a:defRPr>
            </a:lvl3pPr>
            <a:lvl4pPr>
              <a:defRPr sz="1600">
                <a:latin typeface="+mj-lt"/>
              </a:defRPr>
            </a:lvl4pPr>
            <a:lvl5pPr>
              <a:defRPr sz="1600">
                <a:latin typeface="+mj-lt"/>
              </a:defRPr>
            </a:lvl5pPr>
          </a:lstStyle>
          <a:p>
            <a:pPr lvl="0"/>
            <a:r>
              <a:rPr lang="en-US" dirty="0"/>
              <a:t>Name of statistics</a:t>
            </a:r>
          </a:p>
        </p:txBody>
      </p:sp>
      <p:sp>
        <p:nvSpPr>
          <p:cNvPr id="112" name="Text Placeholder 12"/>
          <p:cNvSpPr>
            <a:spLocks noGrp="1"/>
          </p:cNvSpPr>
          <p:nvPr>
            <p:ph type="body" sz="quarter" idx="32" hasCustomPrompt="1"/>
          </p:nvPr>
        </p:nvSpPr>
        <p:spPr>
          <a:xfrm>
            <a:off x="5340495" y="4558549"/>
            <a:ext cx="840294" cy="535531"/>
          </a:xfrm>
          <a:noFill/>
        </p:spPr>
        <p:txBody>
          <a:bodyPr wrap="none" rtlCol="0" anchor="ctr">
            <a:spAutoFit/>
          </a:bodyPr>
          <a:lstStyle>
            <a:lvl1pPr marL="0" indent="0" algn="ctr">
              <a:buNone/>
              <a:defRPr lang="en-US" sz="3200" b="1" spc="-150" dirty="0">
                <a:latin typeface="+mj-lt"/>
              </a:defRPr>
            </a:lvl1pPr>
          </a:lstStyle>
          <a:p>
            <a:pPr marL="0" lvl="0"/>
            <a:r>
              <a:rPr lang="en-US" dirty="0"/>
              <a:t>123</a:t>
            </a:r>
          </a:p>
        </p:txBody>
      </p:sp>
      <p:sp>
        <p:nvSpPr>
          <p:cNvPr id="113" name="Text Placeholder 12"/>
          <p:cNvSpPr>
            <a:spLocks noGrp="1"/>
          </p:cNvSpPr>
          <p:nvPr>
            <p:ph type="body" sz="quarter" idx="33" hasCustomPrompt="1"/>
          </p:nvPr>
        </p:nvSpPr>
        <p:spPr>
          <a:xfrm>
            <a:off x="5141453" y="4655498"/>
            <a:ext cx="256802" cy="341632"/>
          </a:xfrm>
          <a:noFill/>
        </p:spPr>
        <p:txBody>
          <a:bodyPr wrap="none" rtlCol="0" anchor="ctr">
            <a:spAutoFit/>
          </a:bodyPr>
          <a:lstStyle>
            <a:lvl1pPr marL="0" indent="0" algn="ctr">
              <a:buNone/>
              <a:defRPr lang="en-US" sz="1800" b="1" spc="-150" dirty="0">
                <a:latin typeface="+mj-lt"/>
              </a:defRPr>
            </a:lvl1pPr>
          </a:lstStyle>
          <a:p>
            <a:pPr marL="0" lvl="0"/>
            <a:r>
              <a:rPr lang="en-US" b="1" dirty="0">
                <a:latin typeface="Georgia" panose="02040502050405020303" pitchFamily="18" charset="0"/>
              </a:rPr>
              <a:t>›</a:t>
            </a:r>
            <a:endParaRPr lang="en-US" dirty="0"/>
          </a:p>
        </p:txBody>
      </p:sp>
      <p:sp>
        <p:nvSpPr>
          <p:cNvPr id="114" name="Oval 113"/>
          <p:cNvSpPr>
            <a:spLocks noChangeAspect="1"/>
          </p:cNvSpPr>
          <p:nvPr userDrawn="1"/>
        </p:nvSpPr>
        <p:spPr>
          <a:xfrm>
            <a:off x="5120203" y="2159067"/>
            <a:ext cx="1272701" cy="1272701"/>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Text Placeholder 12"/>
          <p:cNvSpPr>
            <a:spLocks noGrp="1"/>
          </p:cNvSpPr>
          <p:nvPr>
            <p:ph type="body" sz="quarter" idx="35" hasCustomPrompt="1"/>
          </p:nvPr>
        </p:nvSpPr>
        <p:spPr>
          <a:xfrm>
            <a:off x="5666786" y="2987025"/>
            <a:ext cx="1382797" cy="584775"/>
          </a:xfrm>
        </p:spPr>
        <p:txBody>
          <a:bodyPr>
            <a:noAutofit/>
          </a:bodyPr>
          <a:lstStyle>
            <a:lvl1pPr marL="0" indent="0">
              <a:spcBef>
                <a:spcPts val="0"/>
              </a:spcBef>
              <a:buNone/>
              <a:defRPr sz="1600" baseline="0">
                <a:latin typeface="+mj-lt"/>
              </a:defRPr>
            </a:lvl1pPr>
            <a:lvl2pPr>
              <a:defRPr sz="1600">
                <a:latin typeface="+mj-lt"/>
              </a:defRPr>
            </a:lvl2pPr>
            <a:lvl3pPr>
              <a:defRPr sz="1600">
                <a:latin typeface="+mj-lt"/>
              </a:defRPr>
            </a:lvl3pPr>
            <a:lvl4pPr>
              <a:defRPr sz="1600">
                <a:latin typeface="+mj-lt"/>
              </a:defRPr>
            </a:lvl4pPr>
            <a:lvl5pPr>
              <a:defRPr sz="1600">
                <a:latin typeface="+mj-lt"/>
              </a:defRPr>
            </a:lvl5pPr>
          </a:lstStyle>
          <a:p>
            <a:pPr lvl="0"/>
            <a:r>
              <a:rPr lang="en-US" dirty="0"/>
              <a:t>Name of statistics</a:t>
            </a:r>
          </a:p>
        </p:txBody>
      </p:sp>
      <p:sp>
        <p:nvSpPr>
          <p:cNvPr id="117" name="Text Placeholder 12"/>
          <p:cNvSpPr>
            <a:spLocks noGrp="1"/>
          </p:cNvSpPr>
          <p:nvPr>
            <p:ph type="body" sz="quarter" idx="36" hasCustomPrompt="1"/>
          </p:nvPr>
        </p:nvSpPr>
        <p:spPr>
          <a:xfrm>
            <a:off x="5340495" y="2516547"/>
            <a:ext cx="840294" cy="535531"/>
          </a:xfrm>
          <a:noFill/>
        </p:spPr>
        <p:txBody>
          <a:bodyPr wrap="none" rtlCol="0" anchor="ctr">
            <a:spAutoFit/>
          </a:bodyPr>
          <a:lstStyle>
            <a:lvl1pPr marL="0" indent="0" algn="ctr">
              <a:buNone/>
              <a:defRPr lang="en-US" sz="3200" b="1" spc="-150" dirty="0">
                <a:latin typeface="+mj-lt"/>
              </a:defRPr>
            </a:lvl1pPr>
          </a:lstStyle>
          <a:p>
            <a:pPr marL="0" lvl="0"/>
            <a:r>
              <a:rPr lang="en-US" dirty="0"/>
              <a:t>123</a:t>
            </a:r>
          </a:p>
        </p:txBody>
      </p:sp>
      <p:sp>
        <p:nvSpPr>
          <p:cNvPr id="118" name="Text Placeholder 12"/>
          <p:cNvSpPr>
            <a:spLocks noGrp="1"/>
          </p:cNvSpPr>
          <p:nvPr>
            <p:ph type="body" sz="quarter" idx="37" hasCustomPrompt="1"/>
          </p:nvPr>
        </p:nvSpPr>
        <p:spPr>
          <a:xfrm>
            <a:off x="5141453" y="2613496"/>
            <a:ext cx="256802" cy="341632"/>
          </a:xfrm>
          <a:noFill/>
        </p:spPr>
        <p:txBody>
          <a:bodyPr wrap="none" rtlCol="0" anchor="ctr">
            <a:spAutoFit/>
          </a:bodyPr>
          <a:lstStyle>
            <a:lvl1pPr marL="0" indent="0" algn="ctr">
              <a:buNone/>
              <a:defRPr lang="en-US" sz="1800" b="1" spc="-150" dirty="0">
                <a:latin typeface="+mj-lt"/>
              </a:defRPr>
            </a:lvl1pPr>
          </a:lstStyle>
          <a:p>
            <a:pPr marL="0" lvl="0"/>
            <a:r>
              <a:rPr lang="en-US" b="1" dirty="0">
                <a:latin typeface="Georgia" panose="02040502050405020303" pitchFamily="18" charset="0"/>
              </a:rPr>
              <a:t>›</a:t>
            </a:r>
            <a:endParaRPr lang="en-US" dirty="0"/>
          </a:p>
        </p:txBody>
      </p:sp>
      <p:sp>
        <p:nvSpPr>
          <p:cNvPr id="122" name="Text Placeholder 12"/>
          <p:cNvSpPr>
            <a:spLocks noGrp="1"/>
          </p:cNvSpPr>
          <p:nvPr>
            <p:ph type="body" sz="quarter" idx="38" hasCustomPrompt="1"/>
          </p:nvPr>
        </p:nvSpPr>
        <p:spPr>
          <a:xfrm>
            <a:off x="4838260" y="2308202"/>
            <a:ext cx="1382797" cy="383041"/>
          </a:xfrm>
        </p:spPr>
        <p:txBody>
          <a:bodyPr anchor="ctr">
            <a:noAutofit/>
          </a:bodyPr>
          <a:lstStyle>
            <a:lvl1pPr marL="0" indent="0" algn="l">
              <a:spcBef>
                <a:spcPts val="0"/>
              </a:spcBef>
              <a:buNone/>
              <a:defRPr sz="1600" baseline="0">
                <a:latin typeface="+mj-lt"/>
              </a:defRPr>
            </a:lvl1pPr>
            <a:lvl2pPr>
              <a:defRPr sz="1600">
                <a:latin typeface="+mj-lt"/>
              </a:defRPr>
            </a:lvl2pPr>
            <a:lvl3pPr>
              <a:defRPr sz="1600">
                <a:latin typeface="+mj-lt"/>
              </a:defRPr>
            </a:lvl3pPr>
            <a:lvl4pPr>
              <a:defRPr sz="1600">
                <a:latin typeface="+mj-lt"/>
              </a:defRPr>
            </a:lvl4pPr>
            <a:lvl5pPr>
              <a:defRPr sz="1600">
                <a:latin typeface="+mj-lt"/>
              </a:defRPr>
            </a:lvl5pPr>
          </a:lstStyle>
          <a:p>
            <a:pPr lvl="0"/>
            <a:r>
              <a:rPr lang="en-US" dirty="0"/>
              <a:t>Active in</a:t>
            </a:r>
          </a:p>
        </p:txBody>
      </p:sp>
      <p:sp>
        <p:nvSpPr>
          <p:cNvPr id="126" name="Oval 125"/>
          <p:cNvSpPr/>
          <p:nvPr/>
        </p:nvSpPr>
        <p:spPr>
          <a:xfrm>
            <a:off x="1539997" y="4213938"/>
            <a:ext cx="1272701" cy="1272701"/>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p:cNvSpPr/>
          <p:nvPr userDrawn="1"/>
        </p:nvSpPr>
        <p:spPr>
          <a:xfrm>
            <a:off x="1539997" y="2159353"/>
            <a:ext cx="1272701" cy="1272701"/>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userDrawn="1"/>
        </p:nvSpPr>
        <p:spPr>
          <a:xfrm>
            <a:off x="712742" y="4213938"/>
            <a:ext cx="1272701" cy="1272701"/>
          </a:xfrm>
          <a:prstGeom prst="ellipse">
            <a:avLst/>
          </a:prstGeom>
          <a:solidFill>
            <a:srgbClr val="1F1D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9" name="Oval 138"/>
          <p:cNvSpPr/>
          <p:nvPr userDrawn="1"/>
        </p:nvSpPr>
        <p:spPr>
          <a:xfrm>
            <a:off x="712742" y="2159353"/>
            <a:ext cx="1272701" cy="1272701"/>
          </a:xfrm>
          <a:prstGeom prst="ellipse">
            <a:avLst/>
          </a:prstGeom>
          <a:solidFill>
            <a:srgbClr val="1F1D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Picture Placeholder 20"/>
          <p:cNvSpPr>
            <a:spLocks noGrp="1" noChangeAspect="1"/>
          </p:cNvSpPr>
          <p:nvPr>
            <p:ph type="pic" sz="quarter" idx="39" hasCustomPrompt="1"/>
          </p:nvPr>
        </p:nvSpPr>
        <p:spPr>
          <a:xfrm>
            <a:off x="698500" y="2154469"/>
            <a:ext cx="1287463" cy="1277585"/>
          </a:xfrm>
          <a:blipFill>
            <a:blip r:embed="rId4">
              <a:extLst>
                <a:ext uri="{28A0092B-C50C-407E-A947-70E740481C1C}">
                  <a14:useLocalDpi xmlns:a14="http://schemas.microsoft.com/office/drawing/2010/main" val="0"/>
                </a:ext>
              </a:extLst>
            </a:blip>
            <a:srcRect/>
            <a:stretch>
              <a:fillRect l="2111" t="4331" r="2220"/>
            </a:stretch>
          </a:blipFill>
        </p:spPr>
        <p:txBody>
          <a:bodyPr anchor="ctr">
            <a:normAutofit/>
          </a:bodyPr>
          <a:lstStyle>
            <a:lvl1pPr marL="0" indent="0" algn="ctr">
              <a:buNone/>
              <a:defRPr sz="1800">
                <a:solidFill>
                  <a:schemeClr val="bg1"/>
                </a:solidFill>
                <a:latin typeface="+mj-lt"/>
              </a:defRPr>
            </a:lvl1pPr>
          </a:lstStyle>
          <a:p>
            <a:r>
              <a:rPr lang="en-US" dirty="0"/>
              <a:t>Picture</a:t>
            </a:r>
          </a:p>
        </p:txBody>
      </p:sp>
      <p:sp>
        <p:nvSpPr>
          <p:cNvPr id="141" name="Picture Placeholder 20"/>
          <p:cNvSpPr>
            <a:spLocks noGrp="1"/>
          </p:cNvSpPr>
          <p:nvPr>
            <p:ph type="pic" sz="quarter" idx="40" hasCustomPrompt="1"/>
          </p:nvPr>
        </p:nvSpPr>
        <p:spPr>
          <a:xfrm>
            <a:off x="698500" y="4209054"/>
            <a:ext cx="1287463" cy="1277585"/>
          </a:xfrm>
          <a:blipFill>
            <a:blip r:embed="rId5">
              <a:extLst>
                <a:ext uri="{28A0092B-C50C-407E-A947-70E740481C1C}">
                  <a14:useLocalDpi xmlns:a14="http://schemas.microsoft.com/office/drawing/2010/main" val="0"/>
                </a:ext>
              </a:extLst>
            </a:blip>
            <a:stretch>
              <a:fillRect/>
            </a:stretch>
          </a:blipFill>
        </p:spPr>
        <p:txBody>
          <a:bodyPr anchor="ctr">
            <a:normAutofit/>
          </a:bodyPr>
          <a:lstStyle>
            <a:lvl1pPr marL="0" indent="0" algn="ctr">
              <a:buNone/>
              <a:defRPr sz="1800">
                <a:solidFill>
                  <a:schemeClr val="bg1"/>
                </a:solidFill>
                <a:latin typeface="+mj-lt"/>
              </a:defRPr>
            </a:lvl1pPr>
          </a:lstStyle>
          <a:p>
            <a:r>
              <a:rPr lang="en-US" dirty="0"/>
              <a:t>Picture</a:t>
            </a:r>
          </a:p>
        </p:txBody>
      </p:sp>
      <p:sp>
        <p:nvSpPr>
          <p:cNvPr id="142" name="Text Placeholder 26"/>
          <p:cNvSpPr>
            <a:spLocks noGrp="1"/>
          </p:cNvSpPr>
          <p:nvPr>
            <p:ph type="body" sz="quarter" idx="41" hasCustomPrompt="1"/>
          </p:nvPr>
        </p:nvSpPr>
        <p:spPr>
          <a:xfrm>
            <a:off x="2151434" y="2358264"/>
            <a:ext cx="1385316" cy="877163"/>
          </a:xfrm>
          <a:noFill/>
        </p:spPr>
        <p:txBody>
          <a:bodyPr wrap="none" rtlCol="0" anchor="ctr">
            <a:spAutoFit/>
          </a:bodyPr>
          <a:lstStyle>
            <a:lvl1pPr marL="0" indent="0">
              <a:lnSpc>
                <a:spcPct val="100000"/>
              </a:lnSpc>
              <a:spcBef>
                <a:spcPts val="0"/>
              </a:spcBef>
              <a:buNone/>
              <a:defRPr lang="en-US" sz="1700" b="1" dirty="0">
                <a:latin typeface="+mj-lt"/>
              </a:defRPr>
            </a:lvl1pPr>
          </a:lstStyle>
          <a:p>
            <a:r>
              <a:rPr lang="en-US" sz="1700" b="1" dirty="0">
                <a:latin typeface="+mj-lt"/>
              </a:rPr>
              <a:t>Three line </a:t>
            </a:r>
          </a:p>
          <a:p>
            <a:r>
              <a:rPr lang="en-US" sz="1700" b="1" dirty="0">
                <a:latin typeface="+mj-lt"/>
              </a:rPr>
              <a:t>Descriptor</a:t>
            </a:r>
          </a:p>
          <a:p>
            <a:r>
              <a:rPr lang="en-US" sz="1700" b="1" dirty="0">
                <a:latin typeface="+mj-lt"/>
              </a:rPr>
              <a:t>Goes here</a:t>
            </a:r>
          </a:p>
        </p:txBody>
      </p:sp>
      <p:sp>
        <p:nvSpPr>
          <p:cNvPr id="145" name="Text Placeholder 26"/>
          <p:cNvSpPr>
            <a:spLocks noGrp="1"/>
          </p:cNvSpPr>
          <p:nvPr>
            <p:ph type="body" sz="quarter" idx="42" hasCustomPrompt="1"/>
          </p:nvPr>
        </p:nvSpPr>
        <p:spPr>
          <a:xfrm>
            <a:off x="2151434" y="4411707"/>
            <a:ext cx="1385316" cy="877163"/>
          </a:xfrm>
          <a:noFill/>
        </p:spPr>
        <p:txBody>
          <a:bodyPr wrap="none" rtlCol="0" anchor="ctr">
            <a:spAutoFit/>
          </a:bodyPr>
          <a:lstStyle>
            <a:lvl1pPr marL="0" indent="0">
              <a:lnSpc>
                <a:spcPct val="100000"/>
              </a:lnSpc>
              <a:spcBef>
                <a:spcPts val="0"/>
              </a:spcBef>
              <a:buNone/>
              <a:defRPr lang="en-US" sz="1700" b="1" dirty="0">
                <a:latin typeface="+mj-lt"/>
              </a:defRPr>
            </a:lvl1pPr>
          </a:lstStyle>
          <a:p>
            <a:r>
              <a:rPr lang="en-US" sz="1700" b="1" dirty="0">
                <a:latin typeface="+mj-lt"/>
              </a:rPr>
              <a:t>Three line </a:t>
            </a:r>
          </a:p>
          <a:p>
            <a:r>
              <a:rPr lang="en-US" sz="1700" b="1" dirty="0">
                <a:latin typeface="+mj-lt"/>
              </a:rPr>
              <a:t>Descriptor</a:t>
            </a:r>
          </a:p>
          <a:p>
            <a:r>
              <a:rPr lang="en-US" sz="1700" b="1" dirty="0">
                <a:latin typeface="+mj-lt"/>
              </a:rPr>
              <a:t>Goes here</a:t>
            </a:r>
          </a:p>
        </p:txBody>
      </p:sp>
      <p:pic>
        <p:nvPicPr>
          <p:cNvPr id="69" name="Picture 68"/>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6547348" y="1291233"/>
            <a:ext cx="5151698" cy="2412591"/>
          </a:xfrm>
          <a:prstGeom prst="rect">
            <a:avLst/>
          </a:prstGeom>
        </p:spPr>
      </p:pic>
      <p:sp>
        <p:nvSpPr>
          <p:cNvPr id="70" name="Oval 69"/>
          <p:cNvSpPr/>
          <p:nvPr userDrawn="1"/>
        </p:nvSpPr>
        <p:spPr>
          <a:xfrm>
            <a:off x="8121087" y="2783425"/>
            <a:ext cx="207394" cy="207394"/>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userDrawn="1"/>
        </p:nvSpPr>
        <p:spPr>
          <a:xfrm>
            <a:off x="7846543" y="2866142"/>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userDrawn="1"/>
        </p:nvSpPr>
        <p:spPr>
          <a:xfrm>
            <a:off x="7911131" y="3142805"/>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userDrawn="1"/>
        </p:nvSpPr>
        <p:spPr>
          <a:xfrm>
            <a:off x="9022355" y="2497529"/>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userDrawn="1"/>
        </p:nvSpPr>
        <p:spPr>
          <a:xfrm>
            <a:off x="9542822" y="2709510"/>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userDrawn="1"/>
        </p:nvSpPr>
        <p:spPr>
          <a:xfrm>
            <a:off x="9277377" y="3092165"/>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userDrawn="1"/>
        </p:nvSpPr>
        <p:spPr>
          <a:xfrm>
            <a:off x="9188009" y="2629843"/>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userDrawn="1"/>
        </p:nvSpPr>
        <p:spPr>
          <a:xfrm>
            <a:off x="9479555" y="2954729"/>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userDrawn="1"/>
        </p:nvSpPr>
        <p:spPr>
          <a:xfrm>
            <a:off x="10289408" y="2276874"/>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userDrawn="1"/>
        </p:nvSpPr>
        <p:spPr>
          <a:xfrm>
            <a:off x="10146972" y="2529107"/>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userDrawn="1"/>
        </p:nvSpPr>
        <p:spPr>
          <a:xfrm>
            <a:off x="9380082" y="3155114"/>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userDrawn="1"/>
        </p:nvSpPr>
        <p:spPr>
          <a:xfrm>
            <a:off x="10413468" y="2655126"/>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userDrawn="1"/>
        </p:nvSpPr>
        <p:spPr>
          <a:xfrm>
            <a:off x="10815935" y="2670907"/>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userDrawn="1"/>
        </p:nvSpPr>
        <p:spPr>
          <a:xfrm>
            <a:off x="10523911" y="2410829"/>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userDrawn="1"/>
        </p:nvSpPr>
        <p:spPr>
          <a:xfrm>
            <a:off x="9691212" y="2972767"/>
            <a:ext cx="167862" cy="167862"/>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userDrawn="1"/>
        </p:nvSpPr>
        <p:spPr>
          <a:xfrm>
            <a:off x="7592357" y="2390662"/>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userDrawn="1"/>
        </p:nvSpPr>
        <p:spPr>
          <a:xfrm>
            <a:off x="8164188" y="3140629"/>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userDrawn="1"/>
        </p:nvSpPr>
        <p:spPr>
          <a:xfrm>
            <a:off x="7690708" y="2467712"/>
            <a:ext cx="157269" cy="157269"/>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userDrawn="1"/>
        </p:nvSpPr>
        <p:spPr>
          <a:xfrm>
            <a:off x="7981629" y="2861186"/>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p:cNvSpPr/>
          <p:nvPr userDrawn="1"/>
        </p:nvSpPr>
        <p:spPr>
          <a:xfrm>
            <a:off x="7779698" y="2747571"/>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userDrawn="1"/>
        </p:nvSpPr>
        <p:spPr>
          <a:xfrm>
            <a:off x="9106745" y="2359767"/>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userDrawn="1"/>
        </p:nvSpPr>
        <p:spPr>
          <a:xfrm>
            <a:off x="9291381" y="2552012"/>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userDrawn="1"/>
        </p:nvSpPr>
        <p:spPr>
          <a:xfrm>
            <a:off x="10134597" y="2241398"/>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 Placeholder 6"/>
          <p:cNvSpPr>
            <a:spLocks noGrp="1"/>
          </p:cNvSpPr>
          <p:nvPr>
            <p:ph type="body" sz="quarter" idx="43" hasCustomPrompt="1"/>
          </p:nvPr>
        </p:nvSpPr>
        <p:spPr>
          <a:xfrm>
            <a:off x="5971122" y="2379464"/>
            <a:ext cx="421782" cy="430887"/>
          </a:xfrm>
        </p:spPr>
        <p:txBody>
          <a:bodyPr anchor="ctr">
            <a:noAutofit/>
          </a:bodyPr>
          <a:lstStyle>
            <a:lvl1pPr marL="0" indent="0" algn="ctr">
              <a:buNone/>
              <a:defRPr sz="2200"/>
            </a:lvl1pPr>
            <a:lvl2pPr>
              <a:defRPr sz="1000"/>
            </a:lvl2pPr>
            <a:lvl3pPr>
              <a:defRPr sz="900"/>
            </a:lvl3pPr>
            <a:lvl4pPr>
              <a:defRPr sz="800"/>
            </a:lvl4pPr>
            <a:lvl5pPr>
              <a:defRPr sz="800"/>
            </a:lvl5pPr>
          </a:lstStyle>
          <a:p>
            <a:pPr lvl="0"/>
            <a:r>
              <a:rPr lang="en-US" dirty="0"/>
              <a:t>+</a:t>
            </a:r>
          </a:p>
        </p:txBody>
      </p:sp>
      <p:pic>
        <p:nvPicPr>
          <p:cNvPr id="68" name="Picture 67"/>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extLst>
      <p:ext uri="{BB962C8B-B14F-4D97-AF65-F5344CB8AC3E}">
        <p14:creationId xmlns:p14="http://schemas.microsoft.com/office/powerpoint/2010/main" val="1628829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50"/>
                                        <p:tgtEl>
                                          <p:spTgt spid="95"/>
                                        </p:tgtEl>
                                      </p:cBhvr>
                                    </p:animEffect>
                                  </p:childTnLst>
                                </p:cTn>
                              </p:par>
                            </p:childTnLst>
                          </p:cTn>
                        </p:par>
                        <p:par>
                          <p:cTn id="8" fill="hold">
                            <p:stCondLst>
                              <p:cond delay="150"/>
                            </p:stCondLst>
                            <p:childTnLst>
                              <p:par>
                                <p:cTn id="9" presetID="10" presetClass="entr" presetSubtype="0" fill="hold" grpId="0" nodeType="afterEffect">
                                  <p:stCondLst>
                                    <p:cond delay="0"/>
                                  </p:stCondLst>
                                  <p:childTnLst>
                                    <p:set>
                                      <p:cBhvr>
                                        <p:cTn id="10" dur="1" fill="hold">
                                          <p:stCondLst>
                                            <p:cond delay="0"/>
                                          </p:stCondLst>
                                        </p:cTn>
                                        <p:tgtEl>
                                          <p:spTgt spid="97"/>
                                        </p:tgtEl>
                                        <p:attrNameLst>
                                          <p:attrName>style.visibility</p:attrName>
                                        </p:attrNameLst>
                                      </p:cBhvr>
                                      <p:to>
                                        <p:strVal val="visible"/>
                                      </p:to>
                                    </p:set>
                                    <p:animEffect transition="in" filter="fade">
                                      <p:cBhvr>
                                        <p:cTn id="11" dur="150"/>
                                        <p:tgtEl>
                                          <p:spTgt spid="97"/>
                                        </p:tgtEl>
                                      </p:cBhvr>
                                    </p:animEffect>
                                  </p:childTnLst>
                                </p:cTn>
                              </p:par>
                            </p:childTnLst>
                          </p:cTn>
                        </p:par>
                        <p:par>
                          <p:cTn id="12" fill="hold">
                            <p:stCondLst>
                              <p:cond delay="300"/>
                            </p:stCondLst>
                            <p:childTnLst>
                              <p:par>
                                <p:cTn id="13" presetID="10" presetClass="entr" presetSubtype="0" fill="hold" grpId="0" nodeType="after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fade">
                                      <p:cBhvr>
                                        <p:cTn id="15" dur="150"/>
                                        <p:tgtEl>
                                          <p:spTgt spid="72"/>
                                        </p:tgtEl>
                                      </p:cBhvr>
                                    </p:animEffect>
                                  </p:childTnLst>
                                </p:cTn>
                              </p:par>
                            </p:childTnLst>
                          </p:cTn>
                        </p:par>
                        <p:par>
                          <p:cTn id="16" fill="hold">
                            <p:stCondLst>
                              <p:cond delay="450"/>
                            </p:stCondLst>
                            <p:childTnLst>
                              <p:par>
                                <p:cTn id="17" presetID="10" presetClass="entr" presetSubtype="0" fill="hold" grpId="0" nodeType="after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150"/>
                                        <p:tgtEl>
                                          <p:spTgt spid="100"/>
                                        </p:tgtEl>
                                      </p:cBhvr>
                                    </p:animEffect>
                                  </p:childTnLst>
                                </p:cTn>
                              </p:par>
                            </p:childTnLst>
                          </p:cTn>
                        </p:par>
                        <p:par>
                          <p:cTn id="20" fill="hold">
                            <p:stCondLst>
                              <p:cond delay="600"/>
                            </p:stCondLst>
                            <p:childTnLst>
                              <p:par>
                                <p:cTn id="21" presetID="10" presetClass="entr" presetSubtype="0" fill="hold" grpId="0"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150"/>
                                        <p:tgtEl>
                                          <p:spTgt spid="70"/>
                                        </p:tgtEl>
                                      </p:cBhvr>
                                    </p:animEffect>
                                  </p:childTnLst>
                                </p:cTn>
                              </p:par>
                            </p:childTnLst>
                          </p:cTn>
                        </p:par>
                        <p:par>
                          <p:cTn id="24" fill="hold">
                            <p:stCondLst>
                              <p:cond delay="750"/>
                            </p:stCondLst>
                            <p:childTnLst>
                              <p:par>
                                <p:cTn id="25" presetID="10" presetClass="entr" presetSubtype="0"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150"/>
                                        <p:tgtEl>
                                          <p:spTgt spid="7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6"/>
                                        </p:tgtEl>
                                        <p:attrNameLst>
                                          <p:attrName>style.visibility</p:attrName>
                                        </p:attrNameLst>
                                      </p:cBhvr>
                                      <p:to>
                                        <p:strVal val="visible"/>
                                      </p:to>
                                    </p:set>
                                    <p:animEffect transition="in" filter="fade">
                                      <p:cBhvr>
                                        <p:cTn id="30" dur="150"/>
                                        <p:tgtEl>
                                          <p:spTgt spid="96"/>
                                        </p:tgtEl>
                                      </p:cBhvr>
                                    </p:animEffect>
                                  </p:childTnLst>
                                </p:cTn>
                              </p:par>
                            </p:childTnLst>
                          </p:cTn>
                        </p:par>
                        <p:par>
                          <p:cTn id="31" fill="hold">
                            <p:stCondLst>
                              <p:cond delay="900"/>
                            </p:stCondLst>
                            <p:childTnLst>
                              <p:par>
                                <p:cTn id="32" presetID="10" presetClass="entr" presetSubtype="0" fill="hold" grpId="0" nodeType="after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fade">
                                      <p:cBhvr>
                                        <p:cTn id="34" dur="150"/>
                                        <p:tgtEl>
                                          <p:spTgt spid="78"/>
                                        </p:tgtEl>
                                      </p:cBhvr>
                                    </p:animEffect>
                                  </p:childTnLst>
                                </p:cTn>
                              </p:par>
                            </p:childTnLst>
                          </p:cTn>
                        </p:par>
                        <p:par>
                          <p:cTn id="35" fill="hold">
                            <p:stCondLst>
                              <p:cond delay="1050"/>
                            </p:stCondLst>
                            <p:childTnLst>
                              <p:par>
                                <p:cTn id="36" presetID="10" presetClass="entr" presetSubtype="0" fill="hold" grpId="0" nodeType="afterEffect">
                                  <p:stCondLst>
                                    <p:cond delay="0"/>
                                  </p:stCondLst>
                                  <p:childTnLst>
                                    <p:set>
                                      <p:cBhvr>
                                        <p:cTn id="37" dur="1" fill="hold">
                                          <p:stCondLst>
                                            <p:cond delay="0"/>
                                          </p:stCondLst>
                                        </p:cTn>
                                        <p:tgtEl>
                                          <p:spTgt spid="88"/>
                                        </p:tgtEl>
                                        <p:attrNameLst>
                                          <p:attrName>style.visibility</p:attrName>
                                        </p:attrNameLst>
                                      </p:cBhvr>
                                      <p:to>
                                        <p:strVal val="visible"/>
                                      </p:to>
                                    </p:set>
                                    <p:animEffect transition="in" filter="fade">
                                      <p:cBhvr>
                                        <p:cTn id="38" dur="150"/>
                                        <p:tgtEl>
                                          <p:spTgt spid="8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0"/>
                                        </p:tgtEl>
                                        <p:attrNameLst>
                                          <p:attrName>style.visibility</p:attrName>
                                        </p:attrNameLst>
                                      </p:cBhvr>
                                      <p:to>
                                        <p:strVal val="visible"/>
                                      </p:to>
                                    </p:set>
                                    <p:animEffect transition="in" filter="fade">
                                      <p:cBhvr>
                                        <p:cTn id="41" dur="150"/>
                                        <p:tgtEl>
                                          <p:spTgt spid="80"/>
                                        </p:tgtEl>
                                      </p:cBhvr>
                                    </p:animEffect>
                                  </p:childTnLst>
                                </p:cTn>
                              </p:par>
                            </p:childTnLst>
                          </p:cTn>
                        </p:par>
                        <p:par>
                          <p:cTn id="42" fill="hold">
                            <p:stCondLst>
                              <p:cond delay="1200"/>
                            </p:stCondLst>
                            <p:childTnLst>
                              <p:par>
                                <p:cTn id="43" presetID="10" presetClass="entr" presetSubtype="0" fill="hold" grpId="0" nodeType="after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150"/>
                                        <p:tgtEl>
                                          <p:spTgt spid="77"/>
                                        </p:tgtEl>
                                      </p:cBhvr>
                                    </p:animEffect>
                                  </p:childTnLst>
                                </p:cTn>
                              </p:par>
                            </p:childTnLst>
                          </p:cTn>
                        </p:par>
                        <p:par>
                          <p:cTn id="46" fill="hold">
                            <p:stCondLst>
                              <p:cond delay="1350"/>
                            </p:stCondLst>
                            <p:childTnLst>
                              <p:par>
                                <p:cTn id="47" presetID="10" presetClass="entr" presetSubtype="0" fill="hold" grpId="0" nodeType="after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fade">
                                      <p:cBhvr>
                                        <p:cTn id="49" dur="150"/>
                                        <p:tgtEl>
                                          <p:spTgt spid="7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150"/>
                                        <p:tgtEl>
                                          <p:spTgt spid="7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150"/>
                                        <p:tgtEl>
                                          <p:spTgt spid="94"/>
                                        </p:tgtEl>
                                      </p:cBhvr>
                                    </p:animEffect>
                                  </p:childTnLst>
                                </p:cTn>
                              </p:par>
                            </p:childTnLst>
                          </p:cTn>
                        </p:par>
                        <p:par>
                          <p:cTn id="56" fill="hold">
                            <p:stCondLst>
                              <p:cond delay="1500"/>
                            </p:stCondLst>
                            <p:childTnLst>
                              <p:par>
                                <p:cTn id="57" presetID="10" presetClass="entr" presetSubtype="0" fill="hold" grpId="0" nodeType="after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fade">
                                      <p:cBhvr>
                                        <p:cTn id="59" dur="150"/>
                                        <p:tgtEl>
                                          <p:spTgt spid="87"/>
                                        </p:tgtEl>
                                      </p:cBhvr>
                                    </p:animEffect>
                                  </p:childTnLst>
                                </p:cTn>
                              </p:par>
                            </p:childTnLst>
                          </p:cTn>
                        </p:par>
                        <p:par>
                          <p:cTn id="60" fill="hold">
                            <p:stCondLst>
                              <p:cond delay="1650"/>
                            </p:stCondLst>
                            <p:childTnLst>
                              <p:par>
                                <p:cTn id="61" presetID="10" presetClass="entr" presetSubtype="0" fill="hold" grpId="0"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150"/>
                                        <p:tgtEl>
                                          <p:spTgt spid="8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93"/>
                                        </p:tgtEl>
                                        <p:attrNameLst>
                                          <p:attrName>style.visibility</p:attrName>
                                        </p:attrNameLst>
                                      </p:cBhvr>
                                      <p:to>
                                        <p:strVal val="visible"/>
                                      </p:to>
                                    </p:set>
                                    <p:animEffect transition="in" filter="fade">
                                      <p:cBhvr>
                                        <p:cTn id="66" dur="150"/>
                                        <p:tgtEl>
                                          <p:spTgt spid="93"/>
                                        </p:tgtEl>
                                      </p:cBhvr>
                                    </p:animEffect>
                                  </p:childTnLst>
                                </p:cTn>
                              </p:par>
                            </p:childTnLst>
                          </p:cTn>
                        </p:par>
                        <p:par>
                          <p:cTn id="67" fill="hold">
                            <p:stCondLst>
                              <p:cond delay="1800"/>
                            </p:stCondLst>
                            <p:childTnLst>
                              <p:par>
                                <p:cTn id="68" presetID="10" presetClass="entr" presetSubtype="0"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fade">
                                      <p:cBhvr>
                                        <p:cTn id="70" dur="150"/>
                                        <p:tgtEl>
                                          <p:spTgt spid="89"/>
                                        </p:tgtEl>
                                      </p:cBhvr>
                                    </p:animEffect>
                                  </p:childTnLst>
                                </p:cTn>
                              </p:par>
                            </p:childTnLst>
                          </p:cTn>
                        </p:par>
                        <p:par>
                          <p:cTn id="71" fill="hold">
                            <p:stCondLst>
                              <p:cond delay="1950"/>
                            </p:stCondLst>
                            <p:childTnLst>
                              <p:par>
                                <p:cTn id="72" presetID="10" presetClass="entr" presetSubtype="0" fill="hold" grpId="0" nodeType="afterEffect">
                                  <p:stCondLst>
                                    <p:cond delay="0"/>
                                  </p:stCondLst>
                                  <p:childTnLst>
                                    <p:set>
                                      <p:cBhvr>
                                        <p:cTn id="73" dur="1" fill="hold">
                                          <p:stCondLst>
                                            <p:cond delay="0"/>
                                          </p:stCondLst>
                                        </p:cTn>
                                        <p:tgtEl>
                                          <p:spTgt spid="91"/>
                                        </p:tgtEl>
                                        <p:attrNameLst>
                                          <p:attrName>style.visibility</p:attrName>
                                        </p:attrNameLst>
                                      </p:cBhvr>
                                      <p:to>
                                        <p:strVal val="visible"/>
                                      </p:to>
                                    </p:set>
                                    <p:animEffect transition="in" filter="fade">
                                      <p:cBhvr>
                                        <p:cTn id="74" dur="150"/>
                                        <p:tgtEl>
                                          <p:spTgt spid="91"/>
                                        </p:tgtEl>
                                      </p:cBhvr>
                                    </p:animEffect>
                                  </p:childTnLst>
                                </p:cTn>
                              </p:par>
                              <p:par>
                                <p:cTn id="75" presetID="10" presetClass="entr" presetSubtype="0" fill="hold" grpId="1" nodeType="withEffect">
                                  <p:stCondLst>
                                    <p:cond delay="0"/>
                                  </p:stCondLst>
                                  <p:childTnLst>
                                    <p:set>
                                      <p:cBhvr>
                                        <p:cTn id="76" dur="1" fill="hold">
                                          <p:stCondLst>
                                            <p:cond delay="0"/>
                                          </p:stCondLst>
                                        </p:cTn>
                                        <p:tgtEl>
                                          <p:spTgt spid="89"/>
                                        </p:tgtEl>
                                        <p:attrNameLst>
                                          <p:attrName>style.visibility</p:attrName>
                                        </p:attrNameLst>
                                      </p:cBhvr>
                                      <p:to>
                                        <p:strVal val="visible"/>
                                      </p:to>
                                    </p:set>
                                    <p:animEffect transition="in" filter="fade">
                                      <p:cBhvr>
                                        <p:cTn id="77" dur="150"/>
                                        <p:tgtEl>
                                          <p:spTgt spid="89"/>
                                        </p:tgtEl>
                                      </p:cBhvr>
                                    </p:animEffect>
                                  </p:childTnLst>
                                </p:cTn>
                              </p:par>
                            </p:childTnLst>
                          </p:cTn>
                        </p:par>
                        <p:par>
                          <p:cTn id="78" fill="hold">
                            <p:stCondLst>
                              <p:cond delay="2100"/>
                            </p:stCondLst>
                            <p:childTnLst>
                              <p:par>
                                <p:cTn id="79" presetID="10" presetClass="entr" presetSubtype="0" fill="hold" grpId="0" nodeType="afterEffect">
                                  <p:stCondLst>
                                    <p:cond delay="0"/>
                                  </p:stCondLst>
                                  <p:childTnLst>
                                    <p:set>
                                      <p:cBhvr>
                                        <p:cTn id="80" dur="1" fill="hold">
                                          <p:stCondLst>
                                            <p:cond delay="0"/>
                                          </p:stCondLst>
                                        </p:cTn>
                                        <p:tgtEl>
                                          <p:spTgt spid="101"/>
                                        </p:tgtEl>
                                        <p:attrNameLst>
                                          <p:attrName>style.visibility</p:attrName>
                                        </p:attrNameLst>
                                      </p:cBhvr>
                                      <p:to>
                                        <p:strVal val="visible"/>
                                      </p:to>
                                    </p:set>
                                    <p:animEffect transition="in" filter="fade">
                                      <p:cBhvr>
                                        <p:cTn id="81" dur="150"/>
                                        <p:tgtEl>
                                          <p:spTgt spid="101"/>
                                        </p:tgtEl>
                                      </p:cBhvr>
                                    </p:animEffect>
                                  </p:childTnLst>
                                </p:cTn>
                              </p:par>
                            </p:childTnLst>
                          </p:cTn>
                        </p:par>
                        <p:par>
                          <p:cTn id="82" fill="hold">
                            <p:stCondLst>
                              <p:cond delay="2250"/>
                            </p:stCondLst>
                            <p:childTnLst>
                              <p:par>
                                <p:cTn id="83" presetID="10" presetClass="entr" presetSubtype="0" fill="hold" grpId="0" nodeType="afterEffect">
                                  <p:stCondLst>
                                    <p:cond delay="0"/>
                                  </p:stCondLst>
                                  <p:childTnLst>
                                    <p:set>
                                      <p:cBhvr>
                                        <p:cTn id="84" dur="1" fill="hold">
                                          <p:stCondLst>
                                            <p:cond delay="0"/>
                                          </p:stCondLst>
                                        </p:cTn>
                                        <p:tgtEl>
                                          <p:spTgt spid="102"/>
                                        </p:tgtEl>
                                        <p:attrNameLst>
                                          <p:attrName>style.visibility</p:attrName>
                                        </p:attrNameLst>
                                      </p:cBhvr>
                                      <p:to>
                                        <p:strVal val="visible"/>
                                      </p:to>
                                    </p:set>
                                    <p:animEffect transition="in" filter="fade">
                                      <p:cBhvr>
                                        <p:cTn id="85" dur="150"/>
                                        <p:tgtEl>
                                          <p:spTgt spid="102"/>
                                        </p:tgtEl>
                                      </p:cBhvr>
                                    </p:animEffect>
                                  </p:childTnLst>
                                </p:cTn>
                              </p:par>
                            </p:childTnLst>
                          </p:cTn>
                        </p:par>
                        <p:par>
                          <p:cTn id="86" fill="hold">
                            <p:stCondLst>
                              <p:cond delay="2400"/>
                            </p:stCondLst>
                            <p:childTnLst>
                              <p:par>
                                <p:cTn id="87" presetID="10" presetClass="entr" presetSubtype="0" fill="hold" grpId="0" nodeType="afterEffect">
                                  <p:stCondLst>
                                    <p:cond delay="0"/>
                                  </p:stCondLst>
                                  <p:childTnLst>
                                    <p:set>
                                      <p:cBhvr>
                                        <p:cTn id="88" dur="1" fill="hold">
                                          <p:stCondLst>
                                            <p:cond delay="0"/>
                                          </p:stCondLst>
                                        </p:cTn>
                                        <p:tgtEl>
                                          <p:spTgt spid="103"/>
                                        </p:tgtEl>
                                        <p:attrNameLst>
                                          <p:attrName>style.visibility</p:attrName>
                                        </p:attrNameLst>
                                      </p:cBhvr>
                                      <p:to>
                                        <p:strVal val="visible"/>
                                      </p:to>
                                    </p:set>
                                    <p:animEffect transition="in" filter="fade">
                                      <p:cBhvr>
                                        <p:cTn id="89" dur="150"/>
                                        <p:tgtEl>
                                          <p:spTgt spid="103"/>
                                        </p:tgtEl>
                                      </p:cBhvr>
                                    </p:animEffect>
                                  </p:childTnLst>
                                </p:cTn>
                              </p:par>
                            </p:childTnLst>
                          </p:cTn>
                        </p:par>
                        <p:par>
                          <p:cTn id="90" fill="hold">
                            <p:stCondLst>
                              <p:cond delay="2550"/>
                            </p:stCondLst>
                            <p:childTnLst>
                              <p:par>
                                <p:cTn id="91" presetID="10" presetClass="entr" presetSubtype="0" fill="hold" grpId="0" nodeType="afterEffect">
                                  <p:stCondLst>
                                    <p:cond delay="0"/>
                                  </p:stCondLst>
                                  <p:childTnLst>
                                    <p:set>
                                      <p:cBhvr>
                                        <p:cTn id="92" dur="1" fill="hold">
                                          <p:stCondLst>
                                            <p:cond delay="0"/>
                                          </p:stCondLst>
                                        </p:cTn>
                                        <p:tgtEl>
                                          <p:spTgt spid="106"/>
                                        </p:tgtEl>
                                        <p:attrNameLst>
                                          <p:attrName>style.visibility</p:attrName>
                                        </p:attrNameLst>
                                      </p:cBhvr>
                                      <p:to>
                                        <p:strVal val="visible"/>
                                      </p:to>
                                    </p:set>
                                    <p:animEffect transition="in" filter="fade">
                                      <p:cBhvr>
                                        <p:cTn id="93" dur="1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2" grpId="0" animBg="1"/>
      <p:bldP spid="73" grpId="0" animBg="1"/>
      <p:bldP spid="74" grpId="0" animBg="1"/>
      <p:bldP spid="77" grpId="0" animBg="1"/>
      <p:bldP spid="78" grpId="0" animBg="1"/>
      <p:bldP spid="79" grpId="0" animBg="1"/>
      <p:bldP spid="80" grpId="0" animBg="1"/>
      <p:bldP spid="81" grpId="0" animBg="1"/>
      <p:bldP spid="87" grpId="0" animBg="1"/>
      <p:bldP spid="88" grpId="0" animBg="1"/>
      <p:bldP spid="89" grpId="0" animBg="1"/>
      <p:bldP spid="89" grpId="1" animBg="1"/>
      <p:bldP spid="91" grpId="0" animBg="1"/>
      <p:bldP spid="93" grpId="0" animBg="1"/>
      <p:bldP spid="94" grpId="0" animBg="1"/>
      <p:bldP spid="95" grpId="0" animBg="1"/>
      <p:bldP spid="96" grpId="0" animBg="1"/>
      <p:bldP spid="97" grpId="0" animBg="1"/>
      <p:bldP spid="100" grpId="0" animBg="1"/>
      <p:bldP spid="101" grpId="0" animBg="1"/>
      <p:bldP spid="102" grpId="0" animBg="1"/>
      <p:bldP spid="103" grpId="0" animBg="1"/>
      <p:bldP spid="106" grpId="0" animBg="1"/>
    </p:bldLst>
  </p:timing>
  <p:extLst mod="1">
    <p:ext uri="{DCECCB84-F9BA-43D5-87BE-67443E8EF086}">
      <p15:sldGuideLst xmlns:p15="http://schemas.microsoft.com/office/powerpoint/2012/main">
        <p15:guide id="1" orient="horz" pos="3453">
          <p15:clr>
            <a:srgbClr val="FBAE40"/>
          </p15:clr>
        </p15:guide>
        <p15:guide id="0" pos="6108" userDrawn="1">
          <p15:clr>
            <a:srgbClr val="FBAE40"/>
          </p15:clr>
        </p15:guide>
        <p15:guide id="2" pos="3250" userDrawn="1">
          <p15:clr>
            <a:srgbClr val="FBAE40"/>
          </p15:clr>
        </p15:guide>
        <p15:guide id="3" orient="horz" pos="1366"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KIT_Corporate_Who_we_are">
    <p:spTree>
      <p:nvGrpSpPr>
        <p:cNvPr id="1" name=""/>
        <p:cNvGrpSpPr/>
        <p:nvPr/>
      </p:nvGrpSpPr>
      <p:grpSpPr>
        <a:xfrm>
          <a:off x="0" y="0"/>
          <a:ext cx="0" cy="0"/>
          <a:chOff x="0" y="0"/>
          <a:chExt cx="0" cy="0"/>
        </a:xfrm>
      </p:grpSpPr>
      <p:sp>
        <p:nvSpPr>
          <p:cNvPr id="202" name="Oval 201"/>
          <p:cNvSpPr>
            <a:spLocks noChangeAspect="1"/>
          </p:cNvSpPr>
          <p:nvPr userDrawn="1"/>
        </p:nvSpPr>
        <p:spPr>
          <a:xfrm>
            <a:off x="7380609" y="4213938"/>
            <a:ext cx="1272701" cy="1272701"/>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3" name="Oval 202"/>
          <p:cNvSpPr>
            <a:spLocks noChangeAspect="1"/>
          </p:cNvSpPr>
          <p:nvPr userDrawn="1"/>
        </p:nvSpPr>
        <p:spPr>
          <a:xfrm>
            <a:off x="9706594" y="4213938"/>
            <a:ext cx="1272701" cy="1272701"/>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4" name="Oval 203"/>
          <p:cNvSpPr>
            <a:spLocks noChangeAspect="1"/>
          </p:cNvSpPr>
          <p:nvPr userDrawn="1"/>
        </p:nvSpPr>
        <p:spPr>
          <a:xfrm>
            <a:off x="5120203" y="4213938"/>
            <a:ext cx="1272701" cy="1272701"/>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5" name="Oval 204"/>
          <p:cNvSpPr>
            <a:spLocks noChangeAspect="1"/>
          </p:cNvSpPr>
          <p:nvPr userDrawn="1"/>
        </p:nvSpPr>
        <p:spPr>
          <a:xfrm>
            <a:off x="5120203" y="2159067"/>
            <a:ext cx="1272701" cy="1272701"/>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4" name="Picture 12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65039" y="987560"/>
            <a:ext cx="1427999" cy="108000"/>
          </a:xfrm>
          <a:prstGeom prst="rect">
            <a:avLst/>
          </a:prstGeom>
        </p:spPr>
      </p:pic>
      <p:grpSp>
        <p:nvGrpSpPr>
          <p:cNvPr id="56" name="Group 55"/>
          <p:cNvGrpSpPr/>
          <p:nvPr/>
        </p:nvGrpSpPr>
        <p:grpSpPr>
          <a:xfrm>
            <a:off x="0" y="6054861"/>
            <a:ext cx="12190943" cy="803139"/>
            <a:chOff x="0" y="3308208"/>
            <a:chExt cx="12190943" cy="803139"/>
          </a:xfrm>
        </p:grpSpPr>
        <p:sp>
          <p:nvSpPr>
            <p:cNvPr id="58" name="Rectangle 57"/>
            <p:cNvSpPr/>
            <p:nvPr/>
          </p:nvSpPr>
          <p:spPr>
            <a:xfrm>
              <a:off x="0" y="3429000"/>
              <a:ext cx="12190943" cy="682347"/>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5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9"/>
            </a:xfrm>
            <a:prstGeom prst="rect">
              <a:avLst/>
            </a:prstGeom>
          </p:spPr>
        </p:pic>
      </p:grpSp>
      <p:sp>
        <p:nvSpPr>
          <p:cNvPr id="3" name="Slide Number Placeholder 2"/>
          <p:cNvSpPr>
            <a:spLocks noGrp="1"/>
          </p:cNvSpPr>
          <p:nvPr>
            <p:ph type="sldNum" sz="quarter" idx="15"/>
          </p:nvPr>
        </p:nvSpPr>
        <p:spPr/>
        <p:txBody>
          <a:bodyPr/>
          <a:lstStyle/>
          <a:p>
            <a:fld id="{644053AD-0D37-264C-A942-173BA2B6B21A}" type="slidenum">
              <a:rPr lang="en-US" smtClean="0"/>
              <a:pPr/>
              <a:t>‹#›</a:t>
            </a:fld>
            <a:endParaRPr lang="en-US" dirty="0"/>
          </a:p>
        </p:txBody>
      </p:sp>
      <p:sp>
        <p:nvSpPr>
          <p:cNvPr id="54" name="Footer Placeholder 2"/>
          <p:cNvSpPr>
            <a:spLocks noGrp="1"/>
          </p:cNvSpPr>
          <p:nvPr>
            <p:ph type="ftr" sz="quarter" idx="10"/>
          </p:nvPr>
        </p:nvSpPr>
        <p:spPr>
          <a:xfrm>
            <a:off x="1458408" y="6302722"/>
            <a:ext cx="4114800" cy="365125"/>
          </a:xfrm>
        </p:spPr>
        <p:txBody>
          <a:bodyPr/>
          <a:lstStyle/>
          <a:p>
            <a:endParaRPr lang="en-US" dirty="0"/>
          </a:p>
        </p:txBody>
      </p:sp>
      <p:sp>
        <p:nvSpPr>
          <p:cNvPr id="53" name="TextBox 52"/>
          <p:cNvSpPr txBox="1"/>
          <p:nvPr userDrawn="1"/>
        </p:nvSpPr>
        <p:spPr>
          <a:xfrm>
            <a:off x="697851" y="728663"/>
            <a:ext cx="2836033" cy="423996"/>
          </a:xfrm>
          <a:prstGeom prst="rect">
            <a:avLst/>
          </a:prstGeom>
        </p:spPr>
        <p:txBody>
          <a:bodyPr vert="horz" lIns="91440" tIns="45720" rIns="91440" bIns="45720" rtlCol="0" anchor="ctr">
            <a:normAutofit/>
          </a:bodyPr>
          <a:lstStyle>
            <a:lvl1pPr>
              <a:lnSpc>
                <a:spcPct val="90000"/>
              </a:lnSpc>
              <a:spcBef>
                <a:spcPct val="0"/>
              </a:spcBef>
              <a:buNone/>
              <a:defRPr sz="2200" b="1">
                <a:latin typeface="+mj-lt"/>
                <a:ea typeface="+mj-ea"/>
                <a:cs typeface="+mj-cs"/>
              </a:defRPr>
            </a:lvl1pPr>
          </a:lstStyle>
          <a:p>
            <a:pPr lvl="0"/>
            <a:r>
              <a:rPr lang="en-US" dirty="0"/>
              <a:t>Who We</a:t>
            </a:r>
            <a:r>
              <a:rPr lang="en-US" baseline="0" dirty="0"/>
              <a:t> Are</a:t>
            </a:r>
            <a:endParaRPr lang="en-US" dirty="0"/>
          </a:p>
        </p:txBody>
      </p:sp>
      <p:grpSp>
        <p:nvGrpSpPr>
          <p:cNvPr id="2" name="Group 1"/>
          <p:cNvGrpSpPr/>
          <p:nvPr userDrawn="1"/>
        </p:nvGrpSpPr>
        <p:grpSpPr>
          <a:xfrm>
            <a:off x="6547348" y="1291233"/>
            <a:ext cx="5151698" cy="2412591"/>
            <a:chOff x="6547348" y="1291233"/>
            <a:chExt cx="5151698" cy="2412591"/>
          </a:xfrm>
        </p:grpSpPr>
        <p:pic>
          <p:nvPicPr>
            <p:cNvPr id="69" name="Picture 68"/>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6547348" y="1291233"/>
              <a:ext cx="5151698" cy="2412591"/>
            </a:xfrm>
            <a:prstGeom prst="rect">
              <a:avLst/>
            </a:prstGeom>
          </p:spPr>
        </p:pic>
        <p:sp>
          <p:nvSpPr>
            <p:cNvPr id="70" name="Oval 69"/>
            <p:cNvSpPr/>
            <p:nvPr userDrawn="1"/>
          </p:nvSpPr>
          <p:spPr>
            <a:xfrm>
              <a:off x="8121087" y="2783425"/>
              <a:ext cx="207394" cy="207394"/>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userDrawn="1"/>
          </p:nvSpPr>
          <p:spPr>
            <a:xfrm>
              <a:off x="7846543" y="2866142"/>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userDrawn="1"/>
          </p:nvSpPr>
          <p:spPr>
            <a:xfrm>
              <a:off x="7911131" y="3142805"/>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userDrawn="1"/>
          </p:nvSpPr>
          <p:spPr>
            <a:xfrm>
              <a:off x="9022355" y="2497529"/>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userDrawn="1"/>
          </p:nvSpPr>
          <p:spPr>
            <a:xfrm>
              <a:off x="9542822" y="2709510"/>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userDrawn="1"/>
          </p:nvSpPr>
          <p:spPr>
            <a:xfrm>
              <a:off x="9277377" y="3092165"/>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userDrawn="1"/>
          </p:nvSpPr>
          <p:spPr>
            <a:xfrm>
              <a:off x="9188009" y="2629843"/>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userDrawn="1"/>
          </p:nvSpPr>
          <p:spPr>
            <a:xfrm>
              <a:off x="9479555" y="2954729"/>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userDrawn="1"/>
          </p:nvSpPr>
          <p:spPr>
            <a:xfrm>
              <a:off x="10289408" y="2276874"/>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userDrawn="1"/>
          </p:nvSpPr>
          <p:spPr>
            <a:xfrm>
              <a:off x="10146972" y="2529107"/>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userDrawn="1"/>
          </p:nvSpPr>
          <p:spPr>
            <a:xfrm>
              <a:off x="9380082" y="3155114"/>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userDrawn="1"/>
          </p:nvSpPr>
          <p:spPr>
            <a:xfrm>
              <a:off x="10413468" y="2655126"/>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userDrawn="1"/>
          </p:nvSpPr>
          <p:spPr>
            <a:xfrm>
              <a:off x="10815935" y="2670907"/>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userDrawn="1"/>
          </p:nvSpPr>
          <p:spPr>
            <a:xfrm>
              <a:off x="10523911" y="2410829"/>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userDrawn="1"/>
          </p:nvSpPr>
          <p:spPr>
            <a:xfrm>
              <a:off x="9691212" y="2972767"/>
              <a:ext cx="167862" cy="167862"/>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userDrawn="1"/>
          </p:nvSpPr>
          <p:spPr>
            <a:xfrm>
              <a:off x="7592357" y="2390662"/>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userDrawn="1"/>
          </p:nvSpPr>
          <p:spPr>
            <a:xfrm>
              <a:off x="8164188" y="3140629"/>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userDrawn="1"/>
          </p:nvSpPr>
          <p:spPr>
            <a:xfrm>
              <a:off x="7690708" y="2467712"/>
              <a:ext cx="157269" cy="157269"/>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userDrawn="1"/>
          </p:nvSpPr>
          <p:spPr>
            <a:xfrm>
              <a:off x="7981629" y="2861186"/>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p:cNvSpPr/>
            <p:nvPr userDrawn="1"/>
          </p:nvSpPr>
          <p:spPr>
            <a:xfrm>
              <a:off x="7779698" y="2747571"/>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userDrawn="1"/>
          </p:nvSpPr>
          <p:spPr>
            <a:xfrm>
              <a:off x="9106745" y="2359767"/>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userDrawn="1"/>
          </p:nvSpPr>
          <p:spPr>
            <a:xfrm>
              <a:off x="9291381" y="2552012"/>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userDrawn="1"/>
          </p:nvSpPr>
          <p:spPr>
            <a:xfrm>
              <a:off x="10134597" y="2241398"/>
              <a:ext cx="201683" cy="201683"/>
            </a:xfrm>
            <a:prstGeom prst="ellipse">
              <a:avLst/>
            </a:prstGeom>
            <a:solidFill>
              <a:srgbClr val="50505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3" name="Group 122"/>
          <p:cNvGrpSpPr/>
          <p:nvPr userDrawn="1"/>
        </p:nvGrpSpPr>
        <p:grpSpPr>
          <a:xfrm>
            <a:off x="707656" y="2154469"/>
            <a:ext cx="3598258" cy="1272701"/>
            <a:chOff x="620276" y="2673059"/>
            <a:chExt cx="3598258" cy="1272701"/>
          </a:xfrm>
        </p:grpSpPr>
        <p:grpSp>
          <p:nvGrpSpPr>
            <p:cNvPr id="125" name="Group 124"/>
            <p:cNvGrpSpPr>
              <a:grpSpLocks noChangeAspect="1"/>
            </p:cNvGrpSpPr>
            <p:nvPr/>
          </p:nvGrpSpPr>
          <p:grpSpPr>
            <a:xfrm>
              <a:off x="620276" y="2673059"/>
              <a:ext cx="2099956" cy="1272701"/>
              <a:chOff x="4616844" y="4578521"/>
              <a:chExt cx="3143250" cy="1905000"/>
            </a:xfrm>
          </p:grpSpPr>
          <p:sp>
            <p:nvSpPr>
              <p:cNvPr id="128" name="Oval 127"/>
              <p:cNvSpPr/>
              <p:nvPr/>
            </p:nvSpPr>
            <p:spPr>
              <a:xfrm>
                <a:off x="5855094" y="4578521"/>
                <a:ext cx="1905000" cy="1905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129" name="Picture 12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616844" y="4578521"/>
                <a:ext cx="1905000" cy="1905000"/>
              </a:xfrm>
              <a:prstGeom prst="rect">
                <a:avLst/>
              </a:prstGeom>
            </p:spPr>
          </p:pic>
        </p:grpSp>
        <p:sp>
          <p:nvSpPr>
            <p:cNvPr id="127" name="TextBox 126"/>
            <p:cNvSpPr txBox="1"/>
            <p:nvPr/>
          </p:nvSpPr>
          <p:spPr>
            <a:xfrm>
              <a:off x="2058968" y="2870828"/>
              <a:ext cx="2159566" cy="877163"/>
            </a:xfrm>
            <a:prstGeom prst="rect">
              <a:avLst/>
            </a:prstGeom>
            <a:noFill/>
          </p:spPr>
          <p:txBody>
            <a:bodyPr wrap="none" rtlCol="0" anchor="ctr">
              <a:spAutoFit/>
            </a:bodyPr>
            <a:lstStyle/>
            <a:p>
              <a:r>
                <a:rPr lang="en-US" sz="1700" b="1" dirty="0">
                  <a:latin typeface="+mj-lt"/>
                </a:rPr>
                <a:t>Independent, </a:t>
              </a:r>
            </a:p>
            <a:p>
              <a:r>
                <a:rPr lang="en-US" sz="1700" b="1" dirty="0">
                  <a:latin typeface="+mj-lt"/>
                </a:rPr>
                <a:t>client-centric</a:t>
              </a:r>
            </a:p>
            <a:p>
              <a:r>
                <a:rPr lang="en-US" sz="1700" b="1" dirty="0">
                  <a:latin typeface="+mj-lt"/>
                </a:rPr>
                <a:t>and not-for profit</a:t>
              </a:r>
            </a:p>
          </p:txBody>
        </p:sp>
      </p:grpSp>
      <p:grpSp>
        <p:nvGrpSpPr>
          <p:cNvPr id="130" name="Group 129"/>
          <p:cNvGrpSpPr/>
          <p:nvPr userDrawn="1"/>
        </p:nvGrpSpPr>
        <p:grpSpPr>
          <a:xfrm>
            <a:off x="698500" y="4209054"/>
            <a:ext cx="3554977" cy="1272701"/>
            <a:chOff x="620276" y="5414721"/>
            <a:chExt cx="3554977" cy="1272701"/>
          </a:xfrm>
        </p:grpSpPr>
        <p:grpSp>
          <p:nvGrpSpPr>
            <p:cNvPr id="131" name="Group 130"/>
            <p:cNvGrpSpPr>
              <a:grpSpLocks noChangeAspect="1"/>
            </p:cNvGrpSpPr>
            <p:nvPr/>
          </p:nvGrpSpPr>
          <p:grpSpPr>
            <a:xfrm>
              <a:off x="620276" y="5414721"/>
              <a:ext cx="2099956" cy="1272701"/>
              <a:chOff x="4616844" y="3675024"/>
              <a:chExt cx="3143250" cy="1905000"/>
            </a:xfrm>
          </p:grpSpPr>
          <p:sp>
            <p:nvSpPr>
              <p:cNvPr id="133" name="Oval 132"/>
              <p:cNvSpPr/>
              <p:nvPr/>
            </p:nvSpPr>
            <p:spPr>
              <a:xfrm>
                <a:off x="5855094" y="3675024"/>
                <a:ext cx="1905000" cy="1905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134" name="Picture 133"/>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616844" y="3675024"/>
                <a:ext cx="1905000" cy="1905000"/>
              </a:xfrm>
              <a:prstGeom prst="rect">
                <a:avLst/>
              </a:prstGeom>
            </p:spPr>
          </p:pic>
        </p:grpSp>
        <p:sp>
          <p:nvSpPr>
            <p:cNvPr id="132" name="TextBox 131"/>
            <p:cNvSpPr txBox="1"/>
            <p:nvPr/>
          </p:nvSpPr>
          <p:spPr>
            <a:xfrm>
              <a:off x="2058968" y="5612490"/>
              <a:ext cx="2116285" cy="877163"/>
            </a:xfrm>
            <a:prstGeom prst="rect">
              <a:avLst/>
            </a:prstGeom>
            <a:noFill/>
          </p:spPr>
          <p:txBody>
            <a:bodyPr wrap="none" rtlCol="0" anchor="ctr">
              <a:spAutoFit/>
            </a:bodyPr>
            <a:lstStyle/>
            <a:p>
              <a:r>
                <a:rPr lang="en-US" sz="1700" b="1" dirty="0">
                  <a:latin typeface="+mj-lt"/>
                </a:rPr>
                <a:t>Strong, reliable</a:t>
              </a:r>
            </a:p>
            <a:p>
              <a:r>
                <a:rPr lang="en-US" sz="1700" b="1" dirty="0">
                  <a:latin typeface="+mj-lt"/>
                </a:rPr>
                <a:t>local partnership</a:t>
              </a:r>
            </a:p>
            <a:p>
              <a:r>
                <a:rPr lang="en-US" sz="1700" b="1" dirty="0">
                  <a:latin typeface="+mj-lt"/>
                </a:rPr>
                <a:t>network</a:t>
              </a:r>
            </a:p>
          </p:txBody>
        </p:sp>
      </p:grpSp>
      <p:grpSp>
        <p:nvGrpSpPr>
          <p:cNvPr id="166" name="Group 165"/>
          <p:cNvGrpSpPr/>
          <p:nvPr userDrawn="1"/>
        </p:nvGrpSpPr>
        <p:grpSpPr>
          <a:xfrm>
            <a:off x="4876711" y="2219187"/>
            <a:ext cx="1851452" cy="1201320"/>
            <a:chOff x="8959676" y="71995"/>
            <a:chExt cx="1851452" cy="1201320"/>
          </a:xfrm>
        </p:grpSpPr>
        <p:grpSp>
          <p:nvGrpSpPr>
            <p:cNvPr id="167" name="Group 166"/>
            <p:cNvGrpSpPr/>
            <p:nvPr/>
          </p:nvGrpSpPr>
          <p:grpSpPr>
            <a:xfrm>
              <a:off x="9237978" y="71995"/>
              <a:ext cx="1201320" cy="1201320"/>
              <a:chOff x="9237978" y="71995"/>
              <a:chExt cx="1201320" cy="1201320"/>
            </a:xfrm>
          </p:grpSpPr>
          <p:sp>
            <p:nvSpPr>
              <p:cNvPr id="170" name="Oval 169"/>
              <p:cNvSpPr>
                <a:spLocks noChangeAspect="1"/>
              </p:cNvSpPr>
              <p:nvPr/>
            </p:nvSpPr>
            <p:spPr>
              <a:xfrm>
                <a:off x="9237978" y="71995"/>
                <a:ext cx="1201320" cy="1201320"/>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71" name="TextBox 170"/>
              <p:cNvSpPr txBox="1"/>
              <p:nvPr/>
            </p:nvSpPr>
            <p:spPr>
              <a:xfrm>
                <a:off x="10027802" y="237082"/>
                <a:ext cx="383438" cy="430887"/>
              </a:xfrm>
              <a:prstGeom prst="rect">
                <a:avLst/>
              </a:prstGeom>
              <a:noFill/>
            </p:spPr>
            <p:txBody>
              <a:bodyPr wrap="none" rtlCol="0">
                <a:spAutoFit/>
              </a:bodyPr>
              <a:lstStyle/>
              <a:p>
                <a:r>
                  <a:rPr lang="en-US" sz="2200" b="1" dirty="0">
                    <a:latin typeface="+mj-lt"/>
                  </a:rPr>
                  <a:t>+</a:t>
                </a:r>
              </a:p>
            </p:txBody>
          </p:sp>
          <p:sp>
            <p:nvSpPr>
              <p:cNvPr id="172" name="TextBox 171"/>
              <p:cNvSpPr txBox="1"/>
              <p:nvPr/>
            </p:nvSpPr>
            <p:spPr>
              <a:xfrm>
                <a:off x="9364988" y="211444"/>
                <a:ext cx="909223" cy="769441"/>
              </a:xfrm>
              <a:prstGeom prst="rect">
                <a:avLst/>
              </a:prstGeom>
              <a:noFill/>
            </p:spPr>
            <p:txBody>
              <a:bodyPr wrap="none" rtlCol="0">
                <a:spAutoFit/>
              </a:bodyPr>
              <a:lstStyle/>
              <a:p>
                <a:r>
                  <a:rPr lang="en-US" sz="4400" b="1" spc="-150" dirty="0">
                    <a:latin typeface="+mj-lt"/>
                  </a:rPr>
                  <a:t>40</a:t>
                </a:r>
              </a:p>
            </p:txBody>
          </p:sp>
        </p:grpSp>
        <p:sp>
          <p:nvSpPr>
            <p:cNvPr id="168" name="TextBox 167"/>
            <p:cNvSpPr txBox="1"/>
            <p:nvPr/>
          </p:nvSpPr>
          <p:spPr>
            <a:xfrm>
              <a:off x="9780077" y="770450"/>
              <a:ext cx="1031051" cy="338554"/>
            </a:xfrm>
            <a:prstGeom prst="rect">
              <a:avLst/>
            </a:prstGeom>
            <a:noFill/>
          </p:spPr>
          <p:txBody>
            <a:bodyPr wrap="none" rtlCol="0">
              <a:spAutoFit/>
            </a:bodyPr>
            <a:lstStyle/>
            <a:p>
              <a:r>
                <a:rPr lang="en-US" sz="1600" dirty="0">
                  <a:latin typeface="+mj-lt"/>
                </a:rPr>
                <a:t>countries</a:t>
              </a:r>
            </a:p>
          </p:txBody>
        </p:sp>
        <p:sp>
          <p:nvSpPr>
            <p:cNvPr id="169" name="TextBox 168"/>
            <p:cNvSpPr txBox="1"/>
            <p:nvPr/>
          </p:nvSpPr>
          <p:spPr>
            <a:xfrm>
              <a:off x="8959676" y="155025"/>
              <a:ext cx="981359" cy="338554"/>
            </a:xfrm>
            <a:prstGeom prst="rect">
              <a:avLst/>
            </a:prstGeom>
            <a:noFill/>
          </p:spPr>
          <p:txBody>
            <a:bodyPr wrap="none" rtlCol="0">
              <a:spAutoFit/>
            </a:bodyPr>
            <a:lstStyle/>
            <a:p>
              <a:r>
                <a:rPr lang="en-US" sz="1600" dirty="0">
                  <a:latin typeface="+mj-lt"/>
                </a:rPr>
                <a:t>Active in</a:t>
              </a:r>
            </a:p>
          </p:txBody>
        </p:sp>
      </p:grpSp>
      <p:grpSp>
        <p:nvGrpSpPr>
          <p:cNvPr id="179" name="Group 178"/>
          <p:cNvGrpSpPr/>
          <p:nvPr userDrawn="1"/>
        </p:nvGrpSpPr>
        <p:grpSpPr>
          <a:xfrm>
            <a:off x="5021855" y="3985820"/>
            <a:ext cx="1658478" cy="1642278"/>
            <a:chOff x="723104" y="4364843"/>
            <a:chExt cx="1658478" cy="1642278"/>
          </a:xfrm>
        </p:grpSpPr>
        <p:sp>
          <p:nvSpPr>
            <p:cNvPr id="180" name="Oval 179"/>
            <p:cNvSpPr>
              <a:spLocks noChangeAspect="1"/>
            </p:cNvSpPr>
            <p:nvPr/>
          </p:nvSpPr>
          <p:spPr>
            <a:xfrm>
              <a:off x="856905" y="4661231"/>
              <a:ext cx="1201320" cy="1201320"/>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181" name="Picture 18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23104" y="4364843"/>
              <a:ext cx="527475" cy="594245"/>
            </a:xfrm>
            <a:prstGeom prst="rect">
              <a:avLst/>
            </a:prstGeom>
          </p:spPr>
        </p:pic>
        <p:sp>
          <p:nvSpPr>
            <p:cNvPr id="182" name="TextBox 181"/>
            <p:cNvSpPr txBox="1"/>
            <p:nvPr/>
          </p:nvSpPr>
          <p:spPr>
            <a:xfrm>
              <a:off x="1023346" y="4894163"/>
              <a:ext cx="829073" cy="584775"/>
            </a:xfrm>
            <a:prstGeom prst="rect">
              <a:avLst/>
            </a:prstGeom>
            <a:noFill/>
          </p:spPr>
          <p:txBody>
            <a:bodyPr wrap="none" rtlCol="0" anchor="ctr">
              <a:spAutoFit/>
            </a:bodyPr>
            <a:lstStyle/>
            <a:p>
              <a:r>
                <a:rPr lang="en-US" sz="3200" b="1" spc="-150" dirty="0">
                  <a:latin typeface="+mj-lt"/>
                </a:rPr>
                <a:t>215</a:t>
              </a:r>
            </a:p>
          </p:txBody>
        </p:sp>
        <p:sp>
          <p:nvSpPr>
            <p:cNvPr id="184" name="TextBox 183"/>
            <p:cNvSpPr txBox="1"/>
            <p:nvPr/>
          </p:nvSpPr>
          <p:spPr>
            <a:xfrm>
              <a:off x="1406635" y="5422346"/>
              <a:ext cx="974947" cy="584775"/>
            </a:xfrm>
            <a:prstGeom prst="rect">
              <a:avLst/>
            </a:prstGeom>
            <a:noFill/>
          </p:spPr>
          <p:txBody>
            <a:bodyPr wrap="none" rtlCol="0">
              <a:spAutoFit/>
            </a:bodyPr>
            <a:lstStyle/>
            <a:p>
              <a:r>
                <a:rPr lang="en-US" sz="1600" dirty="0">
                  <a:latin typeface="+mj-lt"/>
                </a:rPr>
                <a:t>projects</a:t>
              </a:r>
            </a:p>
            <a:p>
              <a:r>
                <a:rPr lang="en-US" sz="1600" dirty="0">
                  <a:latin typeface="+mj-lt"/>
                </a:rPr>
                <a:t>annually</a:t>
              </a:r>
            </a:p>
          </p:txBody>
        </p:sp>
      </p:grpSp>
      <p:grpSp>
        <p:nvGrpSpPr>
          <p:cNvPr id="185" name="Group 184"/>
          <p:cNvGrpSpPr/>
          <p:nvPr userDrawn="1"/>
        </p:nvGrpSpPr>
        <p:grpSpPr>
          <a:xfrm>
            <a:off x="7343273" y="3961090"/>
            <a:ext cx="1794500" cy="1653763"/>
            <a:chOff x="9020823" y="5065946"/>
            <a:chExt cx="1794500" cy="1653763"/>
          </a:xfrm>
        </p:grpSpPr>
        <p:sp>
          <p:nvSpPr>
            <p:cNvPr id="186" name="Oval 185"/>
            <p:cNvSpPr>
              <a:spLocks noChangeAspect="1"/>
            </p:cNvSpPr>
            <p:nvPr/>
          </p:nvSpPr>
          <p:spPr>
            <a:xfrm>
              <a:off x="9096623" y="5383176"/>
              <a:ext cx="1201320" cy="1201320"/>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87" name="TextBox 186"/>
            <p:cNvSpPr txBox="1"/>
            <p:nvPr/>
          </p:nvSpPr>
          <p:spPr>
            <a:xfrm>
              <a:off x="9643207" y="6134934"/>
              <a:ext cx="1172116" cy="584775"/>
            </a:xfrm>
            <a:prstGeom prst="rect">
              <a:avLst/>
            </a:prstGeom>
            <a:noFill/>
          </p:spPr>
          <p:txBody>
            <a:bodyPr wrap="none" rtlCol="0">
              <a:spAutoFit/>
            </a:bodyPr>
            <a:lstStyle/>
            <a:p>
              <a:r>
                <a:rPr lang="en-US" sz="1600" dirty="0">
                  <a:latin typeface="+mj-lt"/>
                </a:rPr>
                <a:t>clients and</a:t>
              </a:r>
            </a:p>
            <a:p>
              <a:r>
                <a:rPr lang="en-US" sz="1600" dirty="0">
                  <a:latin typeface="+mj-lt"/>
                </a:rPr>
                <a:t>partners</a:t>
              </a:r>
            </a:p>
          </p:txBody>
        </p:sp>
        <p:pic>
          <p:nvPicPr>
            <p:cNvPr id="188" name="Picture 187"/>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9020823" y="5065946"/>
              <a:ext cx="654337" cy="614276"/>
            </a:xfrm>
            <a:prstGeom prst="rect">
              <a:avLst/>
            </a:prstGeom>
          </p:spPr>
        </p:pic>
        <p:sp>
          <p:nvSpPr>
            <p:cNvPr id="189" name="TextBox 188"/>
            <p:cNvSpPr txBox="1"/>
            <p:nvPr userDrawn="1"/>
          </p:nvSpPr>
          <p:spPr>
            <a:xfrm>
              <a:off x="9074386" y="5563950"/>
              <a:ext cx="1114408" cy="707886"/>
            </a:xfrm>
            <a:prstGeom prst="rect">
              <a:avLst/>
            </a:prstGeom>
            <a:noFill/>
          </p:spPr>
          <p:txBody>
            <a:bodyPr wrap="none" rtlCol="0">
              <a:spAutoFit/>
            </a:bodyPr>
            <a:lstStyle/>
            <a:p>
              <a:r>
                <a:rPr lang="en-US" sz="4000" b="1" spc="-150" dirty="0">
                  <a:latin typeface="+mj-lt"/>
                </a:rPr>
                <a:t>250</a:t>
              </a:r>
            </a:p>
          </p:txBody>
        </p:sp>
      </p:grpSp>
      <p:grpSp>
        <p:nvGrpSpPr>
          <p:cNvPr id="196" name="Group 195"/>
          <p:cNvGrpSpPr/>
          <p:nvPr userDrawn="1"/>
        </p:nvGrpSpPr>
        <p:grpSpPr>
          <a:xfrm>
            <a:off x="9602510" y="3990447"/>
            <a:ext cx="2037595" cy="1640177"/>
            <a:chOff x="8979706" y="3220856"/>
            <a:chExt cx="2037595" cy="1640177"/>
          </a:xfrm>
        </p:grpSpPr>
        <p:grpSp>
          <p:nvGrpSpPr>
            <p:cNvPr id="197" name="Group 196"/>
            <p:cNvGrpSpPr/>
            <p:nvPr/>
          </p:nvGrpSpPr>
          <p:grpSpPr>
            <a:xfrm>
              <a:off x="9092698" y="3515113"/>
              <a:ext cx="1201320" cy="1201320"/>
              <a:chOff x="9237978" y="3523659"/>
              <a:chExt cx="1201320" cy="1201320"/>
            </a:xfrm>
          </p:grpSpPr>
          <p:sp>
            <p:nvSpPr>
              <p:cNvPr id="200" name="Oval 199"/>
              <p:cNvSpPr>
                <a:spLocks noChangeAspect="1"/>
              </p:cNvSpPr>
              <p:nvPr/>
            </p:nvSpPr>
            <p:spPr>
              <a:xfrm>
                <a:off x="9237978" y="3523659"/>
                <a:ext cx="1201320" cy="1201320"/>
              </a:xfrm>
              <a:prstGeom prst="ellipse">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01" name="TextBox 200"/>
              <p:cNvSpPr txBox="1"/>
              <p:nvPr/>
            </p:nvSpPr>
            <p:spPr>
              <a:xfrm>
                <a:off x="9364988" y="3663108"/>
                <a:ext cx="923651" cy="769441"/>
              </a:xfrm>
              <a:prstGeom prst="rect">
                <a:avLst/>
              </a:prstGeom>
              <a:noFill/>
            </p:spPr>
            <p:txBody>
              <a:bodyPr wrap="none" rtlCol="0">
                <a:spAutoFit/>
              </a:bodyPr>
              <a:lstStyle/>
              <a:p>
                <a:r>
                  <a:rPr lang="en-US" sz="4400" b="1" spc="-150" dirty="0">
                    <a:latin typeface="+mj-lt"/>
                  </a:rPr>
                  <a:t>80</a:t>
                </a:r>
              </a:p>
            </p:txBody>
          </p:sp>
        </p:grpSp>
        <p:sp>
          <p:nvSpPr>
            <p:cNvPr id="198" name="TextBox 197"/>
            <p:cNvSpPr txBox="1"/>
            <p:nvPr/>
          </p:nvSpPr>
          <p:spPr>
            <a:xfrm>
              <a:off x="9643207" y="4276258"/>
              <a:ext cx="1374094" cy="584775"/>
            </a:xfrm>
            <a:prstGeom prst="rect">
              <a:avLst/>
            </a:prstGeom>
            <a:noFill/>
          </p:spPr>
          <p:txBody>
            <a:bodyPr wrap="none" rtlCol="0">
              <a:spAutoFit/>
            </a:bodyPr>
            <a:lstStyle/>
            <a:p>
              <a:r>
                <a:rPr lang="en-US" sz="1600" dirty="0">
                  <a:latin typeface="+mj-lt"/>
                </a:rPr>
                <a:t>international</a:t>
              </a:r>
            </a:p>
            <a:p>
              <a:r>
                <a:rPr lang="en-US" sz="1600" dirty="0">
                  <a:latin typeface="+mj-lt"/>
                </a:rPr>
                <a:t>experts</a:t>
              </a:r>
            </a:p>
          </p:txBody>
        </p:sp>
        <p:pic>
          <p:nvPicPr>
            <p:cNvPr id="199" name="Picture 198"/>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8979706" y="3220856"/>
              <a:ext cx="507445" cy="574214"/>
            </a:xfrm>
            <a:prstGeom prst="rect">
              <a:avLst/>
            </a:prstGeom>
          </p:spPr>
        </p:pic>
      </p:grpSp>
      <p:pic>
        <p:nvPicPr>
          <p:cNvPr id="76" name="Picture 75"/>
          <p:cNvPicPr>
            <a:picLocks noChangeAspect="1"/>
          </p:cNvPicPr>
          <p:nvPr userDrawn="1"/>
        </p:nvPicPr>
        <p:blipFill>
          <a:blip r:embed="rId10"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
        <p:nvSpPr>
          <p:cNvPr id="75" name="TextBox 74"/>
          <p:cNvSpPr txBox="1"/>
          <p:nvPr userDrawn="1"/>
        </p:nvSpPr>
        <p:spPr>
          <a:xfrm>
            <a:off x="7352706" y="4723546"/>
            <a:ext cx="184731" cy="369332"/>
          </a:xfrm>
          <a:prstGeom prst="rect">
            <a:avLst/>
          </a:prstGeom>
          <a:noFill/>
        </p:spPr>
        <p:txBody>
          <a:bodyPr wrap="none" rtlCol="0">
            <a:spAutoFit/>
          </a:bodyPr>
          <a:lstStyle/>
          <a:p>
            <a:endParaRPr lang="en-US" b="1" dirty="0">
              <a:latin typeface="+mj-lt"/>
            </a:endParaRPr>
          </a:p>
        </p:txBody>
      </p:sp>
      <p:pic>
        <p:nvPicPr>
          <p:cNvPr id="8" name="Picture 7"/>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8207606" y="4409658"/>
            <a:ext cx="536494" cy="597460"/>
          </a:xfrm>
          <a:prstGeom prst="rect">
            <a:avLst/>
          </a:prstGeom>
        </p:spPr>
      </p:pic>
      <p:pic>
        <p:nvPicPr>
          <p:cNvPr id="9" name="Picture 8"/>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442801" y="4416654"/>
            <a:ext cx="536494" cy="597460"/>
          </a:xfrm>
          <a:prstGeom prst="rect">
            <a:avLst/>
          </a:prstGeom>
        </p:spPr>
      </p:pic>
    </p:spTree>
    <p:extLst>
      <p:ext uri="{BB962C8B-B14F-4D97-AF65-F5344CB8AC3E}">
        <p14:creationId xmlns:p14="http://schemas.microsoft.com/office/powerpoint/2010/main" val="1431761007"/>
      </p:ext>
    </p:extLst>
  </p:cSld>
  <p:clrMapOvr>
    <a:masterClrMapping/>
  </p:clrMapOvr>
  <p:extLst mod="1">
    <p:ext uri="{DCECCB84-F9BA-43D5-87BE-67443E8EF086}">
      <p15:sldGuideLst xmlns:p15="http://schemas.microsoft.com/office/powerpoint/2012/main">
        <p15:guide id="1" orient="horz" pos="3453">
          <p15:clr>
            <a:srgbClr val="FBAE40"/>
          </p15:clr>
        </p15:guide>
        <p15:guide id="2" pos="6108">
          <p15:clr>
            <a:srgbClr val="FBAE40"/>
          </p15:clr>
        </p15:guide>
        <p15:guide id="3" pos="3250">
          <p15:clr>
            <a:srgbClr val="FBAE40"/>
          </p15:clr>
        </p15:guide>
        <p15:guide id="4" orient="horz" pos="1366">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KIT Structure">
    <p:bg>
      <p:bgPr>
        <a:solidFill>
          <a:schemeClr val="tx2"/>
        </a:solidFill>
        <a:effectLst/>
      </p:bgPr>
    </p:bg>
    <p:spTree>
      <p:nvGrpSpPr>
        <p:cNvPr id="1" name=""/>
        <p:cNvGrpSpPr/>
        <p:nvPr/>
      </p:nvGrpSpPr>
      <p:grpSpPr>
        <a:xfrm>
          <a:off x="0" y="0"/>
          <a:ext cx="0" cy="0"/>
          <a:chOff x="0" y="0"/>
          <a:chExt cx="0" cy="0"/>
        </a:xfrm>
      </p:grpSpPr>
      <p:pic>
        <p:nvPicPr>
          <p:cNvPr id="31" name="Afbeelding 22"/>
          <p:cNvPicPr>
            <a:picLocks/>
          </p:cNvPicPr>
          <p:nvPr userDrawn="1"/>
        </p:nvPicPr>
        <p:blipFill>
          <a:blip r:embed="rId2" cstate="email">
            <a:extLst>
              <a:ext uri="{28A0092B-C50C-407E-A947-70E740481C1C}">
                <a14:useLocalDpi xmlns:a14="http://schemas.microsoft.com/office/drawing/2010/main" val="0"/>
              </a:ext>
            </a:extLst>
          </a:blip>
          <a:stretch>
            <a:fillRect/>
          </a:stretch>
        </p:blipFill>
        <p:spPr>
          <a:xfrm flipH="1" flipV="1">
            <a:off x="791754" y="1187955"/>
            <a:ext cx="1379414" cy="98182"/>
          </a:xfrm>
          <a:prstGeom prst="rect">
            <a:avLst/>
          </a:prstGeom>
        </p:spPr>
      </p:pic>
      <p:grpSp>
        <p:nvGrpSpPr>
          <p:cNvPr id="37" name="Footer_Background"/>
          <p:cNvGrpSpPr/>
          <p:nvPr/>
        </p:nvGrpSpPr>
        <p:grpSpPr>
          <a:xfrm>
            <a:off x="0" y="6054861"/>
            <a:ext cx="12190943" cy="803139"/>
            <a:chOff x="0" y="3308208"/>
            <a:chExt cx="12190943" cy="803139"/>
          </a:xfrm>
        </p:grpSpPr>
        <p:pic>
          <p:nvPicPr>
            <p:cNvPr id="39" name="Picture 3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308208"/>
              <a:ext cx="12190943" cy="230018"/>
            </a:xfrm>
            <a:prstGeom prst="rect">
              <a:avLst/>
            </a:prstGeom>
          </p:spPr>
        </p:pic>
        <p:sp>
          <p:nvSpPr>
            <p:cNvPr id="40" name="Rectangle 39"/>
            <p:cNvSpPr/>
            <p:nvPr/>
          </p:nvSpPr>
          <p:spPr>
            <a:xfrm>
              <a:off x="0" y="3429000"/>
              <a:ext cx="12190943" cy="68234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Rectangle 50"/>
          <p:cNvSpPr/>
          <p:nvPr userDrawn="1"/>
        </p:nvSpPr>
        <p:spPr>
          <a:xfrm flipV="1">
            <a:off x="1955540" y="2504071"/>
            <a:ext cx="2919762" cy="1897037"/>
          </a:xfrm>
          <a:prstGeom prst="rect">
            <a:avLst/>
          </a:prstGeom>
          <a:noFill/>
          <a:ln>
            <a:solidFill>
              <a:schemeClr val="bg1"/>
            </a:solidFill>
            <a:prstDash val="sysDash"/>
          </a:ln>
          <a:effectLst>
            <a:outerShdw blurRad="165100" dir="708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userDrawn="1"/>
        </p:nvSpPr>
        <p:spPr>
          <a:xfrm>
            <a:off x="2067709" y="2638653"/>
            <a:ext cx="2708631" cy="646331"/>
          </a:xfrm>
          <a:prstGeom prst="rect">
            <a:avLst/>
          </a:prstGeom>
          <a:noFill/>
          <a:ln>
            <a:noFill/>
            <a:prstDash val="sysDash"/>
          </a:ln>
        </p:spPr>
        <p:txBody>
          <a:bodyPr wrap="square" rtlCol="0">
            <a:noAutofit/>
          </a:bodyPr>
          <a:lstStyle/>
          <a:p>
            <a:pPr algn="ctr"/>
            <a:r>
              <a:rPr lang="en-US" sz="2000" b="1" dirty="0">
                <a:solidFill>
                  <a:srgbClr val="000000"/>
                </a:solidFill>
                <a:latin typeface="Georgia" charset="0"/>
                <a:ea typeface="Georgia" charset="0"/>
                <a:cs typeface="Georgia" charset="0"/>
              </a:rPr>
              <a:t>Knowledge Units </a:t>
            </a:r>
            <a:r>
              <a:rPr lang="en-US" b="1" dirty="0">
                <a:solidFill>
                  <a:srgbClr val="000000"/>
                </a:solidFill>
                <a:latin typeface="Georgia" charset="0"/>
                <a:ea typeface="Georgia" charset="0"/>
                <a:cs typeface="Georgia" charset="0"/>
              </a:rPr>
              <a:t> </a:t>
            </a:r>
            <a:r>
              <a:rPr lang="en-US" sz="1500" dirty="0">
                <a:solidFill>
                  <a:srgbClr val="000000"/>
                </a:solidFill>
                <a:latin typeface="Georgia" charset="0"/>
                <a:ea typeface="Georgia" charset="0"/>
                <a:cs typeface="Georgia" charset="0"/>
              </a:rPr>
              <a:t>Not-for-profit</a:t>
            </a:r>
            <a:endParaRPr lang="nl-NL" sz="1500" dirty="0">
              <a:solidFill>
                <a:srgbClr val="000000"/>
              </a:solidFill>
              <a:latin typeface="Georgia" charset="0"/>
              <a:ea typeface="Georgia" charset="0"/>
              <a:cs typeface="Georgia" charset="0"/>
            </a:endParaRPr>
          </a:p>
        </p:txBody>
      </p:sp>
      <p:sp>
        <p:nvSpPr>
          <p:cNvPr id="56" name="Rectangle 55"/>
          <p:cNvSpPr/>
          <p:nvPr userDrawn="1"/>
        </p:nvSpPr>
        <p:spPr>
          <a:xfrm flipV="1">
            <a:off x="5141114" y="2504071"/>
            <a:ext cx="5117863" cy="1897037"/>
          </a:xfrm>
          <a:prstGeom prst="rect">
            <a:avLst/>
          </a:prstGeom>
          <a:noFill/>
          <a:ln>
            <a:solidFill>
              <a:schemeClr val="bg1"/>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7" name="TextBox 56"/>
          <p:cNvSpPr txBox="1"/>
          <p:nvPr userDrawn="1"/>
        </p:nvSpPr>
        <p:spPr>
          <a:xfrm>
            <a:off x="5273371" y="2744924"/>
            <a:ext cx="4850611" cy="496264"/>
          </a:xfrm>
          <a:prstGeom prst="rect">
            <a:avLst/>
          </a:prstGeom>
          <a:noFill/>
        </p:spPr>
        <p:txBody>
          <a:bodyPr wrap="square" rtlCol="0">
            <a:noAutofit/>
          </a:bodyPr>
          <a:lstStyle/>
          <a:p>
            <a:pPr algn="ctr"/>
            <a:r>
              <a:rPr lang="en-US" sz="2000" b="1" dirty="0">
                <a:solidFill>
                  <a:srgbClr val="000000"/>
                </a:solidFill>
                <a:latin typeface="Georgia" charset="0"/>
                <a:ea typeface="Georgia" charset="0"/>
                <a:cs typeface="Georgia" charset="0"/>
              </a:rPr>
              <a:t>Business Units</a:t>
            </a:r>
          </a:p>
        </p:txBody>
      </p:sp>
      <p:pic>
        <p:nvPicPr>
          <p:cNvPr id="61" name="Picture 60"/>
          <p:cNvPicPr>
            <a:picLocks noChangeAspect="1"/>
          </p:cNvPicPr>
          <p:nvPr userDrawn="1"/>
        </p:nvPicPr>
        <p:blipFill rotWithShape="1">
          <a:blip r:embed="rId4" cstate="email">
            <a:extLst>
              <a:ext uri="{28A0092B-C50C-407E-A947-70E740481C1C}">
                <a14:useLocalDpi xmlns:a14="http://schemas.microsoft.com/office/drawing/2010/main" val="0"/>
              </a:ext>
            </a:extLst>
          </a:blip>
          <a:srcRect/>
          <a:stretch/>
        </p:blipFill>
        <p:spPr>
          <a:xfrm>
            <a:off x="5655941" y="1484784"/>
            <a:ext cx="872107" cy="859180"/>
          </a:xfrm>
          <a:prstGeom prst="rect">
            <a:avLst/>
          </a:prstGeom>
        </p:spPr>
      </p:pic>
      <p:grpSp>
        <p:nvGrpSpPr>
          <p:cNvPr id="62" name="Group 61"/>
          <p:cNvGrpSpPr/>
          <p:nvPr userDrawn="1"/>
        </p:nvGrpSpPr>
        <p:grpSpPr>
          <a:xfrm>
            <a:off x="1733375" y="1912298"/>
            <a:ext cx="8741315" cy="2740838"/>
            <a:chOff x="2791042" y="2604145"/>
            <a:chExt cx="8741315" cy="2740838"/>
          </a:xfrm>
        </p:grpSpPr>
        <p:cxnSp>
          <p:nvCxnSpPr>
            <p:cNvPr id="63" name="Straight Connector 62"/>
            <p:cNvCxnSpPr/>
            <p:nvPr/>
          </p:nvCxnSpPr>
          <p:spPr>
            <a:xfrm>
              <a:off x="2797790" y="5344983"/>
              <a:ext cx="8734567"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791042" y="2608679"/>
              <a:ext cx="3772438"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7765576" y="2613409"/>
              <a:ext cx="3746262"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2804690" y="2604145"/>
              <a:ext cx="0" cy="2740838"/>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V="1">
              <a:off x="11511837" y="2604145"/>
              <a:ext cx="0" cy="2740838"/>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1" name="TextBox 70"/>
          <p:cNvSpPr txBox="1"/>
          <p:nvPr userDrawn="1"/>
        </p:nvSpPr>
        <p:spPr>
          <a:xfrm>
            <a:off x="2067709" y="3383337"/>
            <a:ext cx="1300313" cy="908592"/>
          </a:xfrm>
          <a:prstGeom prst="rect">
            <a:avLst/>
          </a:prstGeom>
          <a:solidFill>
            <a:schemeClr val="tx1"/>
          </a:solidFill>
          <a:ln>
            <a:noFill/>
            <a:prstDash val="sysDash"/>
          </a:ln>
        </p:spPr>
        <p:txBody>
          <a:bodyPr wrap="square" lIns="0" tIns="0" rIns="0" bIns="0" rtlCol="0" anchor="ctr">
            <a:noAutofit/>
          </a:bodyPr>
          <a:lstStyle/>
          <a:p>
            <a:pPr algn="ctr"/>
            <a:r>
              <a:rPr lang="en-US" sz="1300" dirty="0">
                <a:solidFill>
                  <a:schemeClr val="bg1"/>
                </a:solidFill>
                <a:latin typeface="Georgia" charset="0"/>
                <a:ea typeface="Georgia" charset="0"/>
                <a:cs typeface="Georgia" charset="0"/>
              </a:rPr>
              <a:t>SED &amp; </a:t>
            </a:r>
          </a:p>
          <a:p>
            <a:pPr algn="ctr"/>
            <a:r>
              <a:rPr lang="en-US" sz="1300" dirty="0">
                <a:solidFill>
                  <a:schemeClr val="bg1"/>
                </a:solidFill>
                <a:latin typeface="Georgia" charset="0"/>
                <a:ea typeface="Georgia" charset="0"/>
                <a:cs typeface="Georgia" charset="0"/>
              </a:rPr>
              <a:t>GENDER</a:t>
            </a:r>
            <a:endParaRPr lang="nl-NL" sz="1300" dirty="0">
              <a:solidFill>
                <a:schemeClr val="bg1"/>
              </a:solidFill>
              <a:latin typeface="Georgia" charset="0"/>
              <a:ea typeface="Georgia" charset="0"/>
              <a:cs typeface="Georgia" charset="0"/>
            </a:endParaRPr>
          </a:p>
        </p:txBody>
      </p:sp>
      <p:sp>
        <p:nvSpPr>
          <p:cNvPr id="72" name="TextBox 71"/>
          <p:cNvSpPr txBox="1"/>
          <p:nvPr userDrawn="1"/>
        </p:nvSpPr>
        <p:spPr>
          <a:xfrm>
            <a:off x="3476027" y="3383337"/>
            <a:ext cx="1300313" cy="908592"/>
          </a:xfrm>
          <a:prstGeom prst="rect">
            <a:avLst/>
          </a:prstGeom>
          <a:solidFill>
            <a:srgbClr val="000000"/>
          </a:solidFill>
          <a:ln>
            <a:noFill/>
            <a:prstDash val="sysDash"/>
          </a:ln>
        </p:spPr>
        <p:txBody>
          <a:bodyPr wrap="square" lIns="0" tIns="0" rIns="0" bIns="0" rtlCol="0" anchor="ctr">
            <a:noAutofit/>
          </a:bodyPr>
          <a:lstStyle/>
          <a:p>
            <a:pPr algn="ctr"/>
            <a:r>
              <a:rPr lang="en-US" sz="1300" dirty="0">
                <a:solidFill>
                  <a:schemeClr val="bg1"/>
                </a:solidFill>
                <a:latin typeface="Georgia" charset="0"/>
                <a:ea typeface="Georgia" charset="0"/>
                <a:cs typeface="Georgia" charset="0"/>
              </a:rPr>
              <a:t>HEALTH</a:t>
            </a:r>
            <a:endParaRPr lang="nl-NL" sz="1300" dirty="0">
              <a:solidFill>
                <a:schemeClr val="bg1"/>
              </a:solidFill>
              <a:latin typeface="Georgia" charset="0"/>
              <a:ea typeface="Georgia" charset="0"/>
              <a:cs typeface="Georgia" charset="0"/>
            </a:endParaRPr>
          </a:p>
        </p:txBody>
      </p:sp>
      <p:sp>
        <p:nvSpPr>
          <p:cNvPr id="73" name="TextBox 72"/>
          <p:cNvSpPr txBox="1"/>
          <p:nvPr userDrawn="1"/>
        </p:nvSpPr>
        <p:spPr>
          <a:xfrm>
            <a:off x="5273371" y="3384504"/>
            <a:ext cx="1533177" cy="908592"/>
          </a:xfrm>
          <a:prstGeom prst="rect">
            <a:avLst/>
          </a:prstGeom>
          <a:solidFill>
            <a:schemeClr val="tx1"/>
          </a:solidFill>
        </p:spPr>
        <p:txBody>
          <a:bodyPr wrap="square" lIns="0" tIns="0" rIns="0" bIns="0" rtlCol="0" anchor="ctr">
            <a:noAutofit/>
          </a:bodyPr>
          <a:lstStyle/>
          <a:p>
            <a:pPr algn="ctr"/>
            <a:r>
              <a:rPr lang="en-US" sz="1300" dirty="0">
                <a:solidFill>
                  <a:schemeClr val="bg1"/>
                </a:solidFill>
                <a:latin typeface="Georgia" charset="0"/>
                <a:ea typeface="Georgia" charset="0"/>
                <a:cs typeface="Georgia" charset="0"/>
              </a:rPr>
              <a:t>IP</a:t>
            </a:r>
            <a:endParaRPr lang="nl-NL" sz="1300" dirty="0">
              <a:solidFill>
                <a:schemeClr val="bg1"/>
              </a:solidFill>
              <a:latin typeface="Georgia" charset="0"/>
              <a:ea typeface="Georgia" charset="0"/>
              <a:cs typeface="Georgia" charset="0"/>
            </a:endParaRPr>
          </a:p>
        </p:txBody>
      </p:sp>
      <p:sp>
        <p:nvSpPr>
          <p:cNvPr id="74" name="TextBox 73"/>
          <p:cNvSpPr txBox="1"/>
          <p:nvPr userDrawn="1"/>
        </p:nvSpPr>
        <p:spPr>
          <a:xfrm>
            <a:off x="6932087" y="3383338"/>
            <a:ext cx="1533177" cy="908592"/>
          </a:xfrm>
          <a:prstGeom prst="rect">
            <a:avLst/>
          </a:prstGeom>
          <a:solidFill>
            <a:schemeClr val="tx1"/>
          </a:solidFill>
        </p:spPr>
        <p:txBody>
          <a:bodyPr wrap="square" lIns="0" tIns="0" rIns="0" bIns="0" rtlCol="0" anchor="ctr">
            <a:noAutofit/>
          </a:bodyPr>
          <a:lstStyle/>
          <a:p>
            <a:pPr algn="ctr"/>
            <a:r>
              <a:rPr lang="en-US" sz="1300" dirty="0">
                <a:solidFill>
                  <a:schemeClr val="bg1"/>
                </a:solidFill>
                <a:latin typeface="Georgia" charset="0"/>
                <a:ea typeface="Georgia" charset="0"/>
                <a:cs typeface="Georgia" charset="0"/>
              </a:rPr>
              <a:t>HOSPITALITY</a:t>
            </a:r>
            <a:endParaRPr lang="nl-NL" sz="1300" dirty="0">
              <a:solidFill>
                <a:schemeClr val="bg1"/>
              </a:solidFill>
              <a:latin typeface="Georgia" charset="0"/>
              <a:ea typeface="Georgia" charset="0"/>
              <a:cs typeface="Georgia" charset="0"/>
            </a:endParaRPr>
          </a:p>
        </p:txBody>
      </p:sp>
      <p:sp>
        <p:nvSpPr>
          <p:cNvPr id="75" name="TextBox 74"/>
          <p:cNvSpPr txBox="1"/>
          <p:nvPr userDrawn="1"/>
        </p:nvSpPr>
        <p:spPr>
          <a:xfrm>
            <a:off x="8590804" y="3383338"/>
            <a:ext cx="1533177" cy="908592"/>
          </a:xfrm>
          <a:prstGeom prst="rect">
            <a:avLst/>
          </a:prstGeom>
          <a:solidFill>
            <a:schemeClr val="tx1"/>
          </a:solidFill>
        </p:spPr>
        <p:txBody>
          <a:bodyPr wrap="square" lIns="0" tIns="0" rIns="0" bIns="0" rtlCol="0" anchor="ctr">
            <a:noAutofit/>
          </a:bodyPr>
          <a:lstStyle/>
          <a:p>
            <a:pPr algn="ctr"/>
            <a:r>
              <a:rPr lang="en-US" sz="1300" dirty="0">
                <a:solidFill>
                  <a:schemeClr val="bg1"/>
                </a:solidFill>
                <a:latin typeface="Georgia" charset="0"/>
                <a:ea typeface="Georgia" charset="0"/>
                <a:cs typeface="Georgia" charset="0"/>
              </a:rPr>
              <a:t>REAL </a:t>
            </a:r>
            <a:br>
              <a:rPr lang="en-US" sz="1300" dirty="0">
                <a:solidFill>
                  <a:schemeClr val="bg1"/>
                </a:solidFill>
                <a:latin typeface="Georgia" charset="0"/>
                <a:ea typeface="Georgia" charset="0"/>
                <a:cs typeface="Georgia" charset="0"/>
              </a:rPr>
            </a:br>
            <a:r>
              <a:rPr lang="en-US" sz="1300" dirty="0">
                <a:solidFill>
                  <a:schemeClr val="bg1"/>
                </a:solidFill>
                <a:latin typeface="Georgia" charset="0"/>
                <a:ea typeface="Georgia" charset="0"/>
                <a:cs typeface="Georgia" charset="0"/>
              </a:rPr>
              <a:t>ESTATE</a:t>
            </a:r>
            <a:endParaRPr lang="nl-NL" sz="1300" dirty="0">
              <a:solidFill>
                <a:schemeClr val="bg1"/>
              </a:solidFill>
              <a:latin typeface="Georgia" charset="0"/>
              <a:ea typeface="Georgia" charset="0"/>
              <a:cs typeface="Georgia" charset="0"/>
            </a:endParaRPr>
          </a:p>
        </p:txBody>
      </p:sp>
      <p:sp>
        <p:nvSpPr>
          <p:cNvPr id="76" name="Slide Number Placeholder 2"/>
          <p:cNvSpPr>
            <a:spLocks noGrp="1"/>
          </p:cNvSpPr>
          <p:nvPr userDrawn="1">
            <p:ph type="sldNum" sz="quarter" idx="15"/>
          </p:nvPr>
        </p:nvSpPr>
        <p:spPr>
          <a:xfrm>
            <a:off x="702977" y="6302723"/>
            <a:ext cx="726496" cy="365125"/>
          </a:xfrm>
        </p:spPr>
        <p:txBody>
          <a:bodyPr/>
          <a:lstStyle/>
          <a:p>
            <a:fld id="{644053AD-0D37-264C-A942-173BA2B6B21A}" type="slidenum">
              <a:rPr lang="en-US" smtClean="0"/>
              <a:pPr/>
              <a:t>‹#›</a:t>
            </a:fld>
            <a:endParaRPr lang="en-US" dirty="0"/>
          </a:p>
        </p:txBody>
      </p:sp>
      <p:sp>
        <p:nvSpPr>
          <p:cNvPr id="77" name="Footer Placeholder 2"/>
          <p:cNvSpPr>
            <a:spLocks noGrp="1"/>
          </p:cNvSpPr>
          <p:nvPr userDrawn="1">
            <p:ph type="ftr" sz="quarter" idx="10"/>
          </p:nvPr>
        </p:nvSpPr>
        <p:spPr>
          <a:xfrm>
            <a:off x="1458408" y="6302722"/>
            <a:ext cx="4114800" cy="365125"/>
          </a:xfrm>
        </p:spPr>
        <p:txBody>
          <a:bodyPr/>
          <a:lstStyle/>
          <a:p>
            <a:endParaRPr lang="en-US" dirty="0"/>
          </a:p>
        </p:txBody>
      </p:sp>
      <p:sp>
        <p:nvSpPr>
          <p:cNvPr id="30" name="TextBox 29"/>
          <p:cNvSpPr txBox="1"/>
          <p:nvPr userDrawn="1"/>
        </p:nvSpPr>
        <p:spPr>
          <a:xfrm>
            <a:off x="697851" y="728663"/>
            <a:ext cx="10134272" cy="717600"/>
          </a:xfrm>
          <a:prstGeom prst="rect">
            <a:avLst/>
          </a:prstGeom>
        </p:spPr>
        <p:txBody>
          <a:bodyPr vert="horz" lIns="91440" tIns="45720" rIns="91440" bIns="45720" rtlCol="0" anchor="ctr">
            <a:noAutofit/>
          </a:bodyPr>
          <a:lstStyle>
            <a:lvl1pPr>
              <a:lnSpc>
                <a:spcPct val="90000"/>
              </a:lnSpc>
              <a:spcBef>
                <a:spcPct val="0"/>
              </a:spcBef>
              <a:buNone/>
              <a:defRPr sz="2200" b="1">
                <a:latin typeface="+mj-lt"/>
                <a:ea typeface="+mj-ea"/>
                <a:cs typeface="+mj-cs"/>
              </a:defRPr>
            </a:lvl1pPr>
          </a:lstStyle>
          <a:p>
            <a:pPr lvl="0"/>
            <a:r>
              <a:rPr lang="en-US" sz="3600" dirty="0"/>
              <a:t>KIT Structure</a:t>
            </a:r>
          </a:p>
        </p:txBody>
      </p:sp>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extLst>
      <p:ext uri="{BB962C8B-B14F-4D97-AF65-F5344CB8AC3E}">
        <p14:creationId xmlns:p14="http://schemas.microsoft.com/office/powerpoint/2010/main" val="394693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inVertical)">
                                      <p:cBhvr>
                                        <p:cTn id="7" dur="750"/>
                                        <p:tgtEl>
                                          <p:spTgt spid="62"/>
                                        </p:tgtEl>
                                      </p:cBhvr>
                                    </p:animEffect>
                                  </p:childTnLst>
                                </p:cTn>
                              </p:par>
                              <p:par>
                                <p:cTn id="8" presetID="23" presetClass="entr" presetSubtype="16" fill="hold" nodeType="withEffect">
                                  <p:stCondLst>
                                    <p:cond delay="700"/>
                                  </p:stCondLst>
                                  <p:childTnLst>
                                    <p:set>
                                      <p:cBhvr>
                                        <p:cTn id="9" dur="1" fill="hold">
                                          <p:stCondLst>
                                            <p:cond delay="0"/>
                                          </p:stCondLst>
                                        </p:cTn>
                                        <p:tgtEl>
                                          <p:spTgt spid="61"/>
                                        </p:tgtEl>
                                        <p:attrNameLst>
                                          <p:attrName>style.visibility</p:attrName>
                                        </p:attrNameLst>
                                      </p:cBhvr>
                                      <p:to>
                                        <p:strVal val="visible"/>
                                      </p:to>
                                    </p:set>
                                    <p:anim calcmode="lin" valueType="num">
                                      <p:cBhvr>
                                        <p:cTn id="10" dur="500" fill="hold"/>
                                        <p:tgtEl>
                                          <p:spTgt spid="61"/>
                                        </p:tgtEl>
                                        <p:attrNameLst>
                                          <p:attrName>ppt_w</p:attrName>
                                        </p:attrNameLst>
                                      </p:cBhvr>
                                      <p:tavLst>
                                        <p:tav tm="0">
                                          <p:val>
                                            <p:fltVal val="0"/>
                                          </p:val>
                                        </p:tav>
                                        <p:tav tm="100000">
                                          <p:val>
                                            <p:strVal val="#ppt_w"/>
                                          </p:val>
                                        </p:tav>
                                      </p:tavLst>
                                    </p:anim>
                                    <p:anim calcmode="lin" valueType="num">
                                      <p:cBhvr>
                                        <p:cTn id="11" dur="500" fill="hold"/>
                                        <p:tgtEl>
                                          <p:spTgt spid="61"/>
                                        </p:tgtEl>
                                        <p:attrNameLst>
                                          <p:attrName>ppt_h</p:attrName>
                                        </p:attrNameLst>
                                      </p:cBhvr>
                                      <p:tavLst>
                                        <p:tav tm="0">
                                          <p:val>
                                            <p:fltVal val="0"/>
                                          </p:val>
                                        </p:tav>
                                        <p:tav tm="100000">
                                          <p:val>
                                            <p:strVal val="#ppt_h"/>
                                          </p:val>
                                        </p:tav>
                                      </p:tavLst>
                                    </p:anim>
                                  </p:childTnLst>
                                </p:cTn>
                              </p:par>
                              <p:par>
                                <p:cTn id="12" presetID="18" presetClass="entr" presetSubtype="6" fill="hold" nodeType="withEffect">
                                  <p:stCondLst>
                                    <p:cond delay="600"/>
                                  </p:stCondLst>
                                  <p:childTnLst>
                                    <p:set>
                                      <p:cBhvr>
                                        <p:cTn id="13" dur="1" fill="hold">
                                          <p:stCondLst>
                                            <p:cond delay="0"/>
                                          </p:stCondLst>
                                        </p:cTn>
                                        <p:tgtEl>
                                          <p:spTgt spid="31"/>
                                        </p:tgtEl>
                                        <p:attrNameLst>
                                          <p:attrName>style.visibility</p:attrName>
                                        </p:attrNameLst>
                                      </p:cBhvr>
                                      <p:to>
                                        <p:strVal val="visible"/>
                                      </p:to>
                                    </p:set>
                                    <p:animEffect transition="in" filter="strips(downRight)">
                                      <p:cBhvr>
                                        <p:cTn id="14" dur="2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heory_of_Change">
    <p:bg>
      <p:bgPr>
        <a:solidFill>
          <a:schemeClr val="bg1"/>
        </a:solidFill>
        <a:effectLst/>
      </p:bgPr>
    </p:bg>
    <p:spTree>
      <p:nvGrpSpPr>
        <p:cNvPr id="1" name=""/>
        <p:cNvGrpSpPr/>
        <p:nvPr/>
      </p:nvGrpSpPr>
      <p:grpSpPr>
        <a:xfrm>
          <a:off x="0" y="0"/>
          <a:ext cx="0" cy="0"/>
          <a:chOff x="0" y="0"/>
          <a:chExt cx="0" cy="0"/>
        </a:xfrm>
      </p:grpSpPr>
      <p:sp>
        <p:nvSpPr>
          <p:cNvPr id="11" name="Rectangle 10"/>
          <p:cNvSpPr/>
          <p:nvPr userDrawn="1"/>
        </p:nvSpPr>
        <p:spPr>
          <a:xfrm>
            <a:off x="10734674" y="0"/>
            <a:ext cx="1457325" cy="6858000"/>
          </a:xfrm>
          <a:prstGeom prst="rect">
            <a:avLst/>
          </a:prstGeom>
          <a:solidFill>
            <a:srgbClr val="FFDE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5" name="Footer Placeholder 2"/>
          <p:cNvSpPr>
            <a:spLocks noGrp="1"/>
          </p:cNvSpPr>
          <p:nvPr>
            <p:ph type="ftr" sz="quarter" idx="10"/>
          </p:nvPr>
        </p:nvSpPr>
        <p:spPr>
          <a:xfrm>
            <a:off x="1458408" y="6302722"/>
            <a:ext cx="4114800" cy="365125"/>
          </a:xfrm>
        </p:spPr>
        <p:txBody>
          <a:bodyPr/>
          <a:lstStyle/>
          <a:p>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225" y="0"/>
            <a:ext cx="9668257" cy="6858000"/>
          </a:xfrm>
          <a:prstGeom prst="rect">
            <a:avLst/>
          </a:prstGeom>
        </p:spPr>
      </p:pic>
    </p:spTree>
    <p:extLst>
      <p:ext uri="{BB962C8B-B14F-4D97-AF65-F5344CB8AC3E}">
        <p14:creationId xmlns:p14="http://schemas.microsoft.com/office/powerpoint/2010/main" val="27335442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857213" y="571480"/>
            <a:ext cx="10363200" cy="838200"/>
          </a:xfrm>
        </p:spPr>
        <p:txBody>
          <a:bodyPr/>
          <a:lstStyle/>
          <a:p>
            <a:r>
              <a:rPr lang="en-US"/>
              <a:t>Click to edit Master title style</a:t>
            </a:r>
            <a:endParaRPr lang="nl-NL"/>
          </a:p>
        </p:txBody>
      </p:sp>
      <p:sp>
        <p:nvSpPr>
          <p:cNvPr id="3" name="Tijdelijke aanduiding voor inhoud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Rectangle 5"/>
          <p:cNvSpPr>
            <a:spLocks noGrp="1" noChangeArrowheads="1"/>
          </p:cNvSpPr>
          <p:nvPr>
            <p:ph type="ftr" sz="quarter" idx="10"/>
          </p:nvPr>
        </p:nvSpPr>
        <p:spPr>
          <a:ln/>
        </p:spPr>
        <p:txBody>
          <a:bodyPr/>
          <a:lstStyle>
            <a:lvl1pPr>
              <a:defRPr/>
            </a:lvl1pPr>
          </a:lstStyle>
          <a:p>
            <a:pPr>
              <a:defRPr/>
            </a:pPr>
            <a:r>
              <a:rPr lang="en-US"/>
              <a:t>Amsterdam, The Netherlands    www.kit.nl</a:t>
            </a:r>
          </a:p>
        </p:txBody>
      </p:sp>
    </p:spTree>
    <p:extLst>
      <p:ext uri="{BB962C8B-B14F-4D97-AF65-F5344CB8AC3E}">
        <p14:creationId xmlns:p14="http://schemas.microsoft.com/office/powerpoint/2010/main" val="19981775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nl-NL"/>
          </a:p>
        </p:txBody>
      </p:sp>
      <p:sp>
        <p:nvSpPr>
          <p:cNvPr id="3" name="Tijdelijke aanduiding voor inhoud 2"/>
          <p:cNvSpPr>
            <a:spLocks noGrp="1"/>
          </p:cNvSpPr>
          <p:nvPr>
            <p:ph sz="half" idx="1"/>
          </p:nvPr>
        </p:nvSpPr>
        <p:spPr>
          <a:xfrm>
            <a:off x="897467" y="1700213"/>
            <a:ext cx="508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ijdelijke aanduiding voor inhoud 3"/>
          <p:cNvSpPr>
            <a:spLocks noGrp="1"/>
          </p:cNvSpPr>
          <p:nvPr>
            <p:ph sz="half" idx="2"/>
          </p:nvPr>
        </p:nvSpPr>
        <p:spPr>
          <a:xfrm>
            <a:off x="6189133" y="1700213"/>
            <a:ext cx="508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Rectangle 5"/>
          <p:cNvSpPr>
            <a:spLocks noGrp="1" noChangeArrowheads="1"/>
          </p:cNvSpPr>
          <p:nvPr>
            <p:ph type="ftr" sz="quarter" idx="10"/>
          </p:nvPr>
        </p:nvSpPr>
        <p:spPr>
          <a:ln/>
        </p:spPr>
        <p:txBody>
          <a:bodyPr/>
          <a:lstStyle>
            <a:lvl1pPr>
              <a:defRPr/>
            </a:lvl1pPr>
          </a:lstStyle>
          <a:p>
            <a:pPr>
              <a:defRPr/>
            </a:pPr>
            <a:r>
              <a:rPr lang="en-US"/>
              <a:t>Amsterdam, The Netherlands    www.kit.nl</a:t>
            </a:r>
          </a:p>
        </p:txBody>
      </p:sp>
    </p:spTree>
    <p:extLst>
      <p:ext uri="{BB962C8B-B14F-4D97-AF65-F5344CB8AC3E}">
        <p14:creationId xmlns:p14="http://schemas.microsoft.com/office/powerpoint/2010/main" val="1774893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Bottom (righ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3532" y="0"/>
            <a:ext cx="12195532" cy="4116004"/>
          </a:xfrm>
          <a:solidFill>
            <a:schemeClr val="bg1"/>
          </a:solidFill>
        </p:spPr>
        <p:txBody>
          <a:bodyPr/>
          <a:lstStyle>
            <a:lvl1pPr marL="0" indent="0">
              <a:buNone/>
              <a:defRPr/>
            </a:lvl1pPr>
          </a:lstStyle>
          <a:p>
            <a:r>
              <a:rPr lang="en-US"/>
              <a:t>Click icon to add picture</a:t>
            </a:r>
            <a:endParaRPr lang="en-US" dirty="0"/>
          </a:p>
        </p:txBody>
      </p:sp>
      <p:sp>
        <p:nvSpPr>
          <p:cNvPr id="9" name="Rectangle 8"/>
          <p:cNvSpPr/>
          <p:nvPr userDrawn="1"/>
        </p:nvSpPr>
        <p:spPr>
          <a:xfrm>
            <a:off x="-1554" y="4076163"/>
            <a:ext cx="12193554" cy="2781837"/>
          </a:xfrm>
          <a:prstGeom prst="rect">
            <a:avLst/>
          </a:prstGeom>
          <a:solidFill>
            <a:srgbClr val="FFDE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04562" y="4338272"/>
            <a:ext cx="5392113" cy="2151428"/>
          </a:xfrm>
        </p:spPr>
        <p:txBody>
          <a:bodyPr anchor="ctr">
            <a:normAutofit/>
          </a:bodyPr>
          <a:lstStyle>
            <a:lvl1pPr>
              <a:defRPr sz="4400" b="1"/>
            </a:lvl1pPr>
          </a:lstStyle>
          <a:p>
            <a:r>
              <a:rPr lang="en-US"/>
              <a:t>Click to edit Master title style</a:t>
            </a:r>
            <a:endParaRPr lang="en-US" dirty="0"/>
          </a:p>
        </p:txBody>
      </p:sp>
      <p:pic>
        <p:nvPicPr>
          <p:cNvPr id="8" name="Afbeelding 2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532" y="3936702"/>
            <a:ext cx="12195532" cy="803139"/>
          </a:xfrm>
          <a:prstGeom prst="rect">
            <a:avLst/>
          </a:prstGeom>
        </p:spPr>
      </p:pic>
      <p:pic>
        <p:nvPicPr>
          <p:cNvPr id="7" name="Afbeelding 32"/>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95325" y="5046196"/>
            <a:ext cx="2902195" cy="903754"/>
          </a:xfrm>
          <a:prstGeom prst="rect">
            <a:avLst/>
          </a:prstGeom>
        </p:spPr>
      </p:pic>
    </p:spTree>
  </p:cSld>
  <p:clrMapOvr>
    <a:masterClrMapping/>
  </p:clrMapOvr>
  <p:extLst mod="1">
    <p:ext uri="{DCECCB84-F9BA-43D5-87BE-67443E8EF086}">
      <p15:sldGuideLst xmlns:p15="http://schemas.microsoft.com/office/powerpoint/2012/main">
        <p15:guide id="1" orient="horz" pos="2160">
          <p15:clr>
            <a:srgbClr val="FBAE40"/>
          </p15:clr>
        </p15:guide>
        <p15:guide id="3" orient="horz" pos="374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Image (left)">
    <p:spTree>
      <p:nvGrpSpPr>
        <p:cNvPr id="1" name=""/>
        <p:cNvGrpSpPr/>
        <p:nvPr/>
      </p:nvGrpSpPr>
      <p:grpSpPr>
        <a:xfrm>
          <a:off x="0" y="0"/>
          <a:ext cx="0" cy="0"/>
          <a:chOff x="0" y="0"/>
          <a:chExt cx="0" cy="0"/>
        </a:xfrm>
      </p:grpSpPr>
      <p:sp>
        <p:nvSpPr>
          <p:cNvPr id="8" name="Picture Placeholder 5"/>
          <p:cNvSpPr>
            <a:spLocks noGrp="1"/>
          </p:cNvSpPr>
          <p:nvPr>
            <p:ph type="pic" sz="quarter" idx="11"/>
          </p:nvPr>
        </p:nvSpPr>
        <p:spPr>
          <a:xfrm>
            <a:off x="6799886" y="-7144"/>
            <a:ext cx="5392113" cy="6872288"/>
          </a:xfrm>
          <a:solidFill>
            <a:schemeClr val="bg1"/>
          </a:solidFill>
        </p:spPr>
        <p:txBody>
          <a:bodyPr/>
          <a:lstStyle>
            <a:lvl1pPr marL="0" indent="0">
              <a:buNone/>
              <a:defRPr/>
            </a:lvl1pPr>
          </a:lstStyle>
          <a:p>
            <a:r>
              <a:rPr lang="en-US"/>
              <a:t>Click icon to add picture</a:t>
            </a:r>
            <a:endParaRPr lang="en-US" dirty="0"/>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6876240" cy="6858000"/>
          </a:xfrm>
          <a:prstGeom prst="rect">
            <a:avLst/>
          </a:prstGeom>
        </p:spPr>
      </p:pic>
      <p:sp>
        <p:nvSpPr>
          <p:cNvPr id="2" name="Title 1"/>
          <p:cNvSpPr>
            <a:spLocks noGrp="1"/>
          </p:cNvSpPr>
          <p:nvPr>
            <p:ph type="title"/>
          </p:nvPr>
        </p:nvSpPr>
        <p:spPr>
          <a:xfrm>
            <a:off x="703887" y="2313040"/>
            <a:ext cx="5392113" cy="2231920"/>
          </a:xfrm>
        </p:spPr>
        <p:txBody>
          <a:bodyPr anchor="ctr">
            <a:normAutofit/>
          </a:bodyPr>
          <a:lstStyle>
            <a:lvl1pPr algn="l">
              <a:defRPr sz="4400" b="1"/>
            </a:lvl1pPr>
          </a:lstStyle>
          <a:p>
            <a:r>
              <a:rPr lang="en-US"/>
              <a:t>Click to edit Master title style</a:t>
            </a:r>
            <a:endParaRPr lang="en-US" dirty="0"/>
          </a:p>
        </p:txBody>
      </p:sp>
      <p:pic>
        <p:nvPicPr>
          <p:cNvPr id="7" name="Picture 6"/>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45267" y="6131897"/>
            <a:ext cx="2023515" cy="758818"/>
          </a:xfrm>
          <a:prstGeom prst="rect">
            <a:avLst/>
          </a:prstGeom>
        </p:spPr>
      </p:pic>
    </p:spTree>
  </p:cSld>
  <p:clrMapOvr>
    <a:masterClrMapping/>
  </p:clrMapOvr>
  <p:extLst mod="1">
    <p:ext uri="{DCECCB84-F9BA-43D5-87BE-67443E8EF086}">
      <p15:sldGuideLst xmlns:p15="http://schemas.microsoft.com/office/powerpoint/2012/main">
        <p15:guide id="1" orient="horz" pos="2160">
          <p15:clr>
            <a:srgbClr val="FBAE40"/>
          </p15:clr>
        </p15:guide>
        <p15:guide id="3" orient="horz" pos="374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Image (righ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0" y="-7144"/>
            <a:ext cx="6096000" cy="6872288"/>
          </a:xfrm>
          <a:solidFill>
            <a:schemeClr val="bg1"/>
          </a:solidFill>
        </p:spPr>
        <p:txBody>
          <a:bodyPr/>
          <a:lstStyle>
            <a:lvl1pPr marL="0" indent="0">
              <a:buNone/>
              <a:defRPr/>
            </a:lvl1pPr>
          </a:lstStyle>
          <a:p>
            <a:r>
              <a:rPr lang="en-US"/>
              <a:t>Click icon to add picture</a:t>
            </a:r>
            <a:endParaRPr lang="en-US" dirty="0"/>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flipH="1">
            <a:off x="5315760" y="0"/>
            <a:ext cx="6876240" cy="6858000"/>
          </a:xfrm>
          <a:prstGeom prst="rect">
            <a:avLst/>
          </a:prstGeom>
        </p:spPr>
      </p:pic>
      <p:sp>
        <p:nvSpPr>
          <p:cNvPr id="2" name="Title 1"/>
          <p:cNvSpPr>
            <a:spLocks noGrp="1"/>
          </p:cNvSpPr>
          <p:nvPr>
            <p:ph type="title"/>
          </p:nvPr>
        </p:nvSpPr>
        <p:spPr>
          <a:xfrm>
            <a:off x="6096001" y="2313040"/>
            <a:ext cx="5400600" cy="2231920"/>
          </a:xfrm>
        </p:spPr>
        <p:txBody>
          <a:bodyPr anchor="ctr">
            <a:normAutofit/>
          </a:bodyPr>
          <a:lstStyle>
            <a:lvl1pPr algn="r">
              <a:defRPr sz="4400" b="1"/>
            </a:lvl1pPr>
          </a:lstStyle>
          <a:p>
            <a:r>
              <a:rPr lang="en-US"/>
              <a:t>Click to edit Master title style</a:t>
            </a:r>
            <a:endParaRPr lang="en-US" dirty="0"/>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extLst mod="1">
    <p:ext uri="{DCECCB84-F9BA-43D5-87BE-67443E8EF086}">
      <p15:sldGuideLst xmlns:p15="http://schemas.microsoft.com/office/powerpoint/2012/main">
        <p15:guide id="1" orient="horz" pos="2160">
          <p15:clr>
            <a:srgbClr val="FBAE40"/>
          </p15:clr>
        </p15:guide>
        <p15:guide id="3" orient="horz" pos="374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title + Image (lef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6799888" y="-7144"/>
            <a:ext cx="5392112" cy="6872288"/>
          </a:xfrm>
          <a:solidFill>
            <a:schemeClr val="bg1"/>
          </a:solidFill>
        </p:spPr>
        <p:txBody>
          <a:bodyPr/>
          <a:lstStyle>
            <a:lvl1pPr marL="0" indent="0">
              <a:buNone/>
              <a:defRPr/>
            </a:lvl1pPr>
          </a:lstStyle>
          <a:p>
            <a:r>
              <a:rPr lang="en-US"/>
              <a:t>Click icon to add picture</a:t>
            </a:r>
            <a:endParaRPr lang="en-US" dirty="0"/>
          </a:p>
        </p:txBody>
      </p:sp>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6876240" cy="6858000"/>
          </a:xfrm>
          <a:prstGeom prst="rect">
            <a:avLst/>
          </a:prstGeom>
        </p:spPr>
      </p:pic>
      <p:sp>
        <p:nvSpPr>
          <p:cNvPr id="2" name="Title 1"/>
          <p:cNvSpPr>
            <a:spLocks noGrp="1"/>
          </p:cNvSpPr>
          <p:nvPr>
            <p:ph type="title"/>
          </p:nvPr>
        </p:nvSpPr>
        <p:spPr>
          <a:xfrm>
            <a:off x="703887" y="2047741"/>
            <a:ext cx="5392114" cy="1381259"/>
          </a:xfrm>
        </p:spPr>
        <p:txBody>
          <a:bodyPr anchor="b">
            <a:normAutofit/>
          </a:bodyPr>
          <a:lstStyle>
            <a:lvl1pPr>
              <a:defRPr sz="4400" b="1"/>
            </a:lvl1pPr>
          </a:lstStyle>
          <a:p>
            <a:r>
              <a:rPr lang="en-US"/>
              <a:t>Click to edit Master title style</a:t>
            </a:r>
            <a:endParaRPr lang="en-US" dirty="0"/>
          </a:p>
        </p:txBody>
      </p:sp>
      <p:sp>
        <p:nvSpPr>
          <p:cNvPr id="9" name="Subtitle 2"/>
          <p:cNvSpPr>
            <a:spLocks noGrp="1"/>
          </p:cNvSpPr>
          <p:nvPr>
            <p:ph type="subTitle" idx="1"/>
          </p:nvPr>
        </p:nvSpPr>
        <p:spPr>
          <a:xfrm>
            <a:off x="703887" y="3429000"/>
            <a:ext cx="5392114" cy="824248"/>
          </a:xfrm>
        </p:spPr>
        <p:txBody>
          <a:bodyPr anchor="t">
            <a:normAutofit/>
          </a:bodyPr>
          <a:lstStyle>
            <a:lvl1pPr marL="0" indent="0" algn="l">
              <a:buNone/>
              <a:defRPr sz="2000">
                <a:latin typeface="Lucida Sans Unicode" charset="0"/>
                <a:ea typeface="Lucida Sans Unicode" charset="0"/>
                <a:cs typeface="Lucida Sans Unicode"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7" name="Picture 6"/>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45267" y="6131897"/>
            <a:ext cx="2023515" cy="758818"/>
          </a:xfrm>
          <a:prstGeom prst="rect">
            <a:avLst/>
          </a:prstGeom>
        </p:spPr>
      </p:pic>
    </p:spTree>
  </p:cSld>
  <p:clrMapOvr>
    <a:masterClrMapping/>
  </p:clrMapOvr>
  <p:extLst mod="1">
    <p:ext uri="{DCECCB84-F9BA-43D5-87BE-67443E8EF086}">
      <p15:sldGuideLst xmlns:p15="http://schemas.microsoft.com/office/powerpoint/2012/main">
        <p15:guide id="1" orient="horz" pos="2160">
          <p15:clr>
            <a:srgbClr val="FBAE40"/>
          </p15:clr>
        </p15:guide>
        <p15:guide id="3" orient="horz" pos="374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Subtitle + Image (righ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0" y="-7144"/>
            <a:ext cx="5400675" cy="6865144"/>
          </a:xfrm>
          <a:solidFill>
            <a:schemeClr val="bg1"/>
          </a:solidFill>
        </p:spPr>
        <p:txBody>
          <a:bodyPr/>
          <a:lstStyle>
            <a:lvl1pPr marL="0" indent="0">
              <a:buNone/>
              <a:defRPr/>
            </a:lvl1pPr>
          </a:lstStyle>
          <a:p>
            <a:r>
              <a:rPr lang="en-US"/>
              <a:t>Click icon to add picture</a:t>
            </a:r>
            <a:endParaRPr lang="en-US" dirty="0"/>
          </a:p>
        </p:txBody>
      </p:sp>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flipH="1">
            <a:off x="5315760" y="0"/>
            <a:ext cx="6876240" cy="6858000"/>
          </a:xfrm>
          <a:prstGeom prst="rect">
            <a:avLst/>
          </a:prstGeom>
        </p:spPr>
      </p:pic>
      <p:sp>
        <p:nvSpPr>
          <p:cNvPr id="2" name="Title 1"/>
          <p:cNvSpPr>
            <a:spLocks noGrp="1"/>
          </p:cNvSpPr>
          <p:nvPr>
            <p:ph type="title"/>
          </p:nvPr>
        </p:nvSpPr>
        <p:spPr>
          <a:xfrm>
            <a:off x="6096000" y="2047741"/>
            <a:ext cx="5400675" cy="1381259"/>
          </a:xfrm>
        </p:spPr>
        <p:txBody>
          <a:bodyPr anchor="b">
            <a:normAutofit/>
          </a:bodyPr>
          <a:lstStyle>
            <a:lvl1pPr algn="r">
              <a:defRPr sz="4400" b="1"/>
            </a:lvl1pPr>
          </a:lstStyle>
          <a:p>
            <a:r>
              <a:rPr lang="en-US"/>
              <a:t>Click to edit Master title style</a:t>
            </a:r>
            <a:endParaRPr lang="en-US" dirty="0"/>
          </a:p>
        </p:txBody>
      </p:sp>
      <p:sp>
        <p:nvSpPr>
          <p:cNvPr id="9" name="Subtitle 2"/>
          <p:cNvSpPr>
            <a:spLocks noGrp="1"/>
          </p:cNvSpPr>
          <p:nvPr>
            <p:ph type="subTitle" idx="1"/>
          </p:nvPr>
        </p:nvSpPr>
        <p:spPr>
          <a:xfrm>
            <a:off x="6096000" y="3429000"/>
            <a:ext cx="5400675" cy="824248"/>
          </a:xfrm>
        </p:spPr>
        <p:txBody>
          <a:bodyPr anchor="t">
            <a:normAutofit/>
          </a:bodyPr>
          <a:lstStyle>
            <a:lvl1pPr marL="0" indent="0" algn="r">
              <a:buNone/>
              <a:defRPr sz="2000">
                <a:latin typeface="Lucida Sans Unicode" charset="0"/>
                <a:ea typeface="Lucida Sans Unicode" charset="0"/>
                <a:cs typeface="Lucida Sans Unicode"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7" name="Picture 6"/>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extLst mod="1">
    <p:ext uri="{DCECCB84-F9BA-43D5-87BE-67443E8EF086}">
      <p15:sldGuideLst xmlns:p15="http://schemas.microsoft.com/office/powerpoint/2012/main">
        <p15:guide id="1" orient="horz" pos="2160">
          <p15:clr>
            <a:srgbClr val="FBAE40"/>
          </p15:clr>
        </p15:guide>
        <p15:guide id="3" orient="horz" pos="374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card - NoImage (yellow)">
    <p:bg>
      <p:bgPr>
        <a:solidFill>
          <a:schemeClr val="tx2"/>
        </a:solidFill>
        <a:effectLst/>
      </p:bgPr>
    </p:bg>
    <p:spTree>
      <p:nvGrpSpPr>
        <p:cNvPr id="1" name=""/>
        <p:cNvGrpSpPr/>
        <p:nvPr/>
      </p:nvGrpSpPr>
      <p:grpSpPr>
        <a:xfrm>
          <a:off x="0" y="0"/>
          <a:ext cx="0" cy="0"/>
          <a:chOff x="0" y="0"/>
          <a:chExt cx="0" cy="0"/>
        </a:xfrm>
      </p:grpSpPr>
      <p:grpSp>
        <p:nvGrpSpPr>
          <p:cNvPr id="13" name="Footer_Background"/>
          <p:cNvGrpSpPr/>
          <p:nvPr/>
        </p:nvGrpSpPr>
        <p:grpSpPr>
          <a:xfrm>
            <a:off x="0" y="6054861"/>
            <a:ext cx="12190943" cy="803139"/>
            <a:chOff x="0" y="3308208"/>
            <a:chExt cx="12190943" cy="803139"/>
          </a:xfrm>
        </p:grpSpPr>
        <p:pic>
          <p:nvPicPr>
            <p:cNvPr id="15" name="Picture 1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308208"/>
              <a:ext cx="12190943" cy="230018"/>
            </a:xfrm>
            <a:prstGeom prst="rect">
              <a:avLst/>
            </a:prstGeom>
          </p:spPr>
        </p:pic>
        <p:sp>
          <p:nvSpPr>
            <p:cNvPr id="17" name="Rectangle 16"/>
            <p:cNvSpPr/>
            <p:nvPr/>
          </p:nvSpPr>
          <p:spPr>
            <a:xfrm>
              <a:off x="0" y="3429000"/>
              <a:ext cx="12190943" cy="68234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8" name="Picture 27"/>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4424072" y="3219855"/>
            <a:ext cx="3343856" cy="108000"/>
          </a:xfrm>
          <a:prstGeom prst="rect">
            <a:avLst/>
          </a:prstGeom>
        </p:spPr>
      </p:pic>
      <p:sp>
        <p:nvSpPr>
          <p:cNvPr id="2" name="Title 1"/>
          <p:cNvSpPr>
            <a:spLocks noGrp="1"/>
          </p:cNvSpPr>
          <p:nvPr>
            <p:ph type="ctrTitle"/>
          </p:nvPr>
        </p:nvSpPr>
        <p:spPr>
          <a:xfrm>
            <a:off x="1524000" y="2456175"/>
            <a:ext cx="9144000" cy="972825"/>
          </a:xfrm>
        </p:spPr>
        <p:txBody>
          <a:bodyPr anchor="b">
            <a:normAutofit/>
          </a:bodyPr>
          <a:lstStyle>
            <a:lvl1pPr algn="ctr">
              <a:defRPr sz="4400" b="1"/>
            </a:lvl1pPr>
          </a:lstStyle>
          <a:p>
            <a:r>
              <a:rPr lang="en-US"/>
              <a:t>Click to edit Master title style</a:t>
            </a:r>
            <a:endParaRPr lang="en-US" dirty="0"/>
          </a:p>
        </p:txBody>
      </p:sp>
      <p:sp>
        <p:nvSpPr>
          <p:cNvPr id="3" name="Subtitle 2"/>
          <p:cNvSpPr>
            <a:spLocks noGrp="1"/>
          </p:cNvSpPr>
          <p:nvPr>
            <p:ph type="subTitle" idx="1"/>
          </p:nvPr>
        </p:nvSpPr>
        <p:spPr>
          <a:xfrm>
            <a:off x="1524000" y="3505446"/>
            <a:ext cx="9144000" cy="532080"/>
          </a:xfrm>
        </p:spPr>
        <p:txBody>
          <a:bodyPr>
            <a:normAutofit/>
          </a:bodyPr>
          <a:lstStyle>
            <a:lvl1pPr marL="0" indent="0" algn="ctr">
              <a:buNone/>
              <a:defRPr sz="2000">
                <a:latin typeface="Lucida Sans Unicode" charset="0"/>
                <a:ea typeface="Lucida Sans Unicode" charset="0"/>
                <a:cs typeface="Lucida Sans Unicode"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
        <p:nvSpPr>
          <p:cNvPr id="11" name="Footer Placeholder 2"/>
          <p:cNvSpPr>
            <a:spLocks noGrp="1"/>
          </p:cNvSpPr>
          <p:nvPr>
            <p:ph type="ftr" sz="quarter" idx="10"/>
          </p:nvPr>
        </p:nvSpPr>
        <p:spPr>
          <a:xfrm>
            <a:off x="1458408" y="6302722"/>
            <a:ext cx="4114800" cy="365125"/>
          </a:xfrm>
        </p:spPr>
        <p:txBody>
          <a:bodyPr/>
          <a:lstStyle/>
          <a:p>
            <a:endParaRPr lang="en-US" dirty="0"/>
          </a:p>
        </p:txBody>
      </p:sp>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9910338" y="6137417"/>
            <a:ext cx="2023515" cy="758818"/>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5325" y="365125"/>
            <a:ext cx="1080135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5325" y="1825625"/>
            <a:ext cx="1080135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458408" y="6302722"/>
            <a:ext cx="4114800" cy="365125"/>
          </a:xfrm>
          <a:prstGeom prst="rect">
            <a:avLst/>
          </a:prstGeom>
        </p:spPr>
        <p:txBody>
          <a:bodyPr vert="horz" lIns="91440" tIns="45720" rIns="91440" bIns="45720" rtlCol="0" anchor="ctr"/>
          <a:lstStyle>
            <a:lvl1pPr algn="l">
              <a:defRPr sz="1000" b="1">
                <a:solidFill>
                  <a:schemeClr val="tx1"/>
                </a:solidFill>
              </a:defRPr>
            </a:lvl1pPr>
          </a:lstStyle>
          <a:p>
            <a:endParaRPr lang="en-US" dirty="0"/>
          </a:p>
        </p:txBody>
      </p:sp>
      <p:sp>
        <p:nvSpPr>
          <p:cNvPr id="4" name="Slide Number Placeholder 3"/>
          <p:cNvSpPr>
            <a:spLocks noGrp="1"/>
          </p:cNvSpPr>
          <p:nvPr>
            <p:ph type="sldNum" sz="quarter" idx="4"/>
          </p:nvPr>
        </p:nvSpPr>
        <p:spPr>
          <a:xfrm>
            <a:off x="702977" y="6302723"/>
            <a:ext cx="726496" cy="365125"/>
          </a:xfrm>
          <a:prstGeom prst="rect">
            <a:avLst/>
          </a:prstGeom>
        </p:spPr>
        <p:txBody>
          <a:bodyPr vert="horz" lIns="91440" tIns="45720" rIns="91440" bIns="45720" rtlCol="0" anchor="ctr"/>
          <a:lstStyle>
            <a:lvl1pPr algn="l">
              <a:defRPr sz="1200">
                <a:solidFill>
                  <a:schemeClr val="tx1"/>
                </a:solidFill>
              </a:defRPr>
            </a:lvl1pPr>
          </a:lstStyle>
          <a:p>
            <a:fld id="{644053AD-0D37-264C-A942-173BA2B6B21A}" type="slidenum">
              <a:rPr lang="en-US" smtClean="0"/>
              <a:pPr/>
              <a:t>‹#›</a:t>
            </a:fld>
            <a:endParaRPr lang="en-US" dirty="0"/>
          </a:p>
        </p:txBody>
      </p:sp>
    </p:spTree>
    <p:extLst>
      <p:ext uri="{BB962C8B-B14F-4D97-AF65-F5344CB8AC3E}">
        <p14:creationId xmlns:p14="http://schemas.microsoft.com/office/powerpoint/2010/main" val="2084218641"/>
      </p:ext>
    </p:extLst>
  </p:cSld>
  <p:clrMap bg1="lt1" tx1="dk1" bg2="lt2" tx2="dk2" accent1="accent1" accent2="accent2" accent3="accent3" accent4="accent4" accent5="accent5" accent6="accent6" hlink="hlink" folHlink="folHlink"/>
  <p:sldLayoutIdLst>
    <p:sldLayoutId id="2147483708" r:id="rId1"/>
    <p:sldLayoutId id="2147483718" r:id="rId2"/>
    <p:sldLayoutId id="2147483714" r:id="rId3"/>
    <p:sldLayoutId id="2147483719" r:id="rId4"/>
    <p:sldLayoutId id="2147483710" r:id="rId5"/>
    <p:sldLayoutId id="2147483712" r:id="rId6"/>
    <p:sldLayoutId id="2147483711" r:id="rId7"/>
    <p:sldLayoutId id="2147483713" r:id="rId8"/>
    <p:sldLayoutId id="2147483697" r:id="rId9"/>
    <p:sldLayoutId id="2147483733" r:id="rId10"/>
    <p:sldLayoutId id="2147483698" r:id="rId11"/>
    <p:sldLayoutId id="2147483715" r:id="rId12"/>
    <p:sldLayoutId id="2147483740" r:id="rId13"/>
    <p:sldLayoutId id="2147483741" r:id="rId14"/>
    <p:sldLayoutId id="2147483717" r:id="rId15"/>
    <p:sldLayoutId id="2147483761" r:id="rId16"/>
    <p:sldLayoutId id="2147483716" r:id="rId17"/>
    <p:sldLayoutId id="2147483720" r:id="rId18"/>
    <p:sldLayoutId id="2147483721" r:id="rId19"/>
    <p:sldLayoutId id="2147483748" r:id="rId20"/>
    <p:sldLayoutId id="2147483760" r:id="rId21"/>
    <p:sldLayoutId id="2147483731" r:id="rId22"/>
    <p:sldLayoutId id="2147483732" r:id="rId23"/>
    <p:sldLayoutId id="2147483726" r:id="rId24"/>
    <p:sldLayoutId id="2147483727" r:id="rId25"/>
    <p:sldLayoutId id="2147483700" r:id="rId26"/>
    <p:sldLayoutId id="2147483725" r:id="rId27"/>
    <p:sldLayoutId id="2147483728" r:id="rId28"/>
    <p:sldLayoutId id="2147483724" r:id="rId29"/>
    <p:sldLayoutId id="2147483738" r:id="rId30"/>
    <p:sldLayoutId id="2147483737" r:id="rId31"/>
    <p:sldLayoutId id="2147483747" r:id="rId32"/>
    <p:sldLayoutId id="2147483772" r:id="rId33"/>
    <p:sldLayoutId id="2147483739" r:id="rId34"/>
    <p:sldLayoutId id="2147483757" r:id="rId35"/>
    <p:sldLayoutId id="2147483773" r:id="rId36"/>
    <p:sldLayoutId id="2147483774" r:id="rId37"/>
  </p:sldLayoutIdLst>
  <p:hf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457200" indent="-457200" algn="l" defTabSz="914400" rtl="0" eaLnBrk="1" latinLnBrk="0" hangingPunct="1">
        <a:lnSpc>
          <a:spcPct val="90000"/>
        </a:lnSpc>
        <a:spcBef>
          <a:spcPts val="1000"/>
        </a:spcBef>
        <a:buClrTx/>
        <a:buFont typeface="Arial" charset="0"/>
        <a:buChar char="•"/>
        <a:defRPr sz="2400" kern="1200">
          <a:solidFill>
            <a:schemeClr val="tx1"/>
          </a:solidFill>
          <a:latin typeface="+mn-lt"/>
          <a:ea typeface="+mn-ea"/>
          <a:cs typeface="+mn-cs"/>
        </a:defRPr>
      </a:lvl1pPr>
      <a:lvl2pPr marL="800100" indent="-342900" algn="l" defTabSz="914400" rtl="0" eaLnBrk="1" latinLnBrk="0" hangingPunct="1">
        <a:lnSpc>
          <a:spcPct val="90000"/>
        </a:lnSpc>
        <a:spcBef>
          <a:spcPts val="500"/>
        </a:spcBef>
        <a:buClrTx/>
        <a:buFont typeface="Arial" charset="0"/>
        <a:buChar char="•"/>
        <a:defRPr sz="2000" kern="1200">
          <a:solidFill>
            <a:schemeClr val="tx1"/>
          </a:solidFill>
          <a:latin typeface="+mn-lt"/>
          <a:ea typeface="+mn-ea"/>
          <a:cs typeface="+mn-cs"/>
        </a:defRPr>
      </a:lvl2pPr>
      <a:lvl3pPr marL="1257300" indent="-342900" algn="l" defTabSz="914400" rtl="0" eaLnBrk="1" latinLnBrk="0" hangingPunct="1">
        <a:lnSpc>
          <a:spcPct val="90000"/>
        </a:lnSpc>
        <a:spcBef>
          <a:spcPts val="500"/>
        </a:spcBef>
        <a:buClrTx/>
        <a:buFont typeface="Arial" charset="0"/>
        <a:buChar char="•"/>
        <a:defRPr sz="18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ClrTx/>
        <a:buFont typeface="Arial" charset="0"/>
        <a:buChar char="•"/>
        <a:defRPr sz="16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Tx/>
        <a:buFont typeface="Arial"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438" userDrawn="1">
          <p15:clr>
            <a:srgbClr val="F26B43"/>
          </p15:clr>
        </p15:guide>
        <p15:guide id="4" pos="7242" userDrawn="1">
          <p15:clr>
            <a:srgbClr val="F26B43"/>
          </p15:clr>
        </p15:guide>
        <p15:guide id="5" orient="horz" pos="572" userDrawn="1">
          <p15:clr>
            <a:srgbClr val="F26B43"/>
          </p15:clr>
        </p15:guide>
        <p15:guide id="6" orient="horz" pos="3861" userDrawn="1">
          <p15:clr>
            <a:srgbClr val="F26B43"/>
          </p15:clr>
        </p15:guide>
        <p15:guide id="7" orient="horz" pos="3748" userDrawn="1">
          <p15:clr>
            <a:srgbClr val="F26B43"/>
          </p15:clr>
        </p15:guide>
        <p15:guide id="8" orient="horz" pos="459" userDrawn="1">
          <p15:clr>
            <a:srgbClr val="F26B43"/>
          </p15:clr>
        </p15:guide>
        <p15:guide id="9" orient="horz" pos="4088" userDrawn="1">
          <p15:clr>
            <a:srgbClr val="F26B43"/>
          </p15:clr>
        </p15:guide>
        <p15:guide id="10" orient="horz" pos="913"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xml"/><Relationship Id="rId1" Type="http://schemas.openxmlformats.org/officeDocument/2006/relationships/slideLayout" Target="../slideLayouts/slideLayout23.xml"/><Relationship Id="rId4" Type="http://schemas.openxmlformats.org/officeDocument/2006/relationships/image" Target="../media/image29.jpeg"/></Relationships>
</file>

<file path=ppt/slides/_rels/slide6.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Facilitating scaling: Initial ideas for </a:t>
            </a:r>
            <a:r>
              <a:rPr lang="en-US"/>
              <a:t>Livestock CRP Integrated </a:t>
            </a:r>
            <a:r>
              <a:rPr lang="en-US" dirty="0"/>
              <a:t>Core Project</a:t>
            </a:r>
            <a:endParaRPr lang="en-GB" dirty="0"/>
          </a:p>
        </p:txBody>
      </p:sp>
      <p:sp>
        <p:nvSpPr>
          <p:cNvPr id="3" name="Subtitle 2"/>
          <p:cNvSpPr>
            <a:spLocks noGrp="1"/>
          </p:cNvSpPr>
          <p:nvPr>
            <p:ph type="subTitle" idx="1"/>
          </p:nvPr>
        </p:nvSpPr>
        <p:spPr/>
        <p:txBody>
          <a:bodyPr/>
          <a:lstStyle/>
          <a:p>
            <a:r>
              <a:rPr lang="en-US" dirty="0"/>
              <a:t>Helena </a:t>
            </a:r>
            <a:r>
              <a:rPr lang="en-US" dirty="0" err="1"/>
              <a:t>Posthumus</a:t>
            </a:r>
            <a:endParaRPr lang="en-GB" dirty="0"/>
          </a:p>
        </p:txBody>
      </p:sp>
      <p:sp>
        <p:nvSpPr>
          <p:cNvPr id="4" name="Slide Number Placeholder 3"/>
          <p:cNvSpPr>
            <a:spLocks noGrp="1"/>
          </p:cNvSpPr>
          <p:nvPr>
            <p:ph type="sldNum" sz="quarter" idx="4"/>
          </p:nvPr>
        </p:nvSpPr>
        <p:spPr/>
        <p:txBody>
          <a:bodyPr/>
          <a:lstStyle/>
          <a:p>
            <a:fld id="{644053AD-0D37-264C-A942-173BA2B6B21A}" type="slidenum">
              <a:rPr lang="en-US" smtClean="0"/>
              <a:pPr/>
              <a:t>1</a:t>
            </a:fld>
            <a:endParaRPr lang="en-US" dirty="0"/>
          </a:p>
        </p:txBody>
      </p:sp>
      <p:sp>
        <p:nvSpPr>
          <p:cNvPr id="5" name="Text Placeholder 6">
            <a:extLst>
              <a:ext uri="{FF2B5EF4-FFF2-40B4-BE49-F238E27FC236}">
                <a16:creationId xmlns:a16="http://schemas.microsoft.com/office/drawing/2014/main" id="{9F9D6EAF-8C55-4FEE-8322-C6FE510F8C52}"/>
              </a:ext>
            </a:extLst>
          </p:cNvPr>
          <p:cNvSpPr txBox="1">
            <a:spLocks/>
          </p:cNvSpPr>
          <p:nvPr/>
        </p:nvSpPr>
        <p:spPr>
          <a:xfrm>
            <a:off x="1752599" y="4572000"/>
            <a:ext cx="8751849" cy="762000"/>
          </a:xfrm>
          <a:prstGeom prst="rect">
            <a:avLst/>
          </a:prstGeom>
        </p:spPr>
        <p:txBody>
          <a:bodyPr>
            <a:normAutofit fontScale="47500" lnSpcReduction="20000"/>
          </a:bodyPr>
          <a:lstStyle>
            <a:lvl1pPr marL="457200" indent="-457200" algn="l" defTabSz="914400" rtl="0" eaLnBrk="1" latinLnBrk="0" hangingPunct="1">
              <a:lnSpc>
                <a:spcPct val="90000"/>
              </a:lnSpc>
              <a:spcBef>
                <a:spcPts val="1000"/>
              </a:spcBef>
              <a:buClrTx/>
              <a:buFont typeface="Arial" charset="0"/>
              <a:buChar char="•"/>
              <a:defRPr sz="2400" kern="1200">
                <a:solidFill>
                  <a:schemeClr val="tx1"/>
                </a:solidFill>
                <a:latin typeface="+mn-lt"/>
                <a:ea typeface="+mn-ea"/>
                <a:cs typeface="+mn-cs"/>
              </a:defRPr>
            </a:lvl1pPr>
            <a:lvl2pPr marL="800100" indent="-342900" algn="l" defTabSz="914400" rtl="0" eaLnBrk="1" latinLnBrk="0" hangingPunct="1">
              <a:lnSpc>
                <a:spcPct val="90000"/>
              </a:lnSpc>
              <a:spcBef>
                <a:spcPts val="500"/>
              </a:spcBef>
              <a:buClrTx/>
              <a:buFont typeface="Arial" charset="0"/>
              <a:buChar char="•"/>
              <a:defRPr sz="2000" kern="1200">
                <a:solidFill>
                  <a:schemeClr val="tx1"/>
                </a:solidFill>
                <a:latin typeface="+mn-lt"/>
                <a:ea typeface="+mn-ea"/>
                <a:cs typeface="+mn-cs"/>
              </a:defRPr>
            </a:lvl2pPr>
            <a:lvl3pPr marL="1257300" indent="-342900" algn="l" defTabSz="914400" rtl="0" eaLnBrk="1" latinLnBrk="0" hangingPunct="1">
              <a:lnSpc>
                <a:spcPct val="90000"/>
              </a:lnSpc>
              <a:spcBef>
                <a:spcPts val="500"/>
              </a:spcBef>
              <a:buClrTx/>
              <a:buFont typeface="Arial" charset="0"/>
              <a:buChar char="•"/>
              <a:defRPr sz="18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ClrTx/>
              <a:buFont typeface="Arial" charset="0"/>
              <a:buChar char="•"/>
              <a:defRPr sz="16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Tx/>
              <a:buFont typeface="Arial"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Livestock CRP Priority Countries Planning Meeting</a:t>
            </a:r>
          </a:p>
          <a:p>
            <a:pPr marL="0" indent="0" algn="ctr">
              <a:buNone/>
            </a:pPr>
            <a:r>
              <a:rPr lang="en-US" dirty="0"/>
              <a:t>26 – 27 March 2019</a:t>
            </a:r>
          </a:p>
          <a:p>
            <a:pPr marL="0" indent="0" algn="ctr">
              <a:buNone/>
            </a:pPr>
            <a:r>
              <a:rPr lang="en-US" dirty="0"/>
              <a:t>Nairobi, Kenya</a:t>
            </a:r>
          </a:p>
        </p:txBody>
      </p:sp>
    </p:spTree>
    <p:extLst>
      <p:ext uri="{BB962C8B-B14F-4D97-AF65-F5344CB8AC3E}">
        <p14:creationId xmlns:p14="http://schemas.microsoft.com/office/powerpoint/2010/main" val="2597916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Scaling for impact</a:t>
            </a:r>
            <a:endParaRPr lang="en-GB" sz="2800" dirty="0"/>
          </a:p>
        </p:txBody>
      </p:sp>
      <p:sp>
        <p:nvSpPr>
          <p:cNvPr id="3" name="Text Placeholder 2"/>
          <p:cNvSpPr>
            <a:spLocks noGrp="1"/>
          </p:cNvSpPr>
          <p:nvPr>
            <p:ph type="body" sz="quarter" idx="11"/>
          </p:nvPr>
        </p:nvSpPr>
        <p:spPr>
          <a:xfrm>
            <a:off x="702977" y="1662130"/>
            <a:ext cx="10793698" cy="4231893"/>
          </a:xfrm>
        </p:spPr>
        <p:txBody>
          <a:bodyPr/>
          <a:lstStyle/>
          <a:p>
            <a:pPr marL="0" indent="0">
              <a:lnSpc>
                <a:spcPct val="100000"/>
              </a:lnSpc>
              <a:spcBef>
                <a:spcPts val="600"/>
              </a:spcBef>
              <a:buNone/>
            </a:pPr>
            <a:r>
              <a:rPr lang="en-US" sz="1800" i="1" dirty="0"/>
              <a:t>Lessons on going from pilot to scale:</a:t>
            </a:r>
          </a:p>
          <a:p>
            <a:pPr marL="285750" indent="-285750">
              <a:lnSpc>
                <a:spcPct val="100000"/>
              </a:lnSpc>
              <a:spcBef>
                <a:spcPts val="600"/>
              </a:spcBef>
              <a:buFont typeface="Arial" panose="020B0604020202020204" pitchFamily="34" charset="0"/>
              <a:buChar char="•"/>
            </a:pPr>
            <a:r>
              <a:rPr lang="en-US" sz="1800" dirty="0">
                <a:sym typeface="Wingdings" panose="05000000000000000000" pitchFamily="2" charset="2"/>
              </a:rPr>
              <a:t>Do more than disseminate or replicate</a:t>
            </a:r>
          </a:p>
          <a:p>
            <a:pPr marL="285750" indent="-285750">
              <a:lnSpc>
                <a:spcPct val="100000"/>
              </a:lnSpc>
              <a:spcBef>
                <a:spcPts val="600"/>
              </a:spcBef>
              <a:buFont typeface="Arial" panose="020B0604020202020204" pitchFamily="34" charset="0"/>
              <a:buChar char="•"/>
            </a:pPr>
            <a:r>
              <a:rPr lang="en-US" sz="1800" dirty="0"/>
              <a:t>Make sure there is a demand or need for the innovation at scale </a:t>
            </a:r>
          </a:p>
          <a:p>
            <a:pPr marL="285750" indent="-285750">
              <a:lnSpc>
                <a:spcPct val="100000"/>
              </a:lnSpc>
              <a:spcBef>
                <a:spcPts val="600"/>
              </a:spcBef>
              <a:buFont typeface="Arial" panose="020B0604020202020204" pitchFamily="34" charset="0"/>
              <a:buChar char="•"/>
            </a:pPr>
            <a:r>
              <a:rPr lang="en-US" sz="1800" dirty="0"/>
              <a:t>Have a mix of activities which improve value chain relations, agricultural services and the institutional environment – </a:t>
            </a:r>
            <a:r>
              <a:rPr lang="en-US" sz="1800" i="1" dirty="0"/>
              <a:t>linking up with relevant partners</a:t>
            </a:r>
            <a:endParaRPr lang="en-US" sz="1800" dirty="0"/>
          </a:p>
          <a:p>
            <a:pPr marL="285750" indent="-285750">
              <a:lnSpc>
                <a:spcPct val="100000"/>
              </a:lnSpc>
              <a:spcBef>
                <a:spcPts val="600"/>
              </a:spcBef>
              <a:buFont typeface="Arial" panose="020B0604020202020204" pitchFamily="34" charset="0"/>
              <a:buChar char="•"/>
            </a:pPr>
            <a:r>
              <a:rPr lang="en-US" sz="1800" dirty="0"/>
              <a:t>Address the constraints and use the strengths of the target beneficiaries</a:t>
            </a:r>
          </a:p>
          <a:p>
            <a:pPr marL="285750" indent="-285750">
              <a:lnSpc>
                <a:spcPct val="100000"/>
              </a:lnSpc>
              <a:spcBef>
                <a:spcPts val="600"/>
              </a:spcBef>
              <a:buFont typeface="Arial" panose="020B0604020202020204" pitchFamily="34" charset="0"/>
              <a:buChar char="•"/>
            </a:pPr>
            <a:r>
              <a:rPr lang="en-US" sz="1800" dirty="0"/>
              <a:t>Bring the right processes, set of arrangements and enabling conditions to scale (that make the innovation appropriate, effective and useful)…</a:t>
            </a:r>
          </a:p>
          <a:p>
            <a:pPr marL="285750" indent="-285750">
              <a:lnSpc>
                <a:spcPct val="100000"/>
              </a:lnSpc>
              <a:spcBef>
                <a:spcPts val="600"/>
              </a:spcBef>
              <a:buFont typeface="Arial" panose="020B0604020202020204" pitchFamily="34" charset="0"/>
              <a:buChar char="•"/>
            </a:pPr>
            <a:r>
              <a:rPr lang="en-US" sz="1800" dirty="0"/>
              <a:t>…or assess whether the required set of arrangements and enabling conditions are present at scale for your best-bets</a:t>
            </a:r>
          </a:p>
          <a:p>
            <a:pPr marL="285750" indent="-285750">
              <a:lnSpc>
                <a:spcPct val="100000"/>
              </a:lnSpc>
              <a:spcBef>
                <a:spcPts val="600"/>
              </a:spcBef>
              <a:buFont typeface="Arial" panose="020B0604020202020204" pitchFamily="34" charset="0"/>
              <a:buChar char="•"/>
            </a:pPr>
            <a:r>
              <a:rPr lang="en-US" sz="1800" dirty="0"/>
              <a:t>Complement on-going interventions and build on existing experiences (“</a:t>
            </a:r>
            <a:r>
              <a:rPr lang="en-US" sz="1800" i="1" dirty="0"/>
              <a:t>clean sites” don’t exist…</a:t>
            </a:r>
            <a:r>
              <a:rPr lang="en-US" sz="1800" dirty="0"/>
              <a:t>)</a:t>
            </a:r>
          </a:p>
          <a:p>
            <a:pPr marL="0" indent="0">
              <a:buNone/>
            </a:pPr>
            <a:endParaRPr lang="en-GB" sz="1800" dirty="0"/>
          </a:p>
        </p:txBody>
      </p:sp>
      <p:sp>
        <p:nvSpPr>
          <p:cNvPr id="4" name="Slide Number Placeholder 3"/>
          <p:cNvSpPr>
            <a:spLocks noGrp="1"/>
          </p:cNvSpPr>
          <p:nvPr>
            <p:ph type="sldNum" sz="quarter" idx="15"/>
          </p:nvPr>
        </p:nvSpPr>
        <p:spPr/>
        <p:txBody>
          <a:bodyPr/>
          <a:lstStyle/>
          <a:p>
            <a:fld id="{644053AD-0D37-264C-A942-173BA2B6B21A}" type="slidenum">
              <a:rPr lang="en-US" smtClean="0"/>
              <a:pPr/>
              <a:t>10</a:t>
            </a:fld>
            <a:endParaRPr lang="en-US" dirty="0"/>
          </a:p>
        </p:txBody>
      </p:sp>
    </p:spTree>
    <p:extLst>
      <p:ext uri="{BB962C8B-B14F-4D97-AF65-F5344CB8AC3E}">
        <p14:creationId xmlns:p14="http://schemas.microsoft.com/office/powerpoint/2010/main" val="3838308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Ingredients for scaling (</a:t>
            </a:r>
            <a:r>
              <a:rPr lang="en-US" dirty="0" err="1"/>
              <a:t>PPPlab</a:t>
            </a:r>
            <a:r>
              <a:rPr lang="en-US" dirty="0"/>
              <a:t>)</a:t>
            </a:r>
            <a:endParaRPr lang="en-GB" dirty="0"/>
          </a:p>
        </p:txBody>
      </p:sp>
      <p:sp>
        <p:nvSpPr>
          <p:cNvPr id="4" name="Slide Number Placeholder 3"/>
          <p:cNvSpPr>
            <a:spLocks noGrp="1"/>
          </p:cNvSpPr>
          <p:nvPr>
            <p:ph type="sldNum" sz="quarter" idx="15"/>
          </p:nvPr>
        </p:nvSpPr>
        <p:spPr/>
        <p:txBody>
          <a:bodyPr/>
          <a:lstStyle/>
          <a:p>
            <a:fld id="{644053AD-0D37-264C-A942-173BA2B6B21A}" type="slidenum">
              <a:rPr lang="en-US" smtClean="0"/>
              <a:pPr/>
              <a:t>11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72281839"/>
              </p:ext>
            </p:extLst>
          </p:nvPr>
        </p:nvGraphicFramePr>
        <p:xfrm>
          <a:off x="323850" y="1446263"/>
          <a:ext cx="11325225" cy="4079240"/>
        </p:xfrm>
        <a:graphic>
          <a:graphicData uri="http://schemas.openxmlformats.org/drawingml/2006/table">
            <a:tbl>
              <a:tblPr firstRow="1" bandRow="1">
                <a:tableStyleId>{5C22544A-7EE6-4342-B048-85BDC9FD1C3A}</a:tableStyleId>
              </a:tblPr>
              <a:tblGrid>
                <a:gridCol w="3769211">
                  <a:extLst>
                    <a:ext uri="{9D8B030D-6E8A-4147-A177-3AD203B41FA5}">
                      <a16:colId xmlns:a16="http://schemas.microsoft.com/office/drawing/2014/main" val="708861317"/>
                    </a:ext>
                  </a:extLst>
                </a:gridCol>
                <a:gridCol w="7556014">
                  <a:extLst>
                    <a:ext uri="{9D8B030D-6E8A-4147-A177-3AD203B41FA5}">
                      <a16:colId xmlns:a16="http://schemas.microsoft.com/office/drawing/2014/main" val="1079540006"/>
                    </a:ext>
                  </a:extLst>
                </a:gridCol>
              </a:tblGrid>
              <a:tr h="370840">
                <a:tc>
                  <a:txBody>
                    <a:bodyPr/>
                    <a:lstStyle/>
                    <a:p>
                      <a:r>
                        <a:rPr lang="en-US" dirty="0"/>
                        <a:t>Scaling ingredient</a:t>
                      </a:r>
                      <a:endParaRPr lang="en-GB" dirty="0"/>
                    </a:p>
                  </a:txBody>
                  <a:tcPr/>
                </a:tc>
                <a:tc>
                  <a:txBody>
                    <a:bodyPr/>
                    <a:lstStyle/>
                    <a:p>
                      <a:r>
                        <a:rPr lang="en-US" dirty="0"/>
                        <a:t>What it provides to support scaling</a:t>
                      </a:r>
                      <a:endParaRPr lang="en-GB" dirty="0"/>
                    </a:p>
                  </a:txBody>
                  <a:tcPr/>
                </a:tc>
                <a:extLst>
                  <a:ext uri="{0D108BD9-81ED-4DB2-BD59-A6C34878D82A}">
                    <a16:rowId xmlns:a16="http://schemas.microsoft.com/office/drawing/2014/main" val="2844433247"/>
                  </a:ext>
                </a:extLst>
              </a:tr>
              <a:tr h="370840">
                <a:tc>
                  <a:txBody>
                    <a:bodyPr/>
                    <a:lstStyle/>
                    <a:p>
                      <a:r>
                        <a:rPr lang="en-US" dirty="0"/>
                        <a:t>Technology</a:t>
                      </a:r>
                      <a:endParaRPr lang="en-GB" dirty="0"/>
                    </a:p>
                  </a:txBody>
                  <a:tcPr/>
                </a:tc>
                <a:tc>
                  <a:txBody>
                    <a:bodyPr/>
                    <a:lstStyle/>
                    <a:p>
                      <a:r>
                        <a:rPr lang="en-US" sz="1600" dirty="0"/>
                        <a:t>An effective and efficient solution for the issue at stake</a:t>
                      </a:r>
                      <a:endParaRPr lang="en-GB" sz="1600" dirty="0"/>
                    </a:p>
                  </a:txBody>
                  <a:tcPr/>
                </a:tc>
                <a:extLst>
                  <a:ext uri="{0D108BD9-81ED-4DB2-BD59-A6C34878D82A}">
                    <a16:rowId xmlns:a16="http://schemas.microsoft.com/office/drawing/2014/main" val="929221179"/>
                  </a:ext>
                </a:extLst>
              </a:tr>
              <a:tr h="370840">
                <a:tc>
                  <a:txBody>
                    <a:bodyPr/>
                    <a:lstStyle/>
                    <a:p>
                      <a:r>
                        <a:rPr lang="en-US" dirty="0"/>
                        <a:t>Business case</a:t>
                      </a:r>
                      <a:endParaRPr lang="en-GB" dirty="0"/>
                    </a:p>
                  </a:txBody>
                  <a:tcPr/>
                </a:tc>
                <a:tc>
                  <a:txBody>
                    <a:bodyPr/>
                    <a:lstStyle/>
                    <a:p>
                      <a:r>
                        <a:rPr lang="en-US" sz="1600" dirty="0"/>
                        <a:t>An attractive</a:t>
                      </a:r>
                      <a:r>
                        <a:rPr lang="en-US" sz="1600" baseline="0" dirty="0"/>
                        <a:t> financial / economic proposition for users and others</a:t>
                      </a:r>
                      <a:endParaRPr lang="en-GB" sz="1600" dirty="0"/>
                    </a:p>
                  </a:txBody>
                  <a:tcPr/>
                </a:tc>
                <a:extLst>
                  <a:ext uri="{0D108BD9-81ED-4DB2-BD59-A6C34878D82A}">
                    <a16:rowId xmlns:a16="http://schemas.microsoft.com/office/drawing/2014/main" val="80225940"/>
                  </a:ext>
                </a:extLst>
              </a:tr>
              <a:tr h="370840">
                <a:tc>
                  <a:txBody>
                    <a:bodyPr/>
                    <a:lstStyle/>
                    <a:p>
                      <a:r>
                        <a:rPr lang="en-US" dirty="0"/>
                        <a:t>Awareness</a:t>
                      </a:r>
                      <a:r>
                        <a:rPr lang="en-US" baseline="0" dirty="0"/>
                        <a:t> and demand</a:t>
                      </a:r>
                      <a:endParaRPr lang="en-GB" dirty="0"/>
                    </a:p>
                  </a:txBody>
                  <a:tcPr/>
                </a:tc>
                <a:tc>
                  <a:txBody>
                    <a:bodyPr/>
                    <a:lstStyle/>
                    <a:p>
                      <a:r>
                        <a:rPr lang="en-US" sz="1600" dirty="0"/>
                        <a:t>A wish and readiness</a:t>
                      </a:r>
                      <a:r>
                        <a:rPr lang="en-US" sz="1600" baseline="0" dirty="0"/>
                        <a:t> for the consumer or producer to use the solution</a:t>
                      </a:r>
                      <a:endParaRPr lang="en-GB" sz="1600" dirty="0"/>
                    </a:p>
                  </a:txBody>
                  <a:tcPr/>
                </a:tc>
                <a:extLst>
                  <a:ext uri="{0D108BD9-81ED-4DB2-BD59-A6C34878D82A}">
                    <a16:rowId xmlns:a16="http://schemas.microsoft.com/office/drawing/2014/main" val="3431527558"/>
                  </a:ext>
                </a:extLst>
              </a:tr>
              <a:tr h="370840">
                <a:tc>
                  <a:txBody>
                    <a:bodyPr/>
                    <a:lstStyle/>
                    <a:p>
                      <a:r>
                        <a:rPr lang="en-US" dirty="0"/>
                        <a:t>Finance</a:t>
                      </a:r>
                      <a:endParaRPr lang="en-GB" dirty="0"/>
                    </a:p>
                  </a:txBody>
                  <a:tcPr/>
                </a:tc>
                <a:tc>
                  <a:txBody>
                    <a:bodyPr/>
                    <a:lstStyle/>
                    <a:p>
                      <a:r>
                        <a:rPr lang="en-US" sz="1600" dirty="0"/>
                        <a:t>Effective financing options for users and providers or buyers</a:t>
                      </a:r>
                      <a:endParaRPr lang="en-GB" sz="1600" dirty="0"/>
                    </a:p>
                  </a:txBody>
                  <a:tcPr/>
                </a:tc>
                <a:extLst>
                  <a:ext uri="{0D108BD9-81ED-4DB2-BD59-A6C34878D82A}">
                    <a16:rowId xmlns:a16="http://schemas.microsoft.com/office/drawing/2014/main" val="3869997409"/>
                  </a:ext>
                </a:extLst>
              </a:tr>
              <a:tr h="370840">
                <a:tc>
                  <a:txBody>
                    <a:bodyPr/>
                    <a:lstStyle/>
                    <a:p>
                      <a:r>
                        <a:rPr lang="en-US" dirty="0"/>
                        <a:t>Value chain development</a:t>
                      </a:r>
                      <a:endParaRPr lang="en-GB" dirty="0"/>
                    </a:p>
                  </a:txBody>
                  <a:tcPr/>
                </a:tc>
                <a:tc>
                  <a:txBody>
                    <a:bodyPr/>
                    <a:lstStyle/>
                    <a:p>
                      <a:r>
                        <a:rPr lang="en-US" sz="1600" dirty="0"/>
                        <a:t>Effective input and supply provision and other support services</a:t>
                      </a:r>
                      <a:endParaRPr lang="en-GB" sz="1600" dirty="0"/>
                    </a:p>
                  </a:txBody>
                  <a:tcPr/>
                </a:tc>
                <a:extLst>
                  <a:ext uri="{0D108BD9-81ED-4DB2-BD59-A6C34878D82A}">
                    <a16:rowId xmlns:a16="http://schemas.microsoft.com/office/drawing/2014/main" val="4272181208"/>
                  </a:ext>
                </a:extLst>
              </a:tr>
              <a:tr h="370840">
                <a:tc>
                  <a:txBody>
                    <a:bodyPr/>
                    <a:lstStyle/>
                    <a:p>
                      <a:r>
                        <a:rPr lang="en-US" dirty="0"/>
                        <a:t>Platforms and collaboration</a:t>
                      </a:r>
                      <a:endParaRPr lang="en-GB" dirty="0"/>
                    </a:p>
                  </a:txBody>
                  <a:tcPr/>
                </a:tc>
                <a:tc>
                  <a:txBody>
                    <a:bodyPr/>
                    <a:lstStyle/>
                    <a:p>
                      <a:r>
                        <a:rPr lang="en-US" sz="1600" dirty="0"/>
                        <a:t>Strategic and operational</a:t>
                      </a:r>
                      <a:r>
                        <a:rPr lang="en-US" sz="1600" baseline="0" dirty="0"/>
                        <a:t> collaboration between key stakeholders</a:t>
                      </a:r>
                      <a:endParaRPr lang="en-GB" sz="1600" dirty="0"/>
                    </a:p>
                  </a:txBody>
                  <a:tcPr/>
                </a:tc>
                <a:extLst>
                  <a:ext uri="{0D108BD9-81ED-4DB2-BD59-A6C34878D82A}">
                    <a16:rowId xmlns:a16="http://schemas.microsoft.com/office/drawing/2014/main" val="3948076057"/>
                  </a:ext>
                </a:extLst>
              </a:tr>
              <a:tr h="370840">
                <a:tc>
                  <a:txBody>
                    <a:bodyPr/>
                    <a:lstStyle/>
                    <a:p>
                      <a:r>
                        <a:rPr lang="en-US" dirty="0"/>
                        <a:t>Public sector governance</a:t>
                      </a:r>
                      <a:endParaRPr lang="en-GB" dirty="0"/>
                    </a:p>
                  </a:txBody>
                  <a:tcPr/>
                </a:tc>
                <a:tc>
                  <a:txBody>
                    <a:bodyPr/>
                    <a:lstStyle/>
                    <a:p>
                      <a:r>
                        <a:rPr lang="en-US" sz="1600" dirty="0"/>
                        <a:t>Enabling policies,</a:t>
                      </a:r>
                      <a:r>
                        <a:rPr lang="en-US" sz="1600" baseline="0" dirty="0"/>
                        <a:t> regulations and mechanisms</a:t>
                      </a:r>
                      <a:endParaRPr lang="en-GB" sz="1600" dirty="0"/>
                    </a:p>
                  </a:txBody>
                  <a:tcPr/>
                </a:tc>
                <a:extLst>
                  <a:ext uri="{0D108BD9-81ED-4DB2-BD59-A6C34878D82A}">
                    <a16:rowId xmlns:a16="http://schemas.microsoft.com/office/drawing/2014/main" val="1968536469"/>
                  </a:ext>
                </a:extLst>
              </a:tr>
              <a:tr h="370840">
                <a:tc>
                  <a:txBody>
                    <a:bodyPr/>
                    <a:lstStyle/>
                    <a:p>
                      <a:r>
                        <a:rPr lang="en-US" dirty="0"/>
                        <a:t>Lobby and advocacy</a:t>
                      </a:r>
                      <a:endParaRPr lang="en-GB" dirty="0"/>
                    </a:p>
                  </a:txBody>
                  <a:tcPr/>
                </a:tc>
                <a:tc>
                  <a:txBody>
                    <a:bodyPr/>
                    <a:lstStyle/>
                    <a:p>
                      <a:r>
                        <a:rPr lang="en-US" sz="1600" dirty="0"/>
                        <a:t>A ‘change coalition’ that pursues scaling and influence others</a:t>
                      </a:r>
                      <a:endParaRPr lang="en-GB" sz="1600" dirty="0"/>
                    </a:p>
                  </a:txBody>
                  <a:tcPr/>
                </a:tc>
                <a:extLst>
                  <a:ext uri="{0D108BD9-81ED-4DB2-BD59-A6C34878D82A}">
                    <a16:rowId xmlns:a16="http://schemas.microsoft.com/office/drawing/2014/main" val="4171444550"/>
                  </a:ext>
                </a:extLst>
              </a:tr>
              <a:tr h="370840">
                <a:tc>
                  <a:txBody>
                    <a:bodyPr/>
                    <a:lstStyle/>
                    <a:p>
                      <a:r>
                        <a:rPr lang="en-US" dirty="0"/>
                        <a:t>Knowledge and skills</a:t>
                      </a:r>
                      <a:endParaRPr lang="en-GB" dirty="0"/>
                    </a:p>
                  </a:txBody>
                  <a:tcPr/>
                </a:tc>
                <a:tc>
                  <a:txBody>
                    <a:bodyPr/>
                    <a:lstStyle/>
                    <a:p>
                      <a:r>
                        <a:rPr lang="en-US" sz="1600" dirty="0"/>
                        <a:t>The required knowledge and professional</a:t>
                      </a:r>
                      <a:r>
                        <a:rPr lang="en-US" sz="1600" baseline="0" dirty="0"/>
                        <a:t> capacity and recognition</a:t>
                      </a:r>
                      <a:endParaRPr lang="en-GB" sz="1600" dirty="0"/>
                    </a:p>
                  </a:txBody>
                  <a:tcPr/>
                </a:tc>
                <a:extLst>
                  <a:ext uri="{0D108BD9-81ED-4DB2-BD59-A6C34878D82A}">
                    <a16:rowId xmlns:a16="http://schemas.microsoft.com/office/drawing/2014/main" val="2085809244"/>
                  </a:ext>
                </a:extLst>
              </a:tr>
              <a:tr h="370840">
                <a:tc>
                  <a:txBody>
                    <a:bodyPr/>
                    <a:lstStyle/>
                    <a:p>
                      <a:r>
                        <a:rPr lang="en-US" dirty="0"/>
                        <a:t>Data and ICT</a:t>
                      </a:r>
                      <a:endParaRPr lang="en-GB" dirty="0"/>
                    </a:p>
                  </a:txBody>
                  <a:tcPr/>
                </a:tc>
                <a:tc>
                  <a:txBody>
                    <a:bodyPr/>
                    <a:lstStyle/>
                    <a:p>
                      <a:r>
                        <a:rPr lang="en-US" sz="1600" dirty="0"/>
                        <a:t>Evidence and facts that</a:t>
                      </a:r>
                      <a:r>
                        <a:rPr lang="en-US" sz="1600" baseline="0" dirty="0"/>
                        <a:t> underpin and communicate the scaling ambition</a:t>
                      </a:r>
                      <a:endParaRPr lang="en-GB" sz="1600" dirty="0"/>
                    </a:p>
                  </a:txBody>
                  <a:tcPr/>
                </a:tc>
                <a:extLst>
                  <a:ext uri="{0D108BD9-81ED-4DB2-BD59-A6C34878D82A}">
                    <a16:rowId xmlns:a16="http://schemas.microsoft.com/office/drawing/2014/main" val="34634083"/>
                  </a:ext>
                </a:extLst>
              </a:tr>
            </a:tbl>
          </a:graphicData>
        </a:graphic>
      </p:graphicFrame>
    </p:spTree>
    <p:extLst>
      <p:ext uri="{BB962C8B-B14F-4D97-AF65-F5344CB8AC3E}">
        <p14:creationId xmlns:p14="http://schemas.microsoft.com/office/powerpoint/2010/main" val="3013536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 what…? Next steps</a:t>
            </a:r>
            <a:endParaRPr lang="en-GB" dirty="0"/>
          </a:p>
        </p:txBody>
      </p:sp>
      <p:sp>
        <p:nvSpPr>
          <p:cNvPr id="3" name="Text Placeholder 2"/>
          <p:cNvSpPr>
            <a:spLocks noGrp="1"/>
          </p:cNvSpPr>
          <p:nvPr>
            <p:ph type="body" sz="quarter" idx="11"/>
          </p:nvPr>
        </p:nvSpPr>
        <p:spPr>
          <a:xfrm>
            <a:off x="702977" y="1662130"/>
            <a:ext cx="4392898" cy="4401786"/>
          </a:xfrm>
          <a:ln>
            <a:solidFill>
              <a:schemeClr val="tx1"/>
            </a:solidFill>
          </a:ln>
        </p:spPr>
        <p:txBody>
          <a:bodyPr/>
          <a:lstStyle/>
          <a:p>
            <a:pPr marL="0" indent="0">
              <a:buNone/>
            </a:pPr>
            <a:r>
              <a:rPr lang="en-US" sz="1800" i="1" u="sng" dirty="0"/>
              <a:t>At country level:</a:t>
            </a:r>
          </a:p>
          <a:p>
            <a:pPr>
              <a:buFontTx/>
              <a:buChar char="-"/>
            </a:pPr>
            <a:r>
              <a:rPr lang="en-US" sz="1800" dirty="0"/>
              <a:t>Identify common problem in livestock system and integrated package to resolve this – FOCUS!</a:t>
            </a:r>
          </a:p>
          <a:p>
            <a:pPr>
              <a:buFontTx/>
              <a:buChar char="-"/>
            </a:pPr>
            <a:r>
              <a:rPr lang="en-US" sz="1800" dirty="0"/>
              <a:t>What need or demand (at scale) is it addressing? </a:t>
            </a:r>
          </a:p>
          <a:p>
            <a:pPr>
              <a:buFontTx/>
              <a:buChar char="-"/>
            </a:pPr>
            <a:r>
              <a:rPr lang="en-US" sz="1800" dirty="0"/>
              <a:t>Assess stage at R4D continuum – where are you?</a:t>
            </a:r>
          </a:p>
          <a:p>
            <a:pPr>
              <a:buFontTx/>
              <a:buChar char="-"/>
            </a:pPr>
            <a:r>
              <a:rPr lang="en-US" sz="1800" dirty="0"/>
              <a:t>What conditions and requirements need to be in place to make the integrated package successful? </a:t>
            </a:r>
          </a:p>
          <a:p>
            <a:pPr>
              <a:buFontTx/>
              <a:buChar char="-"/>
            </a:pPr>
            <a:r>
              <a:rPr lang="en-US" sz="1800" dirty="0"/>
              <a:t>Which partners should you involve to get all scaling ingredients in place, how?</a:t>
            </a:r>
            <a:endParaRPr lang="en-GB" sz="1800" dirty="0"/>
          </a:p>
        </p:txBody>
      </p:sp>
      <p:sp>
        <p:nvSpPr>
          <p:cNvPr id="4" name="Slide Number Placeholder 3"/>
          <p:cNvSpPr>
            <a:spLocks noGrp="1"/>
          </p:cNvSpPr>
          <p:nvPr>
            <p:ph type="sldNum" sz="quarter" idx="15"/>
          </p:nvPr>
        </p:nvSpPr>
        <p:spPr/>
        <p:txBody>
          <a:bodyPr/>
          <a:lstStyle/>
          <a:p>
            <a:fld id="{644053AD-0D37-264C-A942-173BA2B6B21A}" type="slidenum">
              <a:rPr lang="en-US" smtClean="0"/>
              <a:pPr/>
              <a:t>12</a:t>
            </a:fld>
            <a:endParaRPr lang="en-US" dirty="0"/>
          </a:p>
        </p:txBody>
      </p:sp>
      <p:sp>
        <p:nvSpPr>
          <p:cNvPr id="5" name="Text Placeholder 2"/>
          <p:cNvSpPr txBox="1">
            <a:spLocks/>
          </p:cNvSpPr>
          <p:nvPr/>
        </p:nvSpPr>
        <p:spPr>
          <a:xfrm>
            <a:off x="6099826" y="1666911"/>
            <a:ext cx="4392898" cy="3971887"/>
          </a:xfrm>
          <a:prstGeom prst="rect">
            <a:avLst/>
          </a:prstGeom>
          <a:ln>
            <a:solidFill>
              <a:schemeClr val="tx1"/>
            </a:solidFill>
          </a:ln>
        </p:spPr>
        <p:txBody>
          <a:bodyPr vert="horz" lIns="91440" tIns="45720" rIns="91440" bIns="45720" rtlCol="0">
            <a:noAutofit/>
          </a:bodyPr>
          <a:lstStyle>
            <a:lvl1pPr marL="457200" indent="-457200" algn="l" defTabSz="914400" rtl="0" eaLnBrk="1" latinLnBrk="0" hangingPunct="1">
              <a:lnSpc>
                <a:spcPct val="90000"/>
              </a:lnSpc>
              <a:spcBef>
                <a:spcPts val="1000"/>
              </a:spcBef>
              <a:buClrTx/>
              <a:buFont typeface="Arial" charset="0"/>
              <a:buChar char="•"/>
              <a:defRPr sz="1600" kern="1200">
                <a:solidFill>
                  <a:schemeClr val="tx1"/>
                </a:solidFill>
                <a:latin typeface="+mn-lt"/>
                <a:ea typeface="+mn-ea"/>
                <a:cs typeface="+mn-cs"/>
              </a:defRPr>
            </a:lvl1pPr>
            <a:lvl2pPr marL="800100" indent="-342900" algn="l" defTabSz="914400" rtl="0" eaLnBrk="1" latinLnBrk="0" hangingPunct="1">
              <a:lnSpc>
                <a:spcPct val="90000"/>
              </a:lnSpc>
              <a:spcBef>
                <a:spcPts val="500"/>
              </a:spcBef>
              <a:buClrTx/>
              <a:buFont typeface="Arial" charset="0"/>
              <a:buChar char="•"/>
              <a:defRPr sz="1400" kern="1200">
                <a:solidFill>
                  <a:schemeClr val="tx1"/>
                </a:solidFill>
                <a:latin typeface="+mn-lt"/>
                <a:ea typeface="+mn-ea"/>
                <a:cs typeface="+mn-cs"/>
              </a:defRPr>
            </a:lvl2pPr>
            <a:lvl3pPr marL="1257300" indent="-342900" algn="l" defTabSz="914400" rtl="0" eaLnBrk="1" latinLnBrk="0" hangingPunct="1">
              <a:lnSpc>
                <a:spcPct val="90000"/>
              </a:lnSpc>
              <a:spcBef>
                <a:spcPts val="500"/>
              </a:spcBef>
              <a:buClrTx/>
              <a:buFont typeface="Arial" charset="0"/>
              <a:buChar char="•"/>
              <a:defRPr sz="12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ClrTx/>
              <a:buFont typeface="Arial" charset="0"/>
              <a:buChar char="•"/>
              <a:defRPr sz="12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Tx/>
              <a:buFont typeface="Arial"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charset="0"/>
              <a:buNone/>
            </a:pPr>
            <a:r>
              <a:rPr lang="en-US" sz="1800" i="1" u="sng" dirty="0"/>
              <a:t>At CRP management unit level (with Impact @ Scale program):</a:t>
            </a:r>
          </a:p>
          <a:p>
            <a:pPr>
              <a:buFontTx/>
              <a:buChar char="-"/>
            </a:pPr>
            <a:r>
              <a:rPr lang="en-US" sz="1800" dirty="0"/>
              <a:t>Develop action-oriented analytical framework on scaling readiness</a:t>
            </a:r>
          </a:p>
          <a:p>
            <a:pPr>
              <a:buFontTx/>
              <a:buChar char="-"/>
            </a:pPr>
            <a:r>
              <a:rPr lang="en-US" sz="1800" dirty="0"/>
              <a:t>Developing theories of change at scale (scaling strategies) </a:t>
            </a:r>
          </a:p>
          <a:p>
            <a:pPr>
              <a:buFontTx/>
              <a:buChar char="-"/>
            </a:pPr>
            <a:r>
              <a:rPr lang="en-US" sz="1800" dirty="0"/>
              <a:t>Monitoring and learning on scaling strategies and processes</a:t>
            </a:r>
          </a:p>
        </p:txBody>
      </p:sp>
    </p:spTree>
    <p:extLst>
      <p:ext uri="{BB962C8B-B14F-4D97-AF65-F5344CB8AC3E}">
        <p14:creationId xmlns:p14="http://schemas.microsoft.com/office/powerpoint/2010/main" val="3615773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Scaling for impact</a:t>
            </a:r>
            <a:endParaRPr lang="en-GB" dirty="0"/>
          </a:p>
        </p:txBody>
      </p:sp>
      <p:sp>
        <p:nvSpPr>
          <p:cNvPr id="3" name="Text Placeholder 2"/>
          <p:cNvSpPr>
            <a:spLocks noGrp="1"/>
          </p:cNvSpPr>
          <p:nvPr>
            <p:ph type="body" sz="quarter" idx="11"/>
          </p:nvPr>
        </p:nvSpPr>
        <p:spPr>
          <a:xfrm>
            <a:off x="702977" y="1662131"/>
            <a:ext cx="10793698" cy="4016774"/>
          </a:xfrm>
        </p:spPr>
        <p:txBody>
          <a:bodyPr/>
          <a:lstStyle/>
          <a:p>
            <a:pPr marL="0" indent="0">
              <a:buNone/>
            </a:pPr>
            <a:r>
              <a:rPr lang="en-US" sz="2400" i="1" dirty="0"/>
              <a:t>Scaling of what? </a:t>
            </a:r>
            <a:r>
              <a:rPr lang="en-US" sz="2400" dirty="0"/>
              <a:t>Livestock innovations / solutions that: </a:t>
            </a:r>
          </a:p>
          <a:p>
            <a:pPr marL="0" indent="0">
              <a:buNone/>
            </a:pPr>
            <a:endParaRPr lang="en-US" sz="2400" dirty="0"/>
          </a:p>
          <a:p>
            <a:pPr>
              <a:buFont typeface="Wingdings" panose="05000000000000000000" pitchFamily="2" charset="2"/>
              <a:buChar char="Ø"/>
            </a:pPr>
            <a:r>
              <a:rPr lang="en-US" sz="2400" dirty="0"/>
              <a:t>contribute to development outcomes</a:t>
            </a:r>
          </a:p>
          <a:p>
            <a:pPr>
              <a:buFont typeface="Wingdings" panose="05000000000000000000" pitchFamily="2" charset="2"/>
              <a:buChar char="Ø"/>
            </a:pPr>
            <a:r>
              <a:rPr lang="en-US" sz="2400" dirty="0"/>
              <a:t>address key bottlenecks in livestock value chains</a:t>
            </a:r>
          </a:p>
          <a:p>
            <a:pPr>
              <a:buFont typeface="Wingdings" panose="05000000000000000000" pitchFamily="2" charset="2"/>
              <a:buChar char="Ø"/>
            </a:pPr>
            <a:r>
              <a:rPr lang="en-US" sz="2400" dirty="0"/>
              <a:t>meet a pressing demand or need at scale (demand-driven by end users)</a:t>
            </a:r>
          </a:p>
          <a:p>
            <a:pPr>
              <a:buFont typeface="Wingdings" panose="05000000000000000000" pitchFamily="2" charset="2"/>
              <a:buChar char="Ø"/>
            </a:pPr>
            <a:r>
              <a:rPr lang="en-US" sz="2400" dirty="0"/>
              <a:t>are scalable… (given context, conditions, capacities, resources)</a:t>
            </a:r>
          </a:p>
          <a:p>
            <a:pPr marL="0" indent="0">
              <a:buNone/>
            </a:pPr>
            <a:endParaRPr lang="en-GB" sz="2400" dirty="0"/>
          </a:p>
        </p:txBody>
      </p:sp>
      <p:sp>
        <p:nvSpPr>
          <p:cNvPr id="4" name="Slide Number Placeholder 3"/>
          <p:cNvSpPr>
            <a:spLocks noGrp="1"/>
          </p:cNvSpPr>
          <p:nvPr>
            <p:ph type="sldNum" sz="quarter" idx="15"/>
          </p:nvPr>
        </p:nvSpPr>
        <p:spPr/>
        <p:txBody>
          <a:bodyPr/>
          <a:lstStyle/>
          <a:p>
            <a:fld id="{644053AD-0D37-264C-A942-173BA2B6B21A}" type="slidenum">
              <a:rPr lang="en-US" smtClean="0"/>
              <a:pPr/>
              <a:t>2</a:t>
            </a:fld>
            <a:endParaRPr lang="en-US" dirty="0"/>
          </a:p>
        </p:txBody>
      </p:sp>
    </p:spTree>
    <p:extLst>
      <p:ext uri="{BB962C8B-B14F-4D97-AF65-F5344CB8AC3E}">
        <p14:creationId xmlns:p14="http://schemas.microsoft.com/office/powerpoint/2010/main" val="2376325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a:t>Innovation systems perspective</a:t>
            </a:r>
            <a:r>
              <a:rPr lang="en-US" dirty="0"/>
              <a:t> </a:t>
            </a:r>
          </a:p>
        </p:txBody>
      </p:sp>
      <p:sp>
        <p:nvSpPr>
          <p:cNvPr id="5" name="Text Placeholder 4"/>
          <p:cNvSpPr>
            <a:spLocks noGrp="1"/>
          </p:cNvSpPr>
          <p:nvPr>
            <p:ph type="body" sz="quarter" idx="11"/>
          </p:nvPr>
        </p:nvSpPr>
        <p:spPr>
          <a:xfrm>
            <a:off x="702977" y="1662131"/>
            <a:ext cx="10793698" cy="2405044"/>
          </a:xfrm>
        </p:spPr>
        <p:txBody>
          <a:bodyPr/>
          <a:lstStyle/>
          <a:p>
            <a:pPr marL="0" indent="0">
              <a:buNone/>
            </a:pPr>
            <a:r>
              <a:rPr lang="en-US" sz="2400" b="1" dirty="0"/>
              <a:t>Innovation = </a:t>
            </a:r>
            <a:r>
              <a:rPr lang="en-GB" altLang="en-US" sz="2400" b="1" kern="0" dirty="0"/>
              <a:t>putting into practice new ways of doing things</a:t>
            </a:r>
          </a:p>
          <a:p>
            <a:pPr marL="471750" lvl="1" indent="-361950">
              <a:spcAft>
                <a:spcPts val="300"/>
              </a:spcAft>
              <a:buSzPct val="80000"/>
              <a:buFont typeface="Wingdings" panose="05000000000000000000" pitchFamily="2" charset="2"/>
              <a:buChar char="Ø"/>
              <a:defRPr/>
            </a:pPr>
            <a:endParaRPr lang="en-GB" altLang="en-US" sz="2000" kern="0" dirty="0"/>
          </a:p>
          <a:p>
            <a:pPr marL="471750" lvl="1" indent="-361950">
              <a:spcAft>
                <a:spcPts val="300"/>
              </a:spcAft>
              <a:buSzPct val="80000"/>
              <a:buFont typeface="Wingdings" panose="05000000000000000000" pitchFamily="2" charset="2"/>
              <a:buChar char="Ø"/>
              <a:defRPr/>
            </a:pPr>
            <a:r>
              <a:rPr lang="en-GB" altLang="en-US" sz="2000" kern="0" dirty="0"/>
              <a:t>Innovation includes “putting into use” a new practice </a:t>
            </a:r>
          </a:p>
          <a:p>
            <a:pPr marL="471750" lvl="1" indent="-361950">
              <a:spcAft>
                <a:spcPts val="300"/>
              </a:spcAft>
              <a:buSzPct val="80000"/>
              <a:buFont typeface="Wingdings" panose="05000000000000000000" pitchFamily="2" charset="2"/>
              <a:buChar char="Ø"/>
              <a:defRPr/>
            </a:pPr>
            <a:r>
              <a:rPr lang="en-GB" altLang="en-US" sz="2000" kern="0" dirty="0"/>
              <a:t>Innovation goes beyond technology: can also include social and organisational change</a:t>
            </a:r>
          </a:p>
          <a:p>
            <a:pPr marL="471750" lvl="1" indent="-361950">
              <a:spcAft>
                <a:spcPts val="300"/>
              </a:spcAft>
              <a:buSzPct val="80000"/>
              <a:buFont typeface="Wingdings" panose="05000000000000000000" pitchFamily="2" charset="2"/>
              <a:buChar char="Ø"/>
              <a:defRPr/>
            </a:pPr>
            <a:r>
              <a:rPr lang="en-GB" altLang="en-US" sz="2000" kern="0" dirty="0"/>
              <a:t>Innovation takes place at different scales </a:t>
            </a:r>
          </a:p>
          <a:p>
            <a:pPr marL="109800" lvl="1" indent="0">
              <a:spcAft>
                <a:spcPts val="300"/>
              </a:spcAft>
              <a:buSzPct val="80000"/>
              <a:buNone/>
              <a:defRPr/>
            </a:pPr>
            <a:endParaRPr lang="en-GB" altLang="en-US" sz="2000" kern="0" dirty="0"/>
          </a:p>
          <a:p>
            <a:pPr marL="471750" lvl="1" indent="-361950">
              <a:spcAft>
                <a:spcPts val="300"/>
              </a:spcAft>
              <a:buSzPct val="80000"/>
              <a:buFont typeface="Wingdings" panose="05000000000000000000" pitchFamily="2" charset="2"/>
              <a:buChar char="Ø"/>
              <a:defRPr/>
            </a:pPr>
            <a:r>
              <a:rPr lang="en-US" sz="2000" kern="0" dirty="0"/>
              <a:t>Innovation systems consist of:</a:t>
            </a:r>
          </a:p>
          <a:p>
            <a:pPr marL="928950" lvl="2" indent="-361950">
              <a:spcAft>
                <a:spcPts val="300"/>
              </a:spcAft>
              <a:buSzPct val="80000"/>
              <a:buFont typeface="Wingdings" panose="05000000000000000000" pitchFamily="2" charset="2"/>
              <a:buChar char="Ø"/>
              <a:defRPr/>
            </a:pPr>
            <a:r>
              <a:rPr lang="en-US" sz="1600" kern="0" dirty="0"/>
              <a:t>Actors (stakeholders)</a:t>
            </a:r>
          </a:p>
          <a:p>
            <a:pPr marL="928950" lvl="2" indent="-361950">
              <a:spcAft>
                <a:spcPts val="300"/>
              </a:spcAft>
              <a:buSzPct val="80000"/>
              <a:buFont typeface="Wingdings" panose="05000000000000000000" pitchFamily="2" charset="2"/>
              <a:buChar char="Ø"/>
              <a:defRPr/>
            </a:pPr>
            <a:r>
              <a:rPr lang="en-US" sz="1600" kern="0" dirty="0"/>
              <a:t>Their actions</a:t>
            </a:r>
          </a:p>
          <a:p>
            <a:pPr marL="928950" lvl="2" indent="-361950">
              <a:spcAft>
                <a:spcPts val="300"/>
              </a:spcAft>
              <a:buSzPct val="80000"/>
              <a:buFont typeface="Wingdings" panose="05000000000000000000" pitchFamily="2" charset="2"/>
              <a:buChar char="Ø"/>
              <a:defRPr/>
            </a:pPr>
            <a:r>
              <a:rPr lang="en-US" sz="1600" kern="0" dirty="0"/>
              <a:t>Their interactions</a:t>
            </a:r>
          </a:p>
          <a:p>
            <a:pPr marL="928950" lvl="2" indent="-361950">
              <a:spcAft>
                <a:spcPts val="300"/>
              </a:spcAft>
              <a:buSzPct val="80000"/>
              <a:buFont typeface="Wingdings" panose="05000000000000000000" pitchFamily="2" charset="2"/>
              <a:buChar char="Ø"/>
              <a:defRPr/>
            </a:pPr>
            <a:r>
              <a:rPr lang="en-US" sz="1600" kern="0" dirty="0"/>
              <a:t>Enabling environment &amp; institutions</a:t>
            </a:r>
            <a:endParaRPr lang="en-US" sz="1600" dirty="0"/>
          </a:p>
        </p:txBody>
      </p:sp>
    </p:spTree>
    <p:extLst>
      <p:ext uri="{BB962C8B-B14F-4D97-AF65-F5344CB8AC3E}">
        <p14:creationId xmlns:p14="http://schemas.microsoft.com/office/powerpoint/2010/main" val="3191337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R4D continuum (GIZ)</a:t>
            </a:r>
            <a:endParaRPr lang="en-GB" dirty="0"/>
          </a:p>
        </p:txBody>
      </p:sp>
      <p:sp>
        <p:nvSpPr>
          <p:cNvPr id="4" name="Slide Number Placeholder 3"/>
          <p:cNvSpPr>
            <a:spLocks noGrp="1"/>
          </p:cNvSpPr>
          <p:nvPr>
            <p:ph type="sldNum" sz="quarter" idx="15"/>
          </p:nvPr>
        </p:nvSpPr>
        <p:spPr/>
        <p:txBody>
          <a:bodyPr/>
          <a:lstStyle/>
          <a:p>
            <a:fld id="{644053AD-0D37-264C-A942-173BA2B6B21A}" type="slidenum">
              <a:rPr lang="en-US" smtClean="0"/>
              <a:pPr/>
              <a:t>4</a:t>
            </a:fld>
            <a:endParaRPr lang="en-US" dirty="0"/>
          </a:p>
        </p:txBody>
      </p:sp>
      <p:sp>
        <p:nvSpPr>
          <p:cNvPr id="5" name="Chevron 4"/>
          <p:cNvSpPr/>
          <p:nvPr/>
        </p:nvSpPr>
        <p:spPr>
          <a:xfrm>
            <a:off x="1552575" y="1519876"/>
            <a:ext cx="2486025" cy="66232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Discovery</a:t>
            </a:r>
            <a:endParaRPr lang="en-GB" b="1" dirty="0">
              <a:solidFill>
                <a:schemeClr val="bg1"/>
              </a:solidFill>
            </a:endParaRPr>
          </a:p>
        </p:txBody>
      </p:sp>
      <p:sp>
        <p:nvSpPr>
          <p:cNvPr id="6" name="Chevron 5"/>
          <p:cNvSpPr/>
          <p:nvPr/>
        </p:nvSpPr>
        <p:spPr>
          <a:xfrm>
            <a:off x="3857625" y="1519876"/>
            <a:ext cx="2486025" cy="66232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Proof of concept</a:t>
            </a:r>
            <a:endParaRPr lang="en-GB" b="1" dirty="0">
              <a:solidFill>
                <a:schemeClr val="bg1"/>
              </a:solidFill>
            </a:endParaRPr>
          </a:p>
        </p:txBody>
      </p:sp>
      <p:sp>
        <p:nvSpPr>
          <p:cNvPr id="7" name="Chevron 6"/>
          <p:cNvSpPr/>
          <p:nvPr/>
        </p:nvSpPr>
        <p:spPr>
          <a:xfrm>
            <a:off x="6162675" y="1519876"/>
            <a:ext cx="2486025" cy="66232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Pilot project</a:t>
            </a:r>
            <a:endParaRPr lang="en-GB" b="1" dirty="0">
              <a:solidFill>
                <a:schemeClr val="bg1"/>
              </a:solidFill>
            </a:endParaRPr>
          </a:p>
        </p:txBody>
      </p:sp>
      <p:sp>
        <p:nvSpPr>
          <p:cNvPr id="8" name="Chevron 7"/>
          <p:cNvSpPr/>
          <p:nvPr/>
        </p:nvSpPr>
        <p:spPr>
          <a:xfrm>
            <a:off x="8467725" y="1519876"/>
            <a:ext cx="2733675" cy="66232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Scaling</a:t>
            </a:r>
            <a:endParaRPr lang="en-GB" b="1" dirty="0">
              <a:solidFill>
                <a:schemeClr val="bg1"/>
              </a:solidFill>
            </a:endParaRPr>
          </a:p>
        </p:txBody>
      </p:sp>
      <p:sp>
        <p:nvSpPr>
          <p:cNvPr id="13" name="Rectangle 12"/>
          <p:cNvSpPr/>
          <p:nvPr/>
        </p:nvSpPr>
        <p:spPr>
          <a:xfrm>
            <a:off x="2181225" y="2606082"/>
            <a:ext cx="8515349" cy="371475"/>
          </a:xfrm>
          <a:prstGeom prst="rect">
            <a:avLst/>
          </a:prstGeom>
          <a:gradFill flip="none" rotWithShape="1">
            <a:gsLst>
              <a:gs pos="0">
                <a:schemeClr val="tx2">
                  <a:lumMod val="50000"/>
                  <a:tint val="66000"/>
                  <a:satMod val="160000"/>
                </a:schemeClr>
              </a:gs>
              <a:gs pos="50000">
                <a:schemeClr val="tx2">
                  <a:lumMod val="50000"/>
                  <a:tint val="44500"/>
                  <a:satMod val="160000"/>
                </a:schemeClr>
              </a:gs>
              <a:gs pos="100000">
                <a:schemeClr val="tx2">
                  <a:lumMod val="50000"/>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10s		100s		1000s			100,000s</a:t>
            </a:r>
            <a:endParaRPr lang="en-GB" sz="1400" dirty="0">
              <a:solidFill>
                <a:schemeClr val="tx1"/>
              </a:solidFill>
            </a:endParaRPr>
          </a:p>
        </p:txBody>
      </p:sp>
      <p:sp>
        <p:nvSpPr>
          <p:cNvPr id="14" name="TextBox 13"/>
          <p:cNvSpPr txBox="1"/>
          <p:nvPr/>
        </p:nvSpPr>
        <p:spPr>
          <a:xfrm>
            <a:off x="9526" y="2608225"/>
            <a:ext cx="2162174" cy="338554"/>
          </a:xfrm>
          <a:prstGeom prst="rect">
            <a:avLst/>
          </a:prstGeom>
          <a:noFill/>
        </p:spPr>
        <p:txBody>
          <a:bodyPr wrap="square" rtlCol="0">
            <a:spAutoFit/>
          </a:bodyPr>
          <a:lstStyle/>
          <a:p>
            <a:pPr algn="ctr"/>
            <a:r>
              <a:rPr lang="en-US" sz="1600" dirty="0"/>
              <a:t>Beneficiaries</a:t>
            </a:r>
            <a:endParaRPr lang="en-GB" sz="1600" dirty="0"/>
          </a:p>
        </p:txBody>
      </p:sp>
      <p:sp>
        <p:nvSpPr>
          <p:cNvPr id="15" name="Rectangle 14"/>
          <p:cNvSpPr/>
          <p:nvPr/>
        </p:nvSpPr>
        <p:spPr>
          <a:xfrm>
            <a:off x="2181226" y="3062255"/>
            <a:ext cx="8524874" cy="371475"/>
          </a:xfrm>
          <a:prstGeom prst="rect">
            <a:avLst/>
          </a:prstGeom>
          <a:gradFill flip="none" rotWithShape="1">
            <a:gsLst>
              <a:gs pos="0">
                <a:schemeClr val="tx2">
                  <a:lumMod val="50000"/>
                  <a:tint val="66000"/>
                  <a:satMod val="160000"/>
                </a:schemeClr>
              </a:gs>
              <a:gs pos="50000">
                <a:schemeClr val="tx2">
                  <a:lumMod val="50000"/>
                  <a:tint val="44500"/>
                  <a:satMod val="160000"/>
                </a:schemeClr>
              </a:gs>
              <a:gs pos="100000">
                <a:schemeClr val="tx2">
                  <a:lumMod val="50000"/>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Theory			Applicability, practice	Large-scale adoption</a:t>
            </a:r>
            <a:endParaRPr lang="en-GB" sz="1400" dirty="0">
              <a:solidFill>
                <a:schemeClr val="tx1"/>
              </a:solidFill>
            </a:endParaRPr>
          </a:p>
        </p:txBody>
      </p:sp>
      <p:sp>
        <p:nvSpPr>
          <p:cNvPr id="16" name="TextBox 15"/>
          <p:cNvSpPr txBox="1"/>
          <p:nvPr/>
        </p:nvSpPr>
        <p:spPr>
          <a:xfrm>
            <a:off x="9526" y="3064398"/>
            <a:ext cx="2181224" cy="338554"/>
          </a:xfrm>
          <a:prstGeom prst="rect">
            <a:avLst/>
          </a:prstGeom>
          <a:noFill/>
        </p:spPr>
        <p:txBody>
          <a:bodyPr wrap="square" rtlCol="0">
            <a:spAutoFit/>
          </a:bodyPr>
          <a:lstStyle/>
          <a:p>
            <a:pPr algn="ctr"/>
            <a:r>
              <a:rPr lang="en-US" sz="1600" dirty="0"/>
              <a:t>Research to product</a:t>
            </a:r>
            <a:endParaRPr lang="en-GB" sz="1600" dirty="0"/>
          </a:p>
        </p:txBody>
      </p:sp>
      <p:sp>
        <p:nvSpPr>
          <p:cNvPr id="17" name="Rectangle 16"/>
          <p:cNvSpPr/>
          <p:nvPr/>
        </p:nvSpPr>
        <p:spPr>
          <a:xfrm>
            <a:off x="2171701" y="3531188"/>
            <a:ext cx="8524874" cy="371475"/>
          </a:xfrm>
          <a:prstGeom prst="rect">
            <a:avLst/>
          </a:prstGeom>
          <a:gradFill flip="none" rotWithShape="1">
            <a:gsLst>
              <a:gs pos="0">
                <a:schemeClr val="tx2">
                  <a:lumMod val="50000"/>
                  <a:tint val="66000"/>
                  <a:satMod val="160000"/>
                </a:schemeClr>
              </a:gs>
              <a:gs pos="50000">
                <a:schemeClr val="tx2">
                  <a:lumMod val="50000"/>
                  <a:tint val="44500"/>
                  <a:satMod val="160000"/>
                </a:schemeClr>
              </a:gs>
              <a:gs pos="100000">
                <a:schemeClr val="tx2">
                  <a:lumMod val="50000"/>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Academic			Development / NGOs		Private &amp; public sector</a:t>
            </a:r>
            <a:endParaRPr lang="en-GB" sz="1400" dirty="0">
              <a:solidFill>
                <a:schemeClr val="tx1"/>
              </a:solidFill>
            </a:endParaRPr>
          </a:p>
        </p:txBody>
      </p:sp>
      <p:sp>
        <p:nvSpPr>
          <p:cNvPr id="18" name="TextBox 17"/>
          <p:cNvSpPr txBox="1"/>
          <p:nvPr/>
        </p:nvSpPr>
        <p:spPr>
          <a:xfrm>
            <a:off x="1" y="3533331"/>
            <a:ext cx="2171699" cy="338554"/>
          </a:xfrm>
          <a:prstGeom prst="rect">
            <a:avLst/>
          </a:prstGeom>
          <a:noFill/>
        </p:spPr>
        <p:txBody>
          <a:bodyPr wrap="square" rtlCol="0">
            <a:spAutoFit/>
          </a:bodyPr>
          <a:lstStyle/>
          <a:p>
            <a:pPr algn="ctr"/>
            <a:r>
              <a:rPr lang="en-US" sz="1600" dirty="0"/>
              <a:t>Partnerships</a:t>
            </a:r>
            <a:endParaRPr lang="en-GB" sz="1600" dirty="0"/>
          </a:p>
        </p:txBody>
      </p:sp>
      <p:sp>
        <p:nvSpPr>
          <p:cNvPr id="19" name="Rectangle 18"/>
          <p:cNvSpPr/>
          <p:nvPr/>
        </p:nvSpPr>
        <p:spPr>
          <a:xfrm>
            <a:off x="2171701" y="4001723"/>
            <a:ext cx="8524874" cy="371475"/>
          </a:xfrm>
          <a:prstGeom prst="rect">
            <a:avLst/>
          </a:prstGeom>
          <a:gradFill flip="none" rotWithShape="1">
            <a:gsLst>
              <a:gs pos="0">
                <a:schemeClr val="tx2">
                  <a:lumMod val="50000"/>
                  <a:tint val="66000"/>
                  <a:satMod val="160000"/>
                </a:schemeClr>
              </a:gs>
              <a:gs pos="50000">
                <a:schemeClr val="tx2">
                  <a:lumMod val="50000"/>
                  <a:tint val="44500"/>
                  <a:satMod val="160000"/>
                </a:schemeClr>
              </a:gs>
              <a:gs pos="100000">
                <a:schemeClr val="tx2">
                  <a:lumMod val="50000"/>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Peer-reviewed academic articles		Communication for local context and knowledge</a:t>
            </a:r>
            <a:endParaRPr lang="en-GB" sz="1400" dirty="0">
              <a:solidFill>
                <a:schemeClr val="tx1"/>
              </a:solidFill>
            </a:endParaRPr>
          </a:p>
        </p:txBody>
      </p:sp>
      <p:sp>
        <p:nvSpPr>
          <p:cNvPr id="20" name="TextBox 19"/>
          <p:cNvSpPr txBox="1"/>
          <p:nvPr/>
        </p:nvSpPr>
        <p:spPr>
          <a:xfrm>
            <a:off x="1" y="4003866"/>
            <a:ext cx="2171699" cy="338554"/>
          </a:xfrm>
          <a:prstGeom prst="rect">
            <a:avLst/>
          </a:prstGeom>
          <a:noFill/>
        </p:spPr>
        <p:txBody>
          <a:bodyPr wrap="square" rtlCol="0">
            <a:spAutoFit/>
          </a:bodyPr>
          <a:lstStyle/>
          <a:p>
            <a:pPr algn="ctr"/>
            <a:r>
              <a:rPr lang="en-US" sz="1600" dirty="0"/>
              <a:t>Communication</a:t>
            </a:r>
            <a:endParaRPr lang="en-GB" sz="1600" dirty="0"/>
          </a:p>
        </p:txBody>
      </p:sp>
      <p:sp>
        <p:nvSpPr>
          <p:cNvPr id="21" name="Rectangle 20"/>
          <p:cNvSpPr/>
          <p:nvPr/>
        </p:nvSpPr>
        <p:spPr>
          <a:xfrm>
            <a:off x="2171700" y="4476734"/>
            <a:ext cx="8524875" cy="371475"/>
          </a:xfrm>
          <a:prstGeom prst="rect">
            <a:avLst/>
          </a:prstGeom>
          <a:gradFill flip="none" rotWithShape="1">
            <a:gsLst>
              <a:gs pos="0">
                <a:schemeClr val="tx2">
                  <a:lumMod val="50000"/>
                  <a:tint val="66000"/>
                  <a:satMod val="160000"/>
                </a:schemeClr>
              </a:gs>
              <a:gs pos="50000">
                <a:schemeClr val="tx2">
                  <a:lumMod val="50000"/>
                  <a:tint val="44500"/>
                  <a:satMod val="160000"/>
                </a:schemeClr>
              </a:gs>
              <a:gs pos="100000">
                <a:schemeClr val="tx2">
                  <a:lumMod val="50000"/>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Most for research 		Most for implementation partners	Private / public funds</a:t>
            </a:r>
            <a:endParaRPr lang="en-GB" sz="1400" dirty="0">
              <a:solidFill>
                <a:schemeClr val="tx1"/>
              </a:solidFill>
            </a:endParaRPr>
          </a:p>
        </p:txBody>
      </p:sp>
      <p:sp>
        <p:nvSpPr>
          <p:cNvPr id="22" name="TextBox 21"/>
          <p:cNvSpPr txBox="1"/>
          <p:nvPr/>
        </p:nvSpPr>
        <p:spPr>
          <a:xfrm>
            <a:off x="1" y="4478877"/>
            <a:ext cx="2171699" cy="338554"/>
          </a:xfrm>
          <a:prstGeom prst="rect">
            <a:avLst/>
          </a:prstGeom>
          <a:noFill/>
        </p:spPr>
        <p:txBody>
          <a:bodyPr wrap="square" rtlCol="0">
            <a:spAutoFit/>
          </a:bodyPr>
          <a:lstStyle/>
          <a:p>
            <a:pPr algn="ctr"/>
            <a:r>
              <a:rPr lang="en-US" sz="1600" dirty="0"/>
              <a:t>Funding</a:t>
            </a:r>
            <a:endParaRPr lang="en-GB" sz="1600" dirty="0"/>
          </a:p>
        </p:txBody>
      </p:sp>
      <p:sp>
        <p:nvSpPr>
          <p:cNvPr id="23" name="Rectangle 22"/>
          <p:cNvSpPr/>
          <p:nvPr/>
        </p:nvSpPr>
        <p:spPr>
          <a:xfrm>
            <a:off x="2171699" y="4951745"/>
            <a:ext cx="8524875" cy="371475"/>
          </a:xfrm>
          <a:prstGeom prst="rect">
            <a:avLst/>
          </a:prstGeom>
          <a:gradFill flip="none" rotWithShape="1">
            <a:gsLst>
              <a:gs pos="0">
                <a:schemeClr val="tx2">
                  <a:lumMod val="50000"/>
                  <a:tint val="66000"/>
                  <a:satMod val="160000"/>
                </a:schemeClr>
              </a:gs>
              <a:gs pos="50000">
                <a:schemeClr val="tx2">
                  <a:lumMod val="50000"/>
                  <a:tint val="44500"/>
                  <a:satMod val="160000"/>
                </a:schemeClr>
              </a:gs>
              <a:gs pos="100000">
                <a:schemeClr val="tx2">
                  <a:lumMod val="50000"/>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Research institute		Development project   Farmers, entrepreneurs, service providers</a:t>
            </a:r>
            <a:endParaRPr lang="en-GB" sz="1400" dirty="0">
              <a:solidFill>
                <a:schemeClr val="tx1"/>
              </a:solidFill>
            </a:endParaRPr>
          </a:p>
        </p:txBody>
      </p:sp>
      <p:sp>
        <p:nvSpPr>
          <p:cNvPr id="24" name="TextBox 23"/>
          <p:cNvSpPr txBox="1"/>
          <p:nvPr/>
        </p:nvSpPr>
        <p:spPr>
          <a:xfrm>
            <a:off x="0" y="4953888"/>
            <a:ext cx="2171699" cy="338554"/>
          </a:xfrm>
          <a:prstGeom prst="rect">
            <a:avLst/>
          </a:prstGeom>
          <a:noFill/>
        </p:spPr>
        <p:txBody>
          <a:bodyPr wrap="square" rtlCol="0">
            <a:spAutoFit/>
          </a:bodyPr>
          <a:lstStyle/>
          <a:p>
            <a:pPr algn="ctr"/>
            <a:r>
              <a:rPr lang="en-US" sz="1600" dirty="0"/>
              <a:t>Risk bearer</a:t>
            </a:r>
            <a:endParaRPr lang="en-GB" sz="1600" dirty="0"/>
          </a:p>
        </p:txBody>
      </p:sp>
    </p:spTree>
    <p:extLst>
      <p:ext uri="{BB962C8B-B14F-4D97-AF65-F5344CB8AC3E}">
        <p14:creationId xmlns:p14="http://schemas.microsoft.com/office/powerpoint/2010/main" val="2921045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Text Placeholder 2"/>
          <p:cNvSpPr>
            <a:spLocks noGrp="1"/>
          </p:cNvSpPr>
          <p:nvPr>
            <p:ph type="body" sz="quarter" idx="11"/>
          </p:nvPr>
        </p:nvSpPr>
        <p:spPr/>
        <p:txBody>
          <a:bodyPr/>
          <a:lstStyle/>
          <a:p>
            <a:endParaRPr lang="en-GB"/>
          </a:p>
        </p:txBody>
      </p:sp>
      <p:sp>
        <p:nvSpPr>
          <p:cNvPr id="4" name="Slide Number Placeholder 3"/>
          <p:cNvSpPr>
            <a:spLocks noGrp="1"/>
          </p:cNvSpPr>
          <p:nvPr>
            <p:ph type="sldNum" sz="quarter" idx="15"/>
          </p:nvPr>
        </p:nvSpPr>
        <p:spPr/>
        <p:txBody>
          <a:bodyPr/>
          <a:lstStyle/>
          <a:p>
            <a:fld id="{644053AD-0D37-264C-A942-173BA2B6B21A}" type="slidenum">
              <a:rPr lang="en-US" smtClean="0"/>
              <a:pPr/>
              <a:t>5</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750" y="0"/>
            <a:ext cx="9885525" cy="6047189"/>
          </a:xfrm>
          <a:prstGeom prst="rect">
            <a:avLst/>
          </a:prstGeom>
        </p:spPr>
      </p:pic>
      <p:sp>
        <p:nvSpPr>
          <p:cNvPr id="6" name="TextBox 5"/>
          <p:cNvSpPr txBox="1"/>
          <p:nvPr/>
        </p:nvSpPr>
        <p:spPr>
          <a:xfrm>
            <a:off x="10241280" y="5210239"/>
            <a:ext cx="1491916" cy="276999"/>
          </a:xfrm>
          <a:prstGeom prst="rect">
            <a:avLst/>
          </a:prstGeom>
          <a:noFill/>
        </p:spPr>
        <p:txBody>
          <a:bodyPr wrap="square" rtlCol="0">
            <a:spAutoFit/>
          </a:bodyPr>
          <a:lstStyle/>
          <a:p>
            <a:r>
              <a:rPr lang="en-US" sz="1200" dirty="0" err="1"/>
              <a:t>Schut</a:t>
            </a:r>
            <a:r>
              <a:rPr lang="en-US" sz="1200" dirty="0"/>
              <a:t> et al. 2009</a:t>
            </a:r>
            <a:endParaRPr lang="en-GB" sz="1200" dirty="0"/>
          </a:p>
        </p:txBody>
      </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01750" y="-1"/>
            <a:ext cx="4776115" cy="6047189"/>
          </a:xfrm>
          <a:prstGeom prst="rect">
            <a:avLst/>
          </a:prstGeom>
        </p:spPr>
      </p:pic>
    </p:spTree>
    <p:extLst>
      <p:ext uri="{BB962C8B-B14F-4D97-AF65-F5344CB8AC3E}">
        <p14:creationId xmlns:p14="http://schemas.microsoft.com/office/powerpoint/2010/main" val="415250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150345" y="1196608"/>
            <a:ext cx="5703788" cy="5148572"/>
          </a:xfrm>
          <a:prstGeom prst="rect">
            <a:avLst/>
          </a:prstGeom>
        </p:spPr>
      </p:pic>
      <p:sp>
        <p:nvSpPr>
          <p:cNvPr id="2" name="Title 1"/>
          <p:cNvSpPr>
            <a:spLocks noGrp="1"/>
          </p:cNvSpPr>
          <p:nvPr>
            <p:ph type="title"/>
          </p:nvPr>
        </p:nvSpPr>
        <p:spPr/>
        <p:txBody>
          <a:bodyPr/>
          <a:lstStyle/>
          <a:p>
            <a:r>
              <a:rPr lang="en-US" dirty="0"/>
              <a:t>A </a:t>
            </a:r>
            <a:r>
              <a:rPr lang="en-US" sz="2800" dirty="0"/>
              <a:t>framework for scaling of agricultural innovations</a:t>
            </a:r>
            <a:endParaRPr lang="en-GB" sz="2800" dirty="0"/>
          </a:p>
        </p:txBody>
      </p:sp>
      <p:sp>
        <p:nvSpPr>
          <p:cNvPr id="4" name="Slide Number Placeholder 3"/>
          <p:cNvSpPr>
            <a:spLocks noGrp="1"/>
          </p:cNvSpPr>
          <p:nvPr>
            <p:ph type="sldNum" sz="quarter" idx="15"/>
          </p:nvPr>
        </p:nvSpPr>
        <p:spPr/>
        <p:txBody>
          <a:bodyPr/>
          <a:lstStyle/>
          <a:p>
            <a:fld id="{644053AD-0D37-264C-A942-173BA2B6B21A}" type="slidenum">
              <a:rPr lang="en-US" smtClean="0"/>
              <a:pPr/>
              <a:t>6</a:t>
            </a:fld>
            <a:endParaRPr lang="en-US" dirty="0"/>
          </a:p>
        </p:txBody>
      </p:sp>
      <p:sp>
        <p:nvSpPr>
          <p:cNvPr id="9" name="Isosceles Triangle 8"/>
          <p:cNvSpPr/>
          <p:nvPr/>
        </p:nvSpPr>
        <p:spPr>
          <a:xfrm rot="10800000">
            <a:off x="2162415" y="2114615"/>
            <a:ext cx="1367532" cy="3919896"/>
          </a:xfrm>
          <a:prstGeom prst="triangle">
            <a:avLst/>
          </a:prstGeom>
          <a:gradFill flip="none" rotWithShape="1">
            <a:gsLst>
              <a:gs pos="0">
                <a:schemeClr val="tx2">
                  <a:lumMod val="50000"/>
                  <a:tint val="66000"/>
                  <a:satMod val="160000"/>
                </a:schemeClr>
              </a:gs>
              <a:gs pos="50000">
                <a:schemeClr val="tx2">
                  <a:lumMod val="50000"/>
                  <a:tint val="44500"/>
                  <a:satMod val="160000"/>
                </a:schemeClr>
              </a:gs>
              <a:gs pos="100000">
                <a:schemeClr val="tx2">
                  <a:lumMod val="50000"/>
                  <a:tint val="23500"/>
                  <a:satMod val="160000"/>
                </a:schemeClr>
              </a:gs>
            </a:gsLst>
            <a:lin ang="16200000" scaled="1"/>
            <a:tileRect/>
          </a:gradFill>
          <a:ln w="25400" cap="flat" cmpd="sng" algn="ctr">
            <a:solidFill>
              <a:srgbClr val="C0504D"/>
            </a:solidFill>
            <a:prstDash val="solid"/>
          </a:ln>
          <a:effectLst/>
        </p:spPr>
        <p:txBody>
          <a:bodyPr anchor="ctr"/>
          <a:lstStyle/>
          <a:p>
            <a:pPr algn="ctr" eaLnBrk="1" fontAlgn="auto" hangingPunct="1">
              <a:spcBef>
                <a:spcPts val="0"/>
              </a:spcBef>
              <a:spcAft>
                <a:spcPts val="0"/>
              </a:spcAft>
              <a:defRPr/>
            </a:pPr>
            <a:endParaRPr lang="en-GB" sz="2000" b="1" kern="0">
              <a:solidFill>
                <a:prstClr val="black"/>
              </a:solidFill>
              <a:latin typeface="Arial Narrow" panose="020B0606020202030204" pitchFamily="34" charset="0"/>
            </a:endParaRPr>
          </a:p>
        </p:txBody>
      </p:sp>
      <p:sp>
        <p:nvSpPr>
          <p:cNvPr id="10" name="TextBox 61"/>
          <p:cNvSpPr txBox="1">
            <a:spLocks noChangeArrowheads="1"/>
          </p:cNvSpPr>
          <p:nvPr/>
        </p:nvSpPr>
        <p:spPr bwMode="auto">
          <a:xfrm>
            <a:off x="2142332" y="2146694"/>
            <a:ext cx="1407696" cy="954107"/>
          </a:xfrm>
          <a:prstGeom prst="rect">
            <a:avLst/>
          </a:prstGeom>
          <a:noFill/>
          <a:ln>
            <a:noFill/>
          </a:ln>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nl-NL" altLang="en-US" sz="1400" b="1" dirty="0">
                <a:solidFill>
                  <a:srgbClr val="000000"/>
                </a:solidFill>
                <a:latin typeface="Arial Narrow" panose="020B0606020202030204" pitchFamily="34" charset="0"/>
              </a:rPr>
              <a:t>Common, public </a:t>
            </a:r>
            <a:r>
              <a:rPr lang="nl-NL" altLang="en-US" sz="1400" b="1" dirty="0" err="1">
                <a:solidFill>
                  <a:srgbClr val="000000"/>
                </a:solidFill>
                <a:latin typeface="Arial Narrow" panose="020B0606020202030204" pitchFamily="34" charset="0"/>
              </a:rPr>
              <a:t>responsibility</a:t>
            </a:r>
            <a:r>
              <a:rPr lang="nl-NL" altLang="en-US" sz="1400" b="1" dirty="0">
                <a:solidFill>
                  <a:srgbClr val="000000"/>
                </a:solidFill>
                <a:latin typeface="Arial Narrow" panose="020B0606020202030204" pitchFamily="34" charset="0"/>
              </a:rPr>
              <a:t>, resources &amp; </a:t>
            </a:r>
            <a:r>
              <a:rPr lang="nl-NL" altLang="en-US" sz="1400" b="1" dirty="0" err="1">
                <a:solidFill>
                  <a:srgbClr val="000000"/>
                </a:solidFill>
                <a:latin typeface="Arial Narrow" panose="020B0606020202030204" pitchFamily="34" charset="0"/>
              </a:rPr>
              <a:t>risks</a:t>
            </a:r>
            <a:endParaRPr lang="en-GB" altLang="en-US" sz="1400" b="1" dirty="0">
              <a:solidFill>
                <a:srgbClr val="000000"/>
              </a:solidFill>
              <a:latin typeface="Arial Narrow" panose="020B0606020202030204" pitchFamily="34" charset="0"/>
            </a:endParaRPr>
          </a:p>
        </p:txBody>
      </p:sp>
      <p:sp>
        <p:nvSpPr>
          <p:cNvPr id="11" name="Isosceles Triangle 10"/>
          <p:cNvSpPr/>
          <p:nvPr/>
        </p:nvSpPr>
        <p:spPr>
          <a:xfrm>
            <a:off x="1323045" y="2111803"/>
            <a:ext cx="1388754" cy="3943347"/>
          </a:xfrm>
          <a:prstGeom prst="triangle">
            <a:avLst/>
          </a:prstGeom>
          <a:gradFill flip="none" rotWithShape="1">
            <a:gsLst>
              <a:gs pos="0">
                <a:schemeClr val="tx2">
                  <a:lumMod val="50000"/>
                  <a:tint val="66000"/>
                  <a:satMod val="160000"/>
                </a:schemeClr>
              </a:gs>
              <a:gs pos="50000">
                <a:schemeClr val="tx2">
                  <a:lumMod val="50000"/>
                  <a:tint val="44500"/>
                  <a:satMod val="160000"/>
                </a:schemeClr>
              </a:gs>
              <a:gs pos="100000">
                <a:schemeClr val="tx2">
                  <a:lumMod val="50000"/>
                  <a:tint val="23500"/>
                  <a:satMod val="160000"/>
                </a:schemeClr>
              </a:gs>
            </a:gsLst>
            <a:lin ang="16200000" scaled="1"/>
            <a:tileRect/>
          </a:gradFill>
          <a:ln w="25400" cap="flat" cmpd="sng" algn="ctr">
            <a:solidFill>
              <a:srgbClr val="C0504D"/>
            </a:solidFill>
            <a:prstDash val="solid"/>
          </a:ln>
          <a:effectLst/>
        </p:spPr>
        <p:txBody>
          <a:bodyPr anchor="ctr"/>
          <a:lstStyle/>
          <a:p>
            <a:pPr algn="ctr" eaLnBrk="1" fontAlgn="auto" hangingPunct="1">
              <a:spcBef>
                <a:spcPts val="0"/>
              </a:spcBef>
              <a:spcAft>
                <a:spcPts val="0"/>
              </a:spcAft>
              <a:defRPr/>
            </a:pPr>
            <a:endParaRPr lang="en-GB" sz="2000" b="1" kern="0">
              <a:solidFill>
                <a:prstClr val="black"/>
              </a:solidFill>
              <a:latin typeface="Arial Narrow" panose="020B0606020202030204" pitchFamily="34" charset="0"/>
            </a:endParaRPr>
          </a:p>
        </p:txBody>
      </p:sp>
      <p:sp>
        <p:nvSpPr>
          <p:cNvPr id="12" name="TextBox 63"/>
          <p:cNvSpPr txBox="1">
            <a:spLocks noChangeArrowheads="1"/>
          </p:cNvSpPr>
          <p:nvPr/>
        </p:nvSpPr>
        <p:spPr bwMode="auto">
          <a:xfrm>
            <a:off x="1323045" y="4930628"/>
            <a:ext cx="1314277" cy="1169551"/>
          </a:xfrm>
          <a:prstGeom prst="rect">
            <a:avLst/>
          </a:prstGeom>
          <a:noFill/>
          <a:ln>
            <a:noFill/>
          </a:ln>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nl-NL" altLang="en-US" sz="1400" b="1" dirty="0">
                <a:solidFill>
                  <a:srgbClr val="000000"/>
                </a:solidFill>
                <a:latin typeface="Arial Narrow" panose="020B0606020202030204" pitchFamily="34" charset="0"/>
              </a:rPr>
              <a:t>Private or public </a:t>
            </a:r>
            <a:r>
              <a:rPr lang="nl-NL" altLang="en-US" sz="1400" b="1" dirty="0" err="1">
                <a:solidFill>
                  <a:srgbClr val="000000"/>
                </a:solidFill>
                <a:latin typeface="Arial Narrow" panose="020B0606020202030204" pitchFamily="34" charset="0"/>
              </a:rPr>
              <a:t>responsibility</a:t>
            </a:r>
            <a:r>
              <a:rPr lang="nl-NL" altLang="en-US" sz="1400" b="1" dirty="0">
                <a:solidFill>
                  <a:srgbClr val="000000"/>
                </a:solidFill>
                <a:latin typeface="Arial Narrow" panose="020B0606020202030204" pitchFamily="34" charset="0"/>
              </a:rPr>
              <a:t>, resources &amp; </a:t>
            </a:r>
            <a:r>
              <a:rPr lang="nl-NL" altLang="en-US" sz="1400" b="1" dirty="0" err="1">
                <a:solidFill>
                  <a:srgbClr val="000000"/>
                </a:solidFill>
                <a:latin typeface="Arial Narrow" panose="020B0606020202030204" pitchFamily="34" charset="0"/>
              </a:rPr>
              <a:t>risks</a:t>
            </a:r>
            <a:endParaRPr lang="en-GB" altLang="en-US" sz="1400" b="1" dirty="0">
              <a:solidFill>
                <a:srgbClr val="000000"/>
              </a:solidFill>
              <a:latin typeface="Arial Narrow" panose="020B0606020202030204" pitchFamily="34" charset="0"/>
            </a:endParaRPr>
          </a:p>
        </p:txBody>
      </p:sp>
      <p:sp>
        <p:nvSpPr>
          <p:cNvPr id="13" name="Line Callout 2 (Accent Bar) 12"/>
          <p:cNvSpPr/>
          <p:nvPr/>
        </p:nvSpPr>
        <p:spPr>
          <a:xfrm rot="20571781">
            <a:off x="8737729" y="4203935"/>
            <a:ext cx="2034621" cy="501231"/>
          </a:xfrm>
          <a:prstGeom prst="accentCallout2">
            <a:avLst>
              <a:gd name="adj1" fmla="val 18750"/>
              <a:gd name="adj2" fmla="val -8333"/>
              <a:gd name="adj3" fmla="val 18750"/>
              <a:gd name="adj4" fmla="val -16667"/>
              <a:gd name="adj5" fmla="val 136820"/>
              <a:gd name="adj6" fmla="val -327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How to do this?</a:t>
            </a:r>
          </a:p>
        </p:txBody>
      </p:sp>
      <p:sp>
        <p:nvSpPr>
          <p:cNvPr id="14" name="Action Button: Help 13">
            <a:hlinkClick r:id="" action="ppaction://noaction" highlightClick="1"/>
          </p:cNvPr>
          <p:cNvSpPr/>
          <p:nvPr/>
        </p:nvSpPr>
        <p:spPr>
          <a:xfrm>
            <a:off x="7172325" y="5153025"/>
            <a:ext cx="1289075" cy="1072747"/>
          </a:xfrm>
          <a:prstGeom prst="actionButtonHelp">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Tree>
    <p:extLst>
      <p:ext uri="{BB962C8B-B14F-4D97-AF65-F5344CB8AC3E}">
        <p14:creationId xmlns:p14="http://schemas.microsoft.com/office/powerpoint/2010/main" val="3940361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From pilot to scale: the problem of external validity</a:t>
            </a:r>
            <a:endParaRPr lang="en-GB" sz="2800" dirty="0"/>
          </a:p>
        </p:txBody>
      </p:sp>
      <p:sp>
        <p:nvSpPr>
          <p:cNvPr id="3" name="Text Placeholder 2"/>
          <p:cNvSpPr>
            <a:spLocks noGrp="1"/>
          </p:cNvSpPr>
          <p:nvPr>
            <p:ph type="body" sz="quarter" idx="11"/>
          </p:nvPr>
        </p:nvSpPr>
        <p:spPr>
          <a:xfrm>
            <a:off x="702977" y="1446263"/>
            <a:ext cx="11228290" cy="4767250"/>
          </a:xfrm>
        </p:spPr>
        <p:txBody>
          <a:bodyPr/>
          <a:lstStyle/>
          <a:p>
            <a:pPr marL="0" indent="0">
              <a:lnSpc>
                <a:spcPct val="100000"/>
              </a:lnSpc>
              <a:spcBef>
                <a:spcPts val="600"/>
              </a:spcBef>
              <a:buNone/>
            </a:pPr>
            <a:r>
              <a:rPr lang="en-US" sz="2000" b="1" dirty="0">
                <a:sym typeface="Wingdings" panose="05000000000000000000" pitchFamily="2" charset="2"/>
              </a:rPr>
              <a:t>External validity: </a:t>
            </a:r>
            <a:r>
              <a:rPr lang="en-US" sz="2000" b="1" dirty="0"/>
              <a:t> ‘the extent to which the methods, materials and setting of a study approximate the real-world that is being examined’</a:t>
            </a:r>
          </a:p>
          <a:p>
            <a:pPr marL="0" indent="0">
              <a:lnSpc>
                <a:spcPct val="100000"/>
              </a:lnSpc>
              <a:spcBef>
                <a:spcPts val="600"/>
              </a:spcBef>
              <a:buNone/>
            </a:pPr>
            <a:endParaRPr lang="en-US" sz="2000" dirty="0"/>
          </a:p>
          <a:p>
            <a:pPr marL="0" indent="0">
              <a:lnSpc>
                <a:spcPct val="100000"/>
              </a:lnSpc>
              <a:spcBef>
                <a:spcPts val="600"/>
              </a:spcBef>
              <a:buNone/>
            </a:pPr>
            <a:r>
              <a:rPr lang="en-US" sz="2000" i="1" dirty="0"/>
              <a:t>Challenge: often the external validity of pilot projects is low…</a:t>
            </a:r>
          </a:p>
          <a:p>
            <a:pPr>
              <a:lnSpc>
                <a:spcPct val="100000"/>
              </a:lnSpc>
              <a:spcBef>
                <a:spcPts val="600"/>
              </a:spcBef>
              <a:buFont typeface="Wingdings" panose="05000000000000000000" pitchFamily="2" charset="2"/>
              <a:buChar char="Ø"/>
            </a:pPr>
            <a:r>
              <a:rPr lang="en-US" sz="2000" dirty="0"/>
              <a:t>Due to artificial conditions:</a:t>
            </a:r>
          </a:p>
          <a:p>
            <a:pPr lvl="1">
              <a:lnSpc>
                <a:spcPct val="100000"/>
              </a:lnSpc>
              <a:spcBef>
                <a:spcPts val="600"/>
              </a:spcBef>
              <a:buFont typeface="Wingdings" panose="05000000000000000000" pitchFamily="2" charset="2"/>
              <a:buChar char="Ø"/>
            </a:pPr>
            <a:r>
              <a:rPr lang="en-US" sz="1800" dirty="0"/>
              <a:t>High capital investment </a:t>
            </a:r>
          </a:p>
          <a:p>
            <a:pPr lvl="1">
              <a:lnSpc>
                <a:spcPct val="100000"/>
              </a:lnSpc>
              <a:spcBef>
                <a:spcPts val="600"/>
              </a:spcBef>
              <a:buFont typeface="Wingdings" panose="05000000000000000000" pitchFamily="2" charset="2"/>
              <a:buChar char="Ø"/>
            </a:pPr>
            <a:r>
              <a:rPr lang="en-US" sz="1800" dirty="0"/>
              <a:t>Project budget covering transaction costs</a:t>
            </a:r>
          </a:p>
          <a:p>
            <a:pPr lvl="1">
              <a:lnSpc>
                <a:spcPct val="100000"/>
              </a:lnSpc>
              <a:spcBef>
                <a:spcPts val="600"/>
              </a:spcBef>
              <a:buFont typeface="Wingdings" panose="05000000000000000000" pitchFamily="2" charset="2"/>
              <a:buChar char="Ø"/>
            </a:pPr>
            <a:r>
              <a:rPr lang="en-US" sz="1800" dirty="0"/>
              <a:t>Highly skilled workforce</a:t>
            </a:r>
          </a:p>
          <a:p>
            <a:pPr lvl="1">
              <a:lnSpc>
                <a:spcPct val="100000"/>
              </a:lnSpc>
              <a:spcBef>
                <a:spcPts val="600"/>
              </a:spcBef>
              <a:buFont typeface="Wingdings" panose="05000000000000000000" pitchFamily="2" charset="2"/>
              <a:buChar char="Ø"/>
            </a:pPr>
            <a:r>
              <a:rPr lang="en-US" sz="1800" dirty="0"/>
              <a:t>Contracts and partnership agreements to create enabling conditions</a:t>
            </a:r>
          </a:p>
          <a:p>
            <a:pPr marL="457200" lvl="1" indent="0">
              <a:lnSpc>
                <a:spcPct val="100000"/>
              </a:lnSpc>
              <a:spcBef>
                <a:spcPts val="600"/>
              </a:spcBef>
              <a:buNone/>
            </a:pPr>
            <a:endParaRPr lang="en-US" sz="1800" dirty="0"/>
          </a:p>
          <a:p>
            <a:pPr>
              <a:lnSpc>
                <a:spcPct val="100000"/>
              </a:lnSpc>
              <a:spcBef>
                <a:spcPts val="600"/>
              </a:spcBef>
              <a:buFont typeface="Wingdings" panose="05000000000000000000" pitchFamily="2" charset="2"/>
              <a:buChar char="Ø"/>
            </a:pPr>
            <a:r>
              <a:rPr lang="en-US" sz="2000" dirty="0"/>
              <a:t>Different from the complex reality with limited resources, weak public institutions and independent actors pursuing own interests </a:t>
            </a:r>
          </a:p>
          <a:p>
            <a:pPr marL="0" indent="0">
              <a:buNone/>
            </a:pPr>
            <a:endParaRPr lang="en-GB" sz="2000" dirty="0"/>
          </a:p>
        </p:txBody>
      </p:sp>
      <p:sp>
        <p:nvSpPr>
          <p:cNvPr id="4" name="Slide Number Placeholder 3"/>
          <p:cNvSpPr>
            <a:spLocks noGrp="1"/>
          </p:cNvSpPr>
          <p:nvPr>
            <p:ph type="sldNum" sz="quarter" idx="15"/>
          </p:nvPr>
        </p:nvSpPr>
        <p:spPr/>
        <p:txBody>
          <a:bodyPr/>
          <a:lstStyle/>
          <a:p>
            <a:fld id="{644053AD-0D37-264C-A942-173BA2B6B21A}" type="slidenum">
              <a:rPr lang="en-US" smtClean="0"/>
              <a:pPr/>
              <a:t>7</a:t>
            </a:fld>
            <a:endParaRPr lang="en-US" dirty="0"/>
          </a:p>
        </p:txBody>
      </p:sp>
    </p:spTree>
    <p:extLst>
      <p:ext uri="{BB962C8B-B14F-4D97-AF65-F5344CB8AC3E}">
        <p14:creationId xmlns:p14="http://schemas.microsoft.com/office/powerpoint/2010/main" val="1915030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Understanding and learning about scaling</a:t>
            </a:r>
            <a:endParaRPr lang="en-GB" dirty="0"/>
          </a:p>
        </p:txBody>
      </p:sp>
      <p:sp>
        <p:nvSpPr>
          <p:cNvPr id="4" name="Slide Number Placeholder 3"/>
          <p:cNvSpPr>
            <a:spLocks noGrp="1"/>
          </p:cNvSpPr>
          <p:nvPr>
            <p:ph type="sldNum" sz="quarter" idx="15"/>
          </p:nvPr>
        </p:nvSpPr>
        <p:spPr/>
        <p:txBody>
          <a:bodyPr/>
          <a:lstStyle/>
          <a:p>
            <a:fld id="{644053AD-0D37-264C-A942-173BA2B6B21A}" type="slidenum">
              <a:rPr lang="en-US" smtClean="0"/>
              <a:pPr/>
              <a:t>8</a:t>
            </a:fld>
            <a:endParaRPr lang="en-US" dirty="0"/>
          </a:p>
        </p:txBody>
      </p:sp>
      <p:graphicFrame>
        <p:nvGraphicFramePr>
          <p:cNvPr id="11" name="Diagram 10"/>
          <p:cNvGraphicFramePr/>
          <p:nvPr>
            <p:extLst>
              <p:ext uri="{D42A27DB-BD31-4B8C-83A1-F6EECF244321}">
                <p14:modId xmlns:p14="http://schemas.microsoft.com/office/powerpoint/2010/main" val="1264963690"/>
              </p:ext>
            </p:extLst>
          </p:nvPr>
        </p:nvGraphicFramePr>
        <p:xfrm>
          <a:off x="1420840" y="1367063"/>
          <a:ext cx="4536504" cy="1977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quot;No&quot; Symbol 11"/>
          <p:cNvSpPr/>
          <p:nvPr/>
        </p:nvSpPr>
        <p:spPr>
          <a:xfrm>
            <a:off x="2747748" y="1589764"/>
            <a:ext cx="1557552" cy="1553968"/>
          </a:xfrm>
          <a:prstGeom prst="noSmoking">
            <a:avLst>
              <a:gd name="adj" fmla="val 12420"/>
            </a:avLst>
          </a:prstGeom>
          <a:solidFill>
            <a:srgbClr val="FA7D03"/>
          </a:solidFill>
          <a:ln w="10795" cap="flat" cmpd="sng" algn="ctr">
            <a:solidFill>
              <a:srgbClr val="FFB70E">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C0C0C"/>
              </a:solidFill>
              <a:effectLst/>
              <a:uLnTx/>
              <a:uFillTx/>
              <a:latin typeface="Arial"/>
              <a:ea typeface="+mn-ea"/>
              <a:cs typeface="+mn-cs"/>
            </a:endParaRPr>
          </a:p>
        </p:txBody>
      </p:sp>
      <p:graphicFrame>
        <p:nvGraphicFramePr>
          <p:cNvPr id="13" name="Diagram 12"/>
          <p:cNvGraphicFramePr/>
          <p:nvPr>
            <p:extLst>
              <p:ext uri="{D42A27DB-BD31-4B8C-83A1-F6EECF244321}">
                <p14:modId xmlns:p14="http://schemas.microsoft.com/office/powerpoint/2010/main" val="2442108474"/>
              </p:ext>
            </p:extLst>
          </p:nvPr>
        </p:nvGraphicFramePr>
        <p:xfrm>
          <a:off x="2983709" y="2996954"/>
          <a:ext cx="8496943" cy="203552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4" name="Line Callout 1 (No Border) 13"/>
          <p:cNvSpPr/>
          <p:nvPr/>
        </p:nvSpPr>
        <p:spPr>
          <a:xfrm>
            <a:off x="5179953" y="4717932"/>
            <a:ext cx="1656184" cy="1591390"/>
          </a:xfrm>
          <a:prstGeom prst="callout1">
            <a:avLst>
              <a:gd name="adj1" fmla="val 2746"/>
              <a:gd name="adj2" fmla="val 47595"/>
              <a:gd name="adj3" fmla="val -23531"/>
              <a:gd name="adj4" fmla="val 49862"/>
            </a:avLst>
          </a:prstGeom>
          <a:solidFill>
            <a:srgbClr val="FFE29E">
              <a:tint val="65000"/>
            </a:srgbClr>
          </a:solidFill>
          <a:ln w="9525" cap="flat" cmpd="sng" algn="ctr">
            <a:solidFill>
              <a:srgbClr val="FFE29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0C0C"/>
                </a:solidFill>
                <a:effectLst/>
                <a:uLnTx/>
                <a:uFillTx/>
                <a:latin typeface="Arial"/>
                <a:ea typeface="+mn-ea"/>
                <a:cs typeface="+mn-cs"/>
              </a:rPr>
              <a:t>Understanding core elements, conditions and arrangements for success</a:t>
            </a:r>
          </a:p>
        </p:txBody>
      </p:sp>
      <p:sp>
        <p:nvSpPr>
          <p:cNvPr id="15" name="Line Callout 1 (No Border) 14"/>
          <p:cNvSpPr/>
          <p:nvPr/>
        </p:nvSpPr>
        <p:spPr>
          <a:xfrm>
            <a:off x="7302601" y="4812695"/>
            <a:ext cx="1949887" cy="1183618"/>
          </a:xfrm>
          <a:prstGeom prst="callout1">
            <a:avLst>
              <a:gd name="adj1" fmla="val 2746"/>
              <a:gd name="adj2" fmla="val 47595"/>
              <a:gd name="adj3" fmla="val -37577"/>
              <a:gd name="adj4" fmla="val 46208"/>
            </a:avLst>
          </a:prstGeom>
          <a:solidFill>
            <a:srgbClr val="FFE29E">
              <a:tint val="65000"/>
            </a:srgbClr>
          </a:solidFill>
          <a:ln w="9525" cap="flat" cmpd="sng" algn="ctr">
            <a:solidFill>
              <a:srgbClr val="FFE29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0C0C"/>
                </a:solidFill>
                <a:effectLst/>
                <a:uLnTx/>
                <a:uFillTx/>
                <a:latin typeface="Arial"/>
                <a:ea typeface="+mn-ea"/>
                <a:cs typeface="+mn-cs"/>
              </a:rPr>
              <a:t>Design an effective change process (Theory of Change at scale)</a:t>
            </a:r>
          </a:p>
        </p:txBody>
      </p:sp>
      <p:sp>
        <p:nvSpPr>
          <p:cNvPr id="16" name="Curved Right Arrow 15"/>
          <p:cNvSpPr/>
          <p:nvPr/>
        </p:nvSpPr>
        <p:spPr>
          <a:xfrm rot="5400000">
            <a:off x="7628176" y="1460293"/>
            <a:ext cx="720080" cy="3384277"/>
          </a:xfrm>
          <a:prstGeom prst="curvedRightArrow">
            <a:avLst/>
          </a:prstGeom>
          <a:solidFill>
            <a:srgbClr val="0C0C0C">
              <a:tint val="65000"/>
            </a:srgbClr>
          </a:solidFill>
          <a:ln w="9525" cap="flat" cmpd="sng" algn="ctr">
            <a:solidFill>
              <a:srgbClr val="0C0C0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C0C0C"/>
              </a:solidFill>
              <a:effectLst/>
              <a:uLnTx/>
              <a:uFillTx/>
              <a:latin typeface="Arial"/>
              <a:ea typeface="+mn-ea"/>
              <a:cs typeface="+mn-cs"/>
            </a:endParaRPr>
          </a:p>
        </p:txBody>
      </p:sp>
      <p:sp>
        <p:nvSpPr>
          <p:cNvPr id="3" name="TextBox 2"/>
          <p:cNvSpPr txBox="1"/>
          <p:nvPr/>
        </p:nvSpPr>
        <p:spPr>
          <a:xfrm>
            <a:off x="7466382" y="2858628"/>
            <a:ext cx="1622324" cy="369332"/>
          </a:xfrm>
          <a:prstGeom prst="rect">
            <a:avLst/>
          </a:prstGeom>
          <a:noFill/>
        </p:spPr>
        <p:txBody>
          <a:bodyPr wrap="square" rtlCol="0">
            <a:spAutoFit/>
          </a:bodyPr>
          <a:lstStyle/>
          <a:p>
            <a:r>
              <a:rPr lang="en-US" i="1" dirty="0"/>
              <a:t>learning</a:t>
            </a:r>
            <a:endParaRPr lang="en-GB" i="1" dirty="0"/>
          </a:p>
        </p:txBody>
      </p:sp>
    </p:spTree>
    <p:extLst>
      <p:ext uri="{BB962C8B-B14F-4D97-AF65-F5344CB8AC3E}">
        <p14:creationId xmlns:p14="http://schemas.microsoft.com/office/powerpoint/2010/main" val="3527012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Graphic spid="13" grpId="0">
        <p:bldAsOne/>
      </p:bldGraphic>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Understanding external validity</a:t>
            </a:r>
            <a:endParaRPr lang="en-GB" sz="2800" dirty="0"/>
          </a:p>
        </p:txBody>
      </p:sp>
      <p:sp>
        <p:nvSpPr>
          <p:cNvPr id="3" name="Text Placeholder 2"/>
          <p:cNvSpPr>
            <a:spLocks noGrp="1"/>
          </p:cNvSpPr>
          <p:nvPr>
            <p:ph type="body" sz="quarter" idx="11"/>
          </p:nvPr>
        </p:nvSpPr>
        <p:spPr>
          <a:xfrm>
            <a:off x="702976" y="1790699"/>
            <a:ext cx="11050873" cy="4003709"/>
          </a:xfrm>
        </p:spPr>
        <p:txBody>
          <a:bodyPr/>
          <a:lstStyle/>
          <a:p>
            <a:pPr marL="0" indent="0">
              <a:lnSpc>
                <a:spcPct val="100000"/>
              </a:lnSpc>
              <a:spcBef>
                <a:spcPts val="600"/>
              </a:spcBef>
              <a:buNone/>
            </a:pPr>
            <a:r>
              <a:rPr lang="en-US" sz="2000" i="1" dirty="0">
                <a:sym typeface="Wingdings" panose="05000000000000000000" pitchFamily="2" charset="2"/>
              </a:rPr>
              <a:t>Some questions to understand external validity of pilot projects: </a:t>
            </a:r>
          </a:p>
          <a:p>
            <a:pPr marL="0" indent="0">
              <a:lnSpc>
                <a:spcPct val="100000"/>
              </a:lnSpc>
              <a:spcBef>
                <a:spcPts val="600"/>
              </a:spcBef>
              <a:buNone/>
            </a:pPr>
            <a:endParaRPr lang="en-US" sz="2000" dirty="0">
              <a:sym typeface="Wingdings" panose="05000000000000000000" pitchFamily="2" charset="2"/>
            </a:endParaRPr>
          </a:p>
          <a:p>
            <a:pPr marL="285750" indent="-285750">
              <a:lnSpc>
                <a:spcPct val="100000"/>
              </a:lnSpc>
              <a:spcBef>
                <a:spcPts val="600"/>
              </a:spcBef>
              <a:buFont typeface="Arial" panose="020B0604020202020204" pitchFamily="34" charset="0"/>
              <a:buChar char="•"/>
            </a:pPr>
            <a:r>
              <a:rPr lang="en-US" sz="2000" dirty="0"/>
              <a:t>What are the </a:t>
            </a:r>
            <a:r>
              <a:rPr lang="en-US" sz="2000" b="1" dirty="0"/>
              <a:t>enabling factors and conditions </a:t>
            </a:r>
            <a:r>
              <a:rPr lang="en-US" sz="2000" dirty="0"/>
              <a:t>that make your intervention successful? </a:t>
            </a:r>
          </a:p>
          <a:p>
            <a:pPr marL="285750" indent="-285750">
              <a:lnSpc>
                <a:spcPct val="100000"/>
              </a:lnSpc>
              <a:spcBef>
                <a:spcPts val="600"/>
              </a:spcBef>
              <a:buFont typeface="Arial" panose="020B0604020202020204" pitchFamily="34" charset="0"/>
              <a:buChar char="•"/>
            </a:pPr>
            <a:r>
              <a:rPr lang="en-US" sz="2000" dirty="0"/>
              <a:t>What are the </a:t>
            </a:r>
            <a:r>
              <a:rPr lang="en-US" sz="2000" b="1" dirty="0"/>
              <a:t>economies and diseconomies of scale </a:t>
            </a:r>
            <a:r>
              <a:rPr lang="en-US" sz="2000" dirty="0"/>
              <a:t>of best-bets?</a:t>
            </a:r>
          </a:p>
          <a:p>
            <a:pPr marL="285750" indent="-285750">
              <a:lnSpc>
                <a:spcPct val="100000"/>
              </a:lnSpc>
              <a:spcBef>
                <a:spcPts val="600"/>
              </a:spcBef>
              <a:buFont typeface="Arial" panose="020B0604020202020204" pitchFamily="34" charset="0"/>
              <a:buChar char="•"/>
            </a:pPr>
            <a:r>
              <a:rPr lang="en-US" sz="2000" dirty="0"/>
              <a:t>What are the </a:t>
            </a:r>
            <a:r>
              <a:rPr lang="en-US" sz="2000" b="1" dirty="0"/>
              <a:t>transaction costs </a:t>
            </a:r>
            <a:r>
              <a:rPr lang="en-US" sz="2000" dirty="0"/>
              <a:t>(search &amp; information costs; bargaining &amp; decision costs; policing &amp; enforcement costs), and who will pay in real life?</a:t>
            </a:r>
          </a:p>
          <a:p>
            <a:pPr marL="285750" indent="-285750">
              <a:lnSpc>
                <a:spcPct val="100000"/>
              </a:lnSpc>
              <a:spcBef>
                <a:spcPts val="600"/>
              </a:spcBef>
              <a:buFont typeface="Arial" panose="020B0604020202020204" pitchFamily="34" charset="0"/>
              <a:buChar char="•"/>
            </a:pPr>
            <a:r>
              <a:rPr lang="en-US" sz="2000" dirty="0"/>
              <a:t>Who will become the bearer of </a:t>
            </a:r>
            <a:r>
              <a:rPr lang="en-US" sz="2000" b="1" dirty="0"/>
              <a:t>risk and uncertainty</a:t>
            </a:r>
            <a:r>
              <a:rPr lang="en-US" sz="2000" dirty="0"/>
              <a:t>?</a:t>
            </a:r>
          </a:p>
          <a:p>
            <a:pPr marL="285750" indent="-285750">
              <a:lnSpc>
                <a:spcPct val="100000"/>
              </a:lnSpc>
              <a:spcBef>
                <a:spcPts val="600"/>
              </a:spcBef>
              <a:buFont typeface="Arial" panose="020B0604020202020204" pitchFamily="34" charset="0"/>
              <a:buChar char="•"/>
            </a:pPr>
            <a:r>
              <a:rPr lang="en-US" sz="2000" dirty="0">
                <a:sym typeface="Wingdings" panose="05000000000000000000" pitchFamily="2" charset="2"/>
              </a:rPr>
              <a:t>Can </a:t>
            </a:r>
            <a:r>
              <a:rPr lang="en-US" sz="2000" b="1" dirty="0">
                <a:sym typeface="Wingdings" panose="05000000000000000000" pitchFamily="2" charset="2"/>
              </a:rPr>
              <a:t>agreements and conditions </a:t>
            </a:r>
            <a:r>
              <a:rPr lang="en-US" sz="2000" dirty="0">
                <a:sym typeface="Wingdings" panose="05000000000000000000" pitchFamily="2" charset="2"/>
              </a:rPr>
              <a:t>(enabling environment) created in pilot projects be replicated by (public or private) institutions at scale? </a:t>
            </a:r>
          </a:p>
          <a:p>
            <a:pPr marL="285750" indent="-285750">
              <a:lnSpc>
                <a:spcPct val="100000"/>
              </a:lnSpc>
              <a:spcBef>
                <a:spcPts val="600"/>
              </a:spcBef>
              <a:buFont typeface="Arial" panose="020B0604020202020204" pitchFamily="34" charset="0"/>
              <a:buChar char="•"/>
            </a:pPr>
            <a:endParaRPr lang="en-US" sz="2000" dirty="0"/>
          </a:p>
          <a:p>
            <a:pPr marL="0" indent="0">
              <a:buNone/>
            </a:pPr>
            <a:endParaRPr lang="en-GB" sz="2000" dirty="0"/>
          </a:p>
        </p:txBody>
      </p:sp>
      <p:sp>
        <p:nvSpPr>
          <p:cNvPr id="4" name="Slide Number Placeholder 3"/>
          <p:cNvSpPr>
            <a:spLocks noGrp="1"/>
          </p:cNvSpPr>
          <p:nvPr>
            <p:ph type="sldNum" sz="quarter" idx="15"/>
          </p:nvPr>
        </p:nvSpPr>
        <p:spPr/>
        <p:txBody>
          <a:bodyPr/>
          <a:lstStyle/>
          <a:p>
            <a:fld id="{644053AD-0D37-264C-A942-173BA2B6B21A}" type="slidenum">
              <a:rPr lang="en-US" smtClean="0"/>
              <a:pPr/>
              <a:t>9</a:t>
            </a:fld>
            <a:endParaRPr lang="en-US" dirty="0"/>
          </a:p>
        </p:txBody>
      </p:sp>
    </p:spTree>
    <p:extLst>
      <p:ext uri="{BB962C8B-B14F-4D97-AF65-F5344CB8AC3E}">
        <p14:creationId xmlns:p14="http://schemas.microsoft.com/office/powerpoint/2010/main" val="4096047931"/>
      </p:ext>
    </p:extLst>
  </p:cSld>
  <p:clrMapOvr>
    <a:masterClrMapping/>
  </p:clrMapOvr>
</p:sld>
</file>

<file path=ppt/theme/theme1.xml><?xml version="1.0" encoding="utf-8"?>
<a:theme xmlns:a="http://schemas.openxmlformats.org/drawingml/2006/main" name="Office Theme">
  <a:themeElements>
    <a:clrScheme name="KIT Style 2017">
      <a:dk1>
        <a:srgbClr val="1F1D18"/>
      </a:dk1>
      <a:lt1>
        <a:srgbClr val="FFFFFF"/>
      </a:lt1>
      <a:dk2>
        <a:srgbClr val="FFDE44"/>
      </a:dk2>
      <a:lt2>
        <a:srgbClr val="FFFFFF"/>
      </a:lt2>
      <a:accent1>
        <a:srgbClr val="C61932"/>
      </a:accent1>
      <a:accent2>
        <a:srgbClr val="DD663B"/>
      </a:accent2>
      <a:accent3>
        <a:srgbClr val="289B38"/>
      </a:accent3>
      <a:accent4>
        <a:srgbClr val="E73458"/>
      </a:accent4>
      <a:accent5>
        <a:srgbClr val="1961AC"/>
      </a:accent5>
      <a:accent6>
        <a:srgbClr val="FFDE44"/>
      </a:accent6>
      <a:hlink>
        <a:srgbClr val="0070C0"/>
      </a:hlink>
      <a:folHlink>
        <a:srgbClr val="5B9FE7"/>
      </a:folHlink>
    </a:clrScheme>
    <a:fontScheme name="KIT Style 2017">
      <a:majorFont>
        <a:latin typeface="Georgia"/>
        <a:ea typeface=""/>
        <a:cs typeface=""/>
      </a:majorFont>
      <a:minorFont>
        <a:latin typeface="Lucida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200" dirty="0" smtClean="0"/>
        </a:defPPr>
      </a:lstStyle>
    </a:txDef>
  </a:objectDefaults>
  <a:extraClrSchemeLst/>
  <a:extLst>
    <a:ext uri="{05A4C25C-085E-4340-85A3-A5531E510DB2}">
      <thm15:themeFamily xmlns:thm15="http://schemas.microsoft.com/office/thememl/2012/main" name="Blank.potx" id="{9296780D-81BC-4953-8CFE-50F0D6D9365B}" vid="{EF4A15CB-29D1-4456-8126-32FA2429A4E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1849</TotalTime>
  <Words>928</Words>
  <Application>Microsoft Office PowerPoint</Application>
  <PresentationFormat>Widescreen</PresentationFormat>
  <Paragraphs>141</Paragraphs>
  <Slides>12</Slides>
  <Notes>2</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Arial Narrow</vt:lpstr>
      <vt:lpstr>Calibri</vt:lpstr>
      <vt:lpstr>Georgia</vt:lpstr>
      <vt:lpstr>Lucida Sans</vt:lpstr>
      <vt:lpstr>Lucida Sans Unicode</vt:lpstr>
      <vt:lpstr>Wingdings</vt:lpstr>
      <vt:lpstr>Office Theme</vt:lpstr>
      <vt:lpstr>Facilitating scaling: Initial ideas for Livestock CRP Integrated Core Project</vt:lpstr>
      <vt:lpstr>Scaling for impact</vt:lpstr>
      <vt:lpstr>Innovation systems perspective </vt:lpstr>
      <vt:lpstr>R4D continuum (GIZ)</vt:lpstr>
      <vt:lpstr>PowerPoint Presentation</vt:lpstr>
      <vt:lpstr>A framework for scaling of agricultural innovations</vt:lpstr>
      <vt:lpstr>From pilot to scale: the problem of external validity</vt:lpstr>
      <vt:lpstr>Understanding and learning about scaling</vt:lpstr>
      <vt:lpstr>Understanding external validity</vt:lpstr>
      <vt:lpstr>Scaling for impact</vt:lpstr>
      <vt:lpstr>Ingredients for scaling (PPPlab)</vt:lpstr>
      <vt:lpstr>So what…? 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Posthumus, Helena</dc:creator>
  <cp:lastModifiedBy>Ballantyne, Peter (ILRI)</cp:lastModifiedBy>
  <cp:revision>68</cp:revision>
  <dcterms:created xsi:type="dcterms:W3CDTF">2019-03-24T15:06:25Z</dcterms:created>
  <dcterms:modified xsi:type="dcterms:W3CDTF">2019-04-24T08:17:28Z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9933b8b-ecea-40ca-9df3-1942c4035bbf_Enabled">
    <vt:lpwstr>True</vt:lpwstr>
  </property>
  <property fmtid="{D5CDD505-2E9C-101B-9397-08002B2CF9AE}" pid="3" name="MSIP_Label_e9933b8b-ecea-40ca-9df3-1942c4035bbf_SiteId">
    <vt:lpwstr>99193bd4-318d-47c6-a896-24e15f7a7e1b</vt:lpwstr>
  </property>
  <property fmtid="{D5CDD505-2E9C-101B-9397-08002B2CF9AE}" pid="4" name="MSIP_Label_e9933b8b-ecea-40ca-9df3-1942c4035bbf_Owner">
    <vt:lpwstr>H.Posthumus@kit.nl</vt:lpwstr>
  </property>
  <property fmtid="{D5CDD505-2E9C-101B-9397-08002B2CF9AE}" pid="5" name="MSIP_Label_e9933b8b-ecea-40ca-9df3-1942c4035bbf_SetDate">
    <vt:lpwstr>2019-03-24T15:44:27.1318964Z</vt:lpwstr>
  </property>
  <property fmtid="{D5CDD505-2E9C-101B-9397-08002B2CF9AE}" pid="6" name="MSIP_Label_e9933b8b-ecea-40ca-9df3-1942c4035bbf_Name">
    <vt:lpwstr>Personal</vt:lpwstr>
  </property>
  <property fmtid="{D5CDD505-2E9C-101B-9397-08002B2CF9AE}" pid="7" name="MSIP_Label_e9933b8b-ecea-40ca-9df3-1942c4035bbf_Application">
    <vt:lpwstr>Microsoft Azure Information Protection</vt:lpwstr>
  </property>
  <property fmtid="{D5CDD505-2E9C-101B-9397-08002B2CF9AE}" pid="8" name="MSIP_Label_e9933b8b-ecea-40ca-9df3-1942c4035bbf_Extended_MSFT_Method">
    <vt:lpwstr>Manual</vt:lpwstr>
  </property>
  <property fmtid="{D5CDD505-2E9C-101B-9397-08002B2CF9AE}" pid="9" name="Sensitivity">
    <vt:lpwstr>Personal</vt:lpwstr>
  </property>
</Properties>
</file>