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</p:sldIdLst>
  <p:sldSz cx="32918400" cy="43891200"/>
  <p:notesSz cx="9928225" cy="14357350"/>
  <p:defaultTextStyle>
    <a:defPPr>
      <a:defRPr lang="en-US"/>
    </a:defPPr>
    <a:lvl1pPr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2193925" indent="-1736725"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4387850" indent="-3473450"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6583363" indent="-5211763"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8777288" indent="-6948488" algn="l" defTabSz="4387850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1A"/>
    <a:srgbClr val="762123"/>
    <a:srgbClr val="7C1A1A"/>
    <a:srgbClr val="660033"/>
    <a:srgbClr val="FBF5D9"/>
    <a:srgbClr val="E1E1E1"/>
    <a:srgbClr val="650A34"/>
    <a:srgbClr val="C8C8C8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594710-089C-4C97-8170-26A5061AAB51}" v="4" dt="2019-09-19T04:52:35.7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433" autoAdjust="0"/>
  </p:normalViewPr>
  <p:slideViewPr>
    <p:cSldViewPr>
      <p:cViewPr>
        <p:scale>
          <a:sx n="18" d="100"/>
          <a:sy n="18" d="100"/>
        </p:scale>
        <p:origin x="1404" y="32"/>
      </p:cViewPr>
      <p:guideLst>
        <p:guide orient="horz" pos="13824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more, Amos (ILRI)" userId="dd0e07dd-cba0-425d-9a28-81d8a9c1c91b" providerId="ADAL" clId="{DB594710-089C-4C97-8170-26A5061AAB51}"/>
    <pc:docChg chg="modSld">
      <pc:chgData name="Omore, Amos (ILRI)" userId="dd0e07dd-cba0-425d-9a28-81d8a9c1c91b" providerId="ADAL" clId="{DB594710-089C-4C97-8170-26A5061AAB51}" dt="2019-09-19T04:53:06.175" v="11" actId="20577"/>
      <pc:docMkLst>
        <pc:docMk/>
      </pc:docMkLst>
      <pc:sldChg chg="addSp modSp">
        <pc:chgData name="Omore, Amos (ILRI)" userId="dd0e07dd-cba0-425d-9a28-81d8a9c1c91b" providerId="ADAL" clId="{DB594710-089C-4C97-8170-26A5061AAB51}" dt="2019-09-19T04:53:06.175" v="11" actId="20577"/>
        <pc:sldMkLst>
          <pc:docMk/>
          <pc:sldMk cId="0" sldId="256"/>
        </pc:sldMkLst>
        <pc:spChg chg="mod">
          <ac:chgData name="Omore, Amos (ILRI)" userId="dd0e07dd-cba0-425d-9a28-81d8a9c1c91b" providerId="ADAL" clId="{DB594710-089C-4C97-8170-26A5061AAB51}" dt="2019-09-19T04:53:06.175" v="11" actId="20577"/>
          <ac:spMkLst>
            <pc:docMk/>
            <pc:sldMk cId="0" sldId="256"/>
            <ac:spMk id="22" creationId="{6AF99999-4D65-4B7A-86E0-E0BC7FEBB0FE}"/>
          </ac:spMkLst>
        </pc:spChg>
        <pc:spChg chg="add mod">
          <ac:chgData name="Omore, Amos (ILRI)" userId="dd0e07dd-cba0-425d-9a28-81d8a9c1c91b" providerId="ADAL" clId="{DB594710-089C-4C97-8170-26A5061AAB51}" dt="2019-09-19T04:51:57.319" v="1" actId="1076"/>
          <ac:spMkLst>
            <pc:docMk/>
            <pc:sldMk cId="0" sldId="256"/>
            <ac:spMk id="89" creationId="{99154761-8D26-470C-AD64-D85D2C9D310F}"/>
          </ac:spMkLst>
        </pc:spChg>
        <pc:spChg chg="add mod">
          <ac:chgData name="Omore, Amos (ILRI)" userId="dd0e07dd-cba0-425d-9a28-81d8a9c1c91b" providerId="ADAL" clId="{DB594710-089C-4C97-8170-26A5061AAB51}" dt="2019-09-19T04:51:57.319" v="1" actId="1076"/>
          <ac:spMkLst>
            <pc:docMk/>
            <pc:sldMk cId="0" sldId="256"/>
            <ac:spMk id="90" creationId="{99D89D53-1D59-44E3-B068-950272C0DBE8}"/>
          </ac:spMkLst>
        </pc:spChg>
        <pc:spChg chg="add mod">
          <ac:chgData name="Omore, Amos (ILRI)" userId="dd0e07dd-cba0-425d-9a28-81d8a9c1c91b" providerId="ADAL" clId="{DB594710-089C-4C97-8170-26A5061AAB51}" dt="2019-09-19T04:51:57.319" v="1" actId="1076"/>
          <ac:spMkLst>
            <pc:docMk/>
            <pc:sldMk cId="0" sldId="256"/>
            <ac:spMk id="91" creationId="{CC947BED-E61E-4534-9F8E-490232A0A5C7}"/>
          </ac:spMkLst>
        </pc:spChg>
        <pc:spChg chg="add mod">
          <ac:chgData name="Omore, Amos (ILRI)" userId="dd0e07dd-cba0-425d-9a28-81d8a9c1c91b" providerId="ADAL" clId="{DB594710-089C-4C97-8170-26A5061AAB51}" dt="2019-09-19T04:51:57.319" v="1" actId="1076"/>
          <ac:spMkLst>
            <pc:docMk/>
            <pc:sldMk cId="0" sldId="256"/>
            <ac:spMk id="92" creationId="{7EBC4060-CCCA-443B-8E57-CA4373053DAA}"/>
          </ac:spMkLst>
        </pc:spChg>
        <pc:spChg chg="add mod">
          <ac:chgData name="Omore, Amos (ILRI)" userId="dd0e07dd-cba0-425d-9a28-81d8a9c1c91b" providerId="ADAL" clId="{DB594710-089C-4C97-8170-26A5061AAB51}" dt="2019-09-19T04:51:57.319" v="1" actId="1076"/>
          <ac:spMkLst>
            <pc:docMk/>
            <pc:sldMk cId="0" sldId="256"/>
            <ac:spMk id="93" creationId="{BF72854A-9BB3-4443-9E96-4A9064803061}"/>
          </ac:spMkLst>
        </pc:spChg>
        <pc:spChg chg="add mod">
          <ac:chgData name="Omore, Amos (ILRI)" userId="dd0e07dd-cba0-425d-9a28-81d8a9c1c91b" providerId="ADAL" clId="{DB594710-089C-4C97-8170-26A5061AAB51}" dt="2019-09-19T04:52:14.605" v="3" actId="1076"/>
          <ac:spMkLst>
            <pc:docMk/>
            <pc:sldMk cId="0" sldId="256"/>
            <ac:spMk id="94" creationId="{4EFF0E7F-B314-4602-8C73-3A06D517B577}"/>
          </ac:spMkLst>
        </pc:spChg>
        <pc:spChg chg="add mod">
          <ac:chgData name="Omore, Amos (ILRI)" userId="dd0e07dd-cba0-425d-9a28-81d8a9c1c91b" providerId="ADAL" clId="{DB594710-089C-4C97-8170-26A5061AAB51}" dt="2019-09-19T04:52:14.605" v="3" actId="1076"/>
          <ac:spMkLst>
            <pc:docMk/>
            <pc:sldMk cId="0" sldId="256"/>
            <ac:spMk id="95" creationId="{FFA194BF-A577-4458-B30A-17BC560BFD3E}"/>
          </ac:spMkLst>
        </pc:spChg>
        <pc:spChg chg="add mod">
          <ac:chgData name="Omore, Amos (ILRI)" userId="dd0e07dd-cba0-425d-9a28-81d8a9c1c91b" providerId="ADAL" clId="{DB594710-089C-4C97-8170-26A5061AAB51}" dt="2019-09-19T04:52:14.605" v="3" actId="1076"/>
          <ac:spMkLst>
            <pc:docMk/>
            <pc:sldMk cId="0" sldId="256"/>
            <ac:spMk id="96" creationId="{FDAF5C8E-4D05-43FC-B7FD-93437825C5E1}"/>
          </ac:spMkLst>
        </pc:spChg>
        <pc:spChg chg="add mod">
          <ac:chgData name="Omore, Amos (ILRI)" userId="dd0e07dd-cba0-425d-9a28-81d8a9c1c91b" providerId="ADAL" clId="{DB594710-089C-4C97-8170-26A5061AAB51}" dt="2019-09-19T04:52:14.605" v="3" actId="1076"/>
          <ac:spMkLst>
            <pc:docMk/>
            <pc:sldMk cId="0" sldId="256"/>
            <ac:spMk id="97" creationId="{E05D6255-2F98-4921-A4B8-9F2529618826}"/>
          </ac:spMkLst>
        </pc:spChg>
        <pc:spChg chg="add mod">
          <ac:chgData name="Omore, Amos (ILRI)" userId="dd0e07dd-cba0-425d-9a28-81d8a9c1c91b" providerId="ADAL" clId="{DB594710-089C-4C97-8170-26A5061AAB51}" dt="2019-09-19T04:52:14.605" v="3" actId="1076"/>
          <ac:spMkLst>
            <pc:docMk/>
            <pc:sldMk cId="0" sldId="256"/>
            <ac:spMk id="98" creationId="{F86B7943-4C93-4506-ADEF-F7BBA34EF5D1}"/>
          </ac:spMkLst>
        </pc:spChg>
        <pc:spChg chg="add mod">
          <ac:chgData name="Omore, Amos (ILRI)" userId="dd0e07dd-cba0-425d-9a28-81d8a9c1c91b" providerId="ADAL" clId="{DB594710-089C-4C97-8170-26A5061AAB51}" dt="2019-09-19T04:52:28.688" v="5" actId="1076"/>
          <ac:spMkLst>
            <pc:docMk/>
            <pc:sldMk cId="0" sldId="256"/>
            <ac:spMk id="99" creationId="{120E873A-0A8B-4B8D-807D-B2831959CF0D}"/>
          </ac:spMkLst>
        </pc:spChg>
        <pc:spChg chg="add mod">
          <ac:chgData name="Omore, Amos (ILRI)" userId="dd0e07dd-cba0-425d-9a28-81d8a9c1c91b" providerId="ADAL" clId="{DB594710-089C-4C97-8170-26A5061AAB51}" dt="2019-09-19T04:52:28.688" v="5" actId="1076"/>
          <ac:spMkLst>
            <pc:docMk/>
            <pc:sldMk cId="0" sldId="256"/>
            <ac:spMk id="100" creationId="{B7CE2023-5B49-462B-8559-4A0E9E67AC32}"/>
          </ac:spMkLst>
        </pc:spChg>
        <pc:spChg chg="add mod">
          <ac:chgData name="Omore, Amos (ILRI)" userId="dd0e07dd-cba0-425d-9a28-81d8a9c1c91b" providerId="ADAL" clId="{DB594710-089C-4C97-8170-26A5061AAB51}" dt="2019-09-19T04:52:28.688" v="5" actId="1076"/>
          <ac:spMkLst>
            <pc:docMk/>
            <pc:sldMk cId="0" sldId="256"/>
            <ac:spMk id="101" creationId="{735CE3E4-CCF9-4FC6-B485-27A41D1BEBF0}"/>
          </ac:spMkLst>
        </pc:spChg>
        <pc:spChg chg="add mod">
          <ac:chgData name="Omore, Amos (ILRI)" userId="dd0e07dd-cba0-425d-9a28-81d8a9c1c91b" providerId="ADAL" clId="{DB594710-089C-4C97-8170-26A5061AAB51}" dt="2019-09-19T04:52:28.688" v="5" actId="1076"/>
          <ac:spMkLst>
            <pc:docMk/>
            <pc:sldMk cId="0" sldId="256"/>
            <ac:spMk id="102" creationId="{94CB199E-3CAD-45EA-A4DE-C5D2B77747E3}"/>
          </ac:spMkLst>
        </pc:spChg>
        <pc:spChg chg="add mod">
          <ac:chgData name="Omore, Amos (ILRI)" userId="dd0e07dd-cba0-425d-9a28-81d8a9c1c91b" providerId="ADAL" clId="{DB594710-089C-4C97-8170-26A5061AAB51}" dt="2019-09-19T04:52:28.688" v="5" actId="1076"/>
          <ac:spMkLst>
            <pc:docMk/>
            <pc:sldMk cId="0" sldId="256"/>
            <ac:spMk id="103" creationId="{96B23651-C43C-453F-8740-CBCF65EB4BEE}"/>
          </ac:spMkLst>
        </pc:spChg>
        <pc:spChg chg="add mod">
          <ac:chgData name="Omore, Amos (ILRI)" userId="dd0e07dd-cba0-425d-9a28-81d8a9c1c91b" providerId="ADAL" clId="{DB594710-089C-4C97-8170-26A5061AAB51}" dt="2019-09-19T04:52:40.972" v="7" actId="1076"/>
          <ac:spMkLst>
            <pc:docMk/>
            <pc:sldMk cId="0" sldId="256"/>
            <ac:spMk id="104" creationId="{F35A71D2-5861-4EC8-B316-9F83AECB784D}"/>
          </ac:spMkLst>
        </pc:spChg>
        <pc:spChg chg="add mod">
          <ac:chgData name="Omore, Amos (ILRI)" userId="dd0e07dd-cba0-425d-9a28-81d8a9c1c91b" providerId="ADAL" clId="{DB594710-089C-4C97-8170-26A5061AAB51}" dt="2019-09-19T04:52:40.972" v="7" actId="1076"/>
          <ac:spMkLst>
            <pc:docMk/>
            <pc:sldMk cId="0" sldId="256"/>
            <ac:spMk id="105" creationId="{8A5B8810-FDED-47F9-B1A4-319E35DD7BD6}"/>
          </ac:spMkLst>
        </pc:spChg>
        <pc:spChg chg="add mod">
          <ac:chgData name="Omore, Amos (ILRI)" userId="dd0e07dd-cba0-425d-9a28-81d8a9c1c91b" providerId="ADAL" clId="{DB594710-089C-4C97-8170-26A5061AAB51}" dt="2019-09-19T04:52:40.972" v="7" actId="1076"/>
          <ac:spMkLst>
            <pc:docMk/>
            <pc:sldMk cId="0" sldId="256"/>
            <ac:spMk id="106" creationId="{1FEE8C2C-30BB-4D29-B6B2-26267CA7C7D2}"/>
          </ac:spMkLst>
        </pc:spChg>
        <pc:spChg chg="add mod">
          <ac:chgData name="Omore, Amos (ILRI)" userId="dd0e07dd-cba0-425d-9a28-81d8a9c1c91b" providerId="ADAL" clId="{DB594710-089C-4C97-8170-26A5061AAB51}" dt="2019-09-19T04:52:40.972" v="7" actId="1076"/>
          <ac:spMkLst>
            <pc:docMk/>
            <pc:sldMk cId="0" sldId="256"/>
            <ac:spMk id="107" creationId="{EF142439-3009-41CB-A711-967E9394D020}"/>
          </ac:spMkLst>
        </pc:spChg>
        <pc:spChg chg="add mod">
          <ac:chgData name="Omore, Amos (ILRI)" userId="dd0e07dd-cba0-425d-9a28-81d8a9c1c91b" providerId="ADAL" clId="{DB594710-089C-4C97-8170-26A5061AAB51}" dt="2019-09-19T04:52:40.972" v="7" actId="1076"/>
          <ac:spMkLst>
            <pc:docMk/>
            <pc:sldMk cId="0" sldId="256"/>
            <ac:spMk id="108" creationId="{13A9CAD1-EB9D-44B1-A66D-24DCFE97848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13634724"/>
            <a:ext cx="27980640" cy="9408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24871680"/>
            <a:ext cx="23042880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84938-190C-4B1B-B76D-546BA69DF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B6AB4-5488-4ABA-8A80-08ED26057968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B1E9F-A188-4CE8-A734-D5384E62F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9ADDE-8954-46AD-99FF-BF1A08238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B7E0B-BE04-46D9-AEC5-EF6FF1F62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26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53782-4F52-4AD1-9CB6-5E6591862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B38AA-BF5F-479C-ADC7-3FB633A089D5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ACA99-6937-4D95-8103-9D452FD51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1DBE9-A1C1-4C41-B15B-A050F3AD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0AF23-3B4C-4E13-B2B9-056F1A221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0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758419" y="10312403"/>
            <a:ext cx="24443053" cy="2196998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29252" y="10312403"/>
            <a:ext cx="72780527" cy="2196998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5D845-6507-4EBE-8E78-4A2C00BA5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E7059-C503-4C3E-847A-89C40AB4350E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1CF9F-7BCC-4F85-9200-24B640BCE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AAAD7-5B0C-4DEA-B9C1-A13BFAFE8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DB4B4-F79F-403F-A429-E9EF7AA4A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5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8379F-8A0B-4831-BF64-E6680E2FB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B648F-7E3A-41A9-B3ED-A25224541F44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1FEB5-A8BD-4C65-9A41-4556BACAB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A7694-B0D6-40EB-AB1B-8F2E188BD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CF01B-6FA7-4E91-8A65-2FFDB0A74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9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3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42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083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583625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4pPr>
            <a:lvl5pPr marL="8778167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5pPr>
            <a:lvl6pPr marL="10972709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6pPr>
            <a:lvl7pPr marL="1316725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7pPr>
            <a:lvl8pPr marL="15361792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8pPr>
            <a:lvl9pPr marL="17556334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AD0F5-A757-48B8-9DC0-AC1E98E00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DEB0B-2006-4EE6-918E-6EB53AFDF2BF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27E5B-B883-4335-8CBB-B5F5A1AA1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8A2DA-7FD4-4B93-9881-CA74AB77D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540E5-2F1D-43C1-9B99-E54E06FCE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92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29251" y="60086240"/>
            <a:ext cx="48611791" cy="169926003"/>
          </a:xfrm>
        </p:spPr>
        <p:txBody>
          <a:bodyPr/>
          <a:lstStyle>
            <a:lvl1pPr>
              <a:defRPr sz="13400"/>
            </a:lvl1pPr>
            <a:lvl2pPr>
              <a:defRPr sz="116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89681" y="60086240"/>
            <a:ext cx="48611791" cy="169926003"/>
          </a:xfrm>
        </p:spPr>
        <p:txBody>
          <a:bodyPr/>
          <a:lstStyle>
            <a:lvl1pPr>
              <a:defRPr sz="13400"/>
            </a:lvl1pPr>
            <a:lvl2pPr>
              <a:defRPr sz="116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DBB31A5-0A96-47AA-A3B9-131C35DC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1103A-5DA8-4E31-B66F-EAD6FF364DDA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E79CF2-D869-41EC-8292-6DB347BBB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DC9F25-4576-4287-9D9C-CD47D0C4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06087-71DA-471A-A274-39FA51170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3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4"/>
            <a:ext cx="29626560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6" cy="4094476"/>
          </a:xfrm>
        </p:spPr>
        <p:txBody>
          <a:bodyPr anchor="b"/>
          <a:lstStyle>
            <a:lvl1pPr marL="0" indent="0">
              <a:buNone/>
              <a:defRPr sz="11600" b="1"/>
            </a:lvl1pPr>
            <a:lvl2pPr marL="2194542" indent="0">
              <a:buNone/>
              <a:defRPr sz="9600" b="1"/>
            </a:lvl2pPr>
            <a:lvl3pPr marL="4389083" indent="0">
              <a:buNone/>
              <a:defRPr sz="8600" b="1"/>
            </a:lvl3pPr>
            <a:lvl4pPr marL="6583625" indent="0">
              <a:buNone/>
              <a:defRPr sz="7600" b="1"/>
            </a:lvl4pPr>
            <a:lvl5pPr marL="8778167" indent="0">
              <a:buNone/>
              <a:defRPr sz="7600" b="1"/>
            </a:lvl5pPr>
            <a:lvl6pPr marL="10972709" indent="0">
              <a:buNone/>
              <a:defRPr sz="7600" b="1"/>
            </a:lvl6pPr>
            <a:lvl7pPr marL="13167250" indent="0">
              <a:buNone/>
              <a:defRPr sz="7600" b="1"/>
            </a:lvl7pPr>
            <a:lvl8pPr marL="15361792" indent="0">
              <a:buNone/>
              <a:defRPr sz="7600" b="1"/>
            </a:lvl8pPr>
            <a:lvl9pPr marL="17556334" indent="0">
              <a:buNone/>
              <a:defRPr sz="7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199"/>
            <a:ext cx="14544676" cy="25288244"/>
          </a:xfrm>
        </p:spPr>
        <p:txBody>
          <a:bodyPr/>
          <a:lstStyle>
            <a:lvl1pPr>
              <a:defRPr sz="11600"/>
            </a:lvl1pPr>
            <a:lvl2pPr>
              <a:defRPr sz="96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6"/>
          </a:xfrm>
        </p:spPr>
        <p:txBody>
          <a:bodyPr anchor="b"/>
          <a:lstStyle>
            <a:lvl1pPr marL="0" indent="0">
              <a:buNone/>
              <a:defRPr sz="11600" b="1"/>
            </a:lvl1pPr>
            <a:lvl2pPr marL="2194542" indent="0">
              <a:buNone/>
              <a:defRPr sz="9600" b="1"/>
            </a:lvl2pPr>
            <a:lvl3pPr marL="4389083" indent="0">
              <a:buNone/>
              <a:defRPr sz="8600" b="1"/>
            </a:lvl3pPr>
            <a:lvl4pPr marL="6583625" indent="0">
              <a:buNone/>
              <a:defRPr sz="7600" b="1"/>
            </a:lvl4pPr>
            <a:lvl5pPr marL="8778167" indent="0">
              <a:buNone/>
              <a:defRPr sz="7600" b="1"/>
            </a:lvl5pPr>
            <a:lvl6pPr marL="10972709" indent="0">
              <a:buNone/>
              <a:defRPr sz="7600" b="1"/>
            </a:lvl6pPr>
            <a:lvl7pPr marL="13167250" indent="0">
              <a:buNone/>
              <a:defRPr sz="7600" b="1"/>
            </a:lvl7pPr>
            <a:lvl8pPr marL="15361792" indent="0">
              <a:buNone/>
              <a:defRPr sz="7600" b="1"/>
            </a:lvl8pPr>
            <a:lvl9pPr marL="17556334" indent="0">
              <a:buNone/>
              <a:defRPr sz="7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199"/>
            <a:ext cx="14550391" cy="25288244"/>
          </a:xfrm>
        </p:spPr>
        <p:txBody>
          <a:bodyPr/>
          <a:lstStyle>
            <a:lvl1pPr>
              <a:defRPr sz="11600"/>
            </a:lvl1pPr>
            <a:lvl2pPr>
              <a:defRPr sz="96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8C97083-B7D4-48B5-A214-8C8D6EA8C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5AFF0-4828-4025-AD4C-3A2FE9AF8B99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43E44F-055B-46C6-81AF-E76298D94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2FD989-FACE-42CF-8DBD-1963B2B64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EAC62-FB73-4E21-AA9C-EC75B9E41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32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89AF8D5-137A-493F-97E4-AB3858F23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53209-5E92-446A-8041-297A757ACF4A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20C77B3-5C0D-4638-A242-F6B61536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5C400A3-465B-483D-9454-E2563388B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9CACE-1DAA-407F-873A-AE2C3BF32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7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1574EE6-3AD6-4067-B26F-568A087E4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99A60-2EEE-44C2-A96F-54AFE5804595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66E7B7F-0EFA-48AF-B3FE-813FAF504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1701BDA-ABA3-4FAE-AD9C-1FC152EA3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070CA-06CC-4861-8AB7-D810B46E4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466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3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1" y="1747524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6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3" y="9184644"/>
            <a:ext cx="10829927" cy="30022803"/>
          </a:xfrm>
        </p:spPr>
        <p:txBody>
          <a:bodyPr/>
          <a:lstStyle>
            <a:lvl1pPr marL="0" indent="0">
              <a:buNone/>
              <a:defRPr sz="6800"/>
            </a:lvl1pPr>
            <a:lvl2pPr marL="2194542" indent="0">
              <a:buNone/>
              <a:defRPr sz="5800"/>
            </a:lvl2pPr>
            <a:lvl3pPr marL="4389083" indent="0">
              <a:buNone/>
              <a:defRPr sz="4800"/>
            </a:lvl3pPr>
            <a:lvl4pPr marL="6583625" indent="0">
              <a:buNone/>
              <a:defRPr sz="4400"/>
            </a:lvl4pPr>
            <a:lvl5pPr marL="8778167" indent="0">
              <a:buNone/>
              <a:defRPr sz="4400"/>
            </a:lvl5pPr>
            <a:lvl6pPr marL="10972709" indent="0">
              <a:buNone/>
              <a:defRPr sz="4400"/>
            </a:lvl6pPr>
            <a:lvl7pPr marL="13167250" indent="0">
              <a:buNone/>
              <a:defRPr sz="4400"/>
            </a:lvl7pPr>
            <a:lvl8pPr marL="15361792" indent="0">
              <a:buNone/>
              <a:defRPr sz="4400"/>
            </a:lvl8pPr>
            <a:lvl9pPr marL="17556334" indent="0">
              <a:buNone/>
              <a:defRPr sz="4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37EC990-AD33-4FC4-87E2-16C81EEEF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569D6-16F6-4FFF-8105-6CFB66EEA5E5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1DD8EBF-B871-4895-B71F-C31358FA2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1135AC-9092-4FB5-BC83-8FD48D8FC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45B8-EBC5-4ED5-AC0A-33F3C2C0A1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9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6" y="30723841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6" y="3921760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542" indent="0">
              <a:buNone/>
              <a:defRPr sz="13400"/>
            </a:lvl2pPr>
            <a:lvl3pPr marL="4389083" indent="0">
              <a:buNone/>
              <a:defRPr sz="11600"/>
            </a:lvl3pPr>
            <a:lvl4pPr marL="6583625" indent="0">
              <a:buNone/>
              <a:defRPr sz="9600"/>
            </a:lvl4pPr>
            <a:lvl5pPr marL="8778167" indent="0">
              <a:buNone/>
              <a:defRPr sz="9600"/>
            </a:lvl5pPr>
            <a:lvl6pPr marL="10972709" indent="0">
              <a:buNone/>
              <a:defRPr sz="9600"/>
            </a:lvl6pPr>
            <a:lvl7pPr marL="13167250" indent="0">
              <a:buNone/>
              <a:defRPr sz="9600"/>
            </a:lvl7pPr>
            <a:lvl8pPr marL="15361792" indent="0">
              <a:buNone/>
              <a:defRPr sz="9600"/>
            </a:lvl8pPr>
            <a:lvl9pPr marL="17556334" indent="0">
              <a:buNone/>
              <a:defRPr sz="96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6" y="34350964"/>
            <a:ext cx="19751040" cy="5151117"/>
          </a:xfrm>
        </p:spPr>
        <p:txBody>
          <a:bodyPr/>
          <a:lstStyle>
            <a:lvl1pPr marL="0" indent="0">
              <a:buNone/>
              <a:defRPr sz="6800"/>
            </a:lvl1pPr>
            <a:lvl2pPr marL="2194542" indent="0">
              <a:buNone/>
              <a:defRPr sz="5800"/>
            </a:lvl2pPr>
            <a:lvl3pPr marL="4389083" indent="0">
              <a:buNone/>
              <a:defRPr sz="4800"/>
            </a:lvl3pPr>
            <a:lvl4pPr marL="6583625" indent="0">
              <a:buNone/>
              <a:defRPr sz="4400"/>
            </a:lvl4pPr>
            <a:lvl5pPr marL="8778167" indent="0">
              <a:buNone/>
              <a:defRPr sz="4400"/>
            </a:lvl5pPr>
            <a:lvl6pPr marL="10972709" indent="0">
              <a:buNone/>
              <a:defRPr sz="4400"/>
            </a:lvl6pPr>
            <a:lvl7pPr marL="13167250" indent="0">
              <a:buNone/>
              <a:defRPr sz="4400"/>
            </a:lvl7pPr>
            <a:lvl8pPr marL="15361792" indent="0">
              <a:buNone/>
              <a:defRPr sz="4400"/>
            </a:lvl8pPr>
            <a:lvl9pPr marL="17556334" indent="0">
              <a:buNone/>
              <a:defRPr sz="4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9A824C-CE63-44B1-81D2-7D8A8A04E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B5D85-CC0A-40B4-99C7-CB900A0BC7A9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4D56DDE-22A5-4755-BFB7-F8C9CC6B4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1C84261-DCF7-4C58-B4CE-89E3A3DC0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110F3-9D58-4F3C-B71E-A1991D452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37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B13DC4C-B0ED-4431-9C69-F4AECADE18D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908" tIns="219454" rIns="438908" bIns="21945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2A6713E-99B4-4816-B2CE-8122673028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908" tIns="219454" rIns="438908" bIns="2194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718B8-42C6-45CC-ABBD-BC3CEE8C28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lIns="438908" tIns="219454" rIns="438908" bIns="219454" rtlCol="0" anchor="ctr"/>
          <a:lstStyle>
            <a:lvl1pPr algn="l" defTabSz="4389083" eaLnBrk="1" fontAlgn="auto" hangingPunct="1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D49A60-E339-4CDB-AADF-BF27D845A8DD}" type="datetimeFigureOut">
              <a:rPr lang="en-US"/>
              <a:pPr>
                <a:defRPr/>
              </a:pPr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BF3A6-3276-4BB5-B8A2-D1EC6AA49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lIns="438908" tIns="219454" rIns="438908" bIns="219454" rtlCol="0" anchor="ctr"/>
          <a:lstStyle>
            <a:lvl1pPr algn="ctr" defTabSz="4389083" eaLnBrk="1" fontAlgn="auto" hangingPunct="1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1E8EA-1B89-4B6D-8849-0ECB0CD6F0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lIns="438908" tIns="219454" rIns="438908" bIns="219454" rtlCol="0" anchor="ctr"/>
          <a:lstStyle>
            <a:lvl1pPr algn="r" defTabSz="4389083" eaLnBrk="1" fontAlgn="auto" hangingPunct="1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1A1B34-D613-42C4-87FA-F05D3C521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7850" rtl="0" eaLnBrk="0" fontAlgn="base" hangingPunct="0">
        <a:spcBef>
          <a:spcPct val="0"/>
        </a:spcBef>
        <a:spcAft>
          <a:spcPct val="0"/>
        </a:spcAft>
        <a:defRPr sz="21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387850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2pPr>
      <a:lvl3pPr algn="ctr" defTabSz="4387850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3pPr>
      <a:lvl4pPr algn="ctr" defTabSz="4387850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4pPr>
      <a:lvl5pPr algn="ctr" defTabSz="4387850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387850" rtl="0" fontAlgn="base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387850" rtl="0" fontAlgn="base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387850" rtl="0" fontAlgn="base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387850" rtl="0" fontAlgn="base">
        <a:spcBef>
          <a:spcPct val="0"/>
        </a:spcBef>
        <a:spcAft>
          <a:spcPct val="0"/>
        </a:spcAft>
        <a:defRPr sz="212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1644650" indent="-1644650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525" indent="-1370013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4813" indent="-1096963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325" indent="-1096963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4250" indent="-1096963" algn="l" defTabSz="4387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979" indent="-1097271" algn="l" defTabSz="4389083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521" indent="-1097271" algn="l" defTabSz="4389083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63" indent="-1097271" algn="l" defTabSz="4389083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605" indent="-1097271" algn="l" defTabSz="4389083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42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083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25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167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709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250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792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334" algn="l" defTabSz="4389083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cid:image001.png@01D16D8C.9C905A10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://www.cgiar.org/about-us/our-funders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>
            <a:extLst>
              <a:ext uri="{FF2B5EF4-FFF2-40B4-BE49-F238E27FC236}">
                <a16:creationId xmlns:a16="http://schemas.microsoft.com/office/drawing/2014/main" id="{7D5130FE-D6E4-4F35-977F-3C2AC07DA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5438" y="1385888"/>
            <a:ext cx="30167262" cy="4532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52" tIns="49876" rIns="99752" bIns="49876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600" b="1" dirty="0">
                <a:solidFill>
                  <a:srgbClr val="762123"/>
                </a:solidFill>
              </a:rPr>
              <a:t>Maziwa Zaidi (More Milk) in Tanzania: Best-bet Technologies and Innovations </a:t>
            </a:r>
            <a:r>
              <a:rPr lang="en-US" altLang="en-US" sz="9600" dirty="0"/>
              <a:t> </a:t>
            </a:r>
          </a:p>
          <a:p>
            <a:pPr algn="ctr" eaLnBrk="1" hangingPunct="1"/>
            <a:r>
              <a:rPr lang="en-US" altLang="en-US" sz="9600" dirty="0">
                <a:solidFill>
                  <a:srgbClr val="0CA41A"/>
                </a:solidFill>
              </a:rPr>
              <a:t>Rumen8 a tool to specify Total Mixed Rations for dairy cattle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F52638-AA0F-4132-9193-121F09126729}"/>
              </a:ext>
            </a:extLst>
          </p:cNvPr>
          <p:cNvSpPr txBox="1"/>
          <p:nvPr/>
        </p:nvSpPr>
        <p:spPr>
          <a:xfrm>
            <a:off x="1680369" y="5862425"/>
            <a:ext cx="29997400" cy="931723"/>
          </a:xfrm>
          <a:prstGeom prst="rect">
            <a:avLst/>
          </a:prstGeom>
          <a:noFill/>
        </p:spPr>
        <p:txBody>
          <a:bodyPr lIns="99752" tIns="49876" rIns="99752" bIns="49876">
            <a:spAutoFit/>
          </a:bodyPr>
          <a:lstStyle/>
          <a:p>
            <a:pPr algn="ctr" defTabSz="438908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Solomon Mwendia, Uwe Ohmstedt and  Michael Peters</a:t>
            </a:r>
            <a:endParaRPr lang="en-US" sz="4400" i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59E779-2AB3-473F-9E3B-4E0AC21EE55A}"/>
              </a:ext>
            </a:extLst>
          </p:cNvPr>
          <p:cNvSpPr txBox="1"/>
          <p:nvPr/>
        </p:nvSpPr>
        <p:spPr>
          <a:xfrm>
            <a:off x="1470809" y="6922933"/>
            <a:ext cx="14001569" cy="649734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lIns="99752" tIns="49876" rIns="99752" bIns="49876">
            <a:spAutoFit/>
          </a:bodyPr>
          <a:lstStyle/>
          <a:p>
            <a:pPr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Key messages and solutions</a:t>
            </a:r>
            <a:endParaRPr lang="en-GB" sz="60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571500" indent="-571500" defTabSz="4389083" eaLnBrk="1" fontAlgn="auto" hangingPunct="1"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/>
              <a:t>Unbalanced feeds for cows is prevalent leading to low productivity.</a:t>
            </a:r>
          </a:p>
          <a:p>
            <a:pPr marL="571500" indent="-571500" defTabSz="4389083" eaLnBrk="1" fontAlgn="auto" hangingPunct="1"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/>
              <a:t>Allowing cows access to adequate nutrients is key to exploit animal production potential</a:t>
            </a:r>
          </a:p>
          <a:p>
            <a:pPr marL="571500" indent="-571500" defTabSz="4389083" eaLnBrk="1" fontAlgn="auto" hangingPunct="1"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/>
              <a:t>Rumen8 allows nutrient rationing for cows using available feedstuffs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F99999-4D65-4B7A-86E0-E0BC7FEBB0FE}"/>
              </a:ext>
            </a:extLst>
          </p:cNvPr>
          <p:cNvSpPr txBox="1"/>
          <p:nvPr/>
        </p:nvSpPr>
        <p:spPr>
          <a:xfrm>
            <a:off x="15983771" y="6946039"/>
            <a:ext cx="15735300" cy="644092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lIns="99752" tIns="49876" rIns="99752" bIns="49876">
            <a:spAutoFit/>
          </a:bodyPr>
          <a:lstStyle/>
          <a:p>
            <a:pPr indent="-415633" defTabSz="43890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Opportunities and benefits</a:t>
            </a:r>
          </a:p>
          <a:p>
            <a:pPr marL="571500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The tool can be used by enterprising youth so long as they have some knowledge on animal nutrition</a:t>
            </a:r>
          </a:p>
          <a:p>
            <a:pPr marL="571500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The tool is downloadable free of charge, and easily installed in laptops</a:t>
            </a:r>
          </a:p>
          <a:p>
            <a:pPr marL="571500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Producers of dairy rations can use it to compound dairy rations</a:t>
            </a:r>
          </a:p>
          <a:p>
            <a:pPr marL="571500" indent="-571500" defTabSz="438908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The tool is versatile with up to 230 feedstuff options, relevant for tropical context and is under continued improvement as knowledge is built up on forages </a:t>
            </a:r>
          </a:p>
        </p:txBody>
      </p:sp>
      <p:sp>
        <p:nvSpPr>
          <p:cNvPr id="2054" name="TextBox 38">
            <a:extLst>
              <a:ext uri="{FF2B5EF4-FFF2-40B4-BE49-F238E27FC236}">
                <a16:creationId xmlns:a16="http://schemas.microsoft.com/office/drawing/2014/main" id="{0D95F23B-256F-4729-B1C2-21E93A081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04650" y="24439563"/>
            <a:ext cx="44878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52" tIns="49876" rIns="99752" bIns="49876"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3500">
                <a:solidFill>
                  <a:schemeClr val="bg1"/>
                </a:solidFill>
              </a:rPr>
              <a:t>Pictures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95C8957-0F4B-4CE4-B039-6B1946CB46AC}"/>
              </a:ext>
            </a:extLst>
          </p:cNvPr>
          <p:cNvSpPr txBox="1"/>
          <p:nvPr/>
        </p:nvSpPr>
        <p:spPr>
          <a:xfrm>
            <a:off x="16071060" y="13956679"/>
            <a:ext cx="15752763" cy="62928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99752" tIns="49876" rIns="99752" bIns="49876">
            <a:spAutoFit/>
          </a:bodyPr>
          <a:lstStyle/>
          <a:p>
            <a:pPr marL="415633" indent="-415633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Suitability</a:t>
            </a:r>
            <a:endParaRPr lang="en-AU" sz="60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Ideal for enterprising youth and producers of dairy rations</a:t>
            </a: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Ideal for animal health assistants with knowledge of animal nutrition and animal feedstuffs</a:t>
            </a: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Could also fit well with AI providers who could give the service to the dairy keepers at the farm level</a:t>
            </a: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dirty="0">
                <a:latin typeface="+mn-lt"/>
              </a:rPr>
              <a:t>Dairy cooperatives could engage a youth with the knowledge  to provide the service to the members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EFAEF-E2AD-454A-9023-B7B879FECEC1}"/>
              </a:ext>
            </a:extLst>
          </p:cNvPr>
          <p:cNvSpPr txBox="1"/>
          <p:nvPr/>
        </p:nvSpPr>
        <p:spPr>
          <a:xfrm>
            <a:off x="1439817" y="19929376"/>
            <a:ext cx="14032561" cy="91493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99752" tIns="49876" rIns="99752" bIns="49876">
            <a:spAutoFit/>
          </a:bodyPr>
          <a:lstStyle/>
          <a:p>
            <a:pPr marL="415633" indent="-415633" defTabSz="438908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Evidence</a:t>
            </a:r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latin typeface="+mn-lt"/>
              </a:rPr>
              <a:t>Rumen8 is widely used in countries with developed dairy production- Australia</a:t>
            </a:r>
            <a:endParaRPr lang="en-US" sz="4800" dirty="0"/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/>
              <a:t>Through SNV-Kenya the tool had been improved to include tropical feedstuffs, fitting smallholder dairy context </a:t>
            </a:r>
            <a:endParaRPr lang="en-US" sz="4800" dirty="0">
              <a:latin typeface="+mn-lt"/>
            </a:endParaRPr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latin typeface="+mn-lt"/>
              </a:rPr>
              <a:t>The tool can be used to compound TMRs using available feedstuffs, at minimum cost and at set production levels</a:t>
            </a:r>
          </a:p>
          <a:p>
            <a:pPr marL="571500" indent="-571500" defTabSz="43890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latin typeface="+mn-lt"/>
              </a:rPr>
              <a:t>The tool uses traffic lights, easily to identify when a level of a nutrient requirement had been met, while highlighting those requiring attention</a:t>
            </a:r>
          </a:p>
        </p:txBody>
      </p:sp>
      <p:sp>
        <p:nvSpPr>
          <p:cNvPr id="2057" name="TextBox 5">
            <a:extLst>
              <a:ext uri="{FF2B5EF4-FFF2-40B4-BE49-F238E27FC236}">
                <a16:creationId xmlns:a16="http://schemas.microsoft.com/office/drawing/2014/main" id="{62744EA6-1F9D-47D0-AEC0-E66CB505F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1925" y="43043475"/>
            <a:ext cx="140001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400">
                <a:cs typeface="Arial" panose="020B0604020202020204" pitchFamily="34" charset="0"/>
              </a:rPr>
              <a:t>This document has a Creative Commons Attribution 4.0 International Licence. October 2019</a:t>
            </a:r>
            <a:endParaRPr lang="en-US" altLang="en-US" sz="2400"/>
          </a:p>
        </p:txBody>
      </p:sp>
      <p:sp>
        <p:nvSpPr>
          <p:cNvPr id="2058" name="TextBox 2">
            <a:extLst>
              <a:ext uri="{FF2B5EF4-FFF2-40B4-BE49-F238E27FC236}">
                <a16:creationId xmlns:a16="http://schemas.microsoft.com/office/drawing/2014/main" id="{35C873B5-321C-4D1B-8EBF-59424D614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05175" y="6915150"/>
            <a:ext cx="3149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4000">
                <a:solidFill>
                  <a:schemeClr val="bg1"/>
                </a:solidFill>
              </a:rPr>
              <a:t>March 2017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A012C7-0991-493D-A830-378436573723}"/>
              </a:ext>
            </a:extLst>
          </p:cNvPr>
          <p:cNvSpPr txBox="1"/>
          <p:nvPr/>
        </p:nvSpPr>
        <p:spPr>
          <a:xfrm>
            <a:off x="1429913" y="14390002"/>
            <a:ext cx="14015161" cy="48388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99752" tIns="49876" rIns="99752" bIns="49876">
            <a:spAutoFit/>
          </a:bodyPr>
          <a:lstStyle/>
          <a:p>
            <a:pPr defTabSz="438908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Problem statement</a:t>
            </a:r>
            <a:endParaRPr lang="en-GB" sz="60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latin typeface="+mn-lt"/>
              </a:rPr>
              <a:t>Low livestock productivity if often due to nutrient under-feeding</a:t>
            </a:r>
          </a:p>
          <a:p>
            <a:pPr marL="571500" indent="-571500" defTabSz="4389083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2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latin typeface="+mn-lt"/>
              </a:rPr>
              <a:t>Limited tools exist to optimally ration feeds at farm level and to best combine available feedstuffs</a:t>
            </a:r>
          </a:p>
        </p:txBody>
      </p:sp>
      <p:pic>
        <p:nvPicPr>
          <p:cNvPr id="2061" name="Picture 33">
            <a:extLst>
              <a:ext uri="{FF2B5EF4-FFF2-40B4-BE49-F238E27FC236}">
                <a16:creationId xmlns:a16="http://schemas.microsoft.com/office/drawing/2014/main" id="{74B04C21-ABE1-4A67-B105-EADB26A67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42467213"/>
            <a:ext cx="3246437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D1DC5F9-C922-4CE2-A374-C4CD9C49F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2563" y="42510075"/>
            <a:ext cx="19531012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4389083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2400" dirty="0">
                <a:latin typeface="+mj-lt"/>
              </a:rPr>
              <a:t>Maziwa Zaidi thanks all donors and organizations which globally support the work of ILRI and its partners through their contributions to the </a:t>
            </a:r>
            <a:r>
              <a:rPr lang="en-US" sz="2400" dirty="0">
                <a:latin typeface="+mj-lt"/>
                <a:hlinkClick r:id="rId4"/>
              </a:rPr>
              <a:t>CGIAR system</a:t>
            </a:r>
            <a:endParaRPr lang="en-US" sz="2400" b="1" dirty="0">
              <a:solidFill>
                <a:srgbClr val="72201E"/>
              </a:solidFill>
              <a:latin typeface="+mj-lt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55C995B-FA4F-4FBA-B5D4-F9D5BE4FAB63}"/>
              </a:ext>
            </a:extLst>
          </p:cNvPr>
          <p:cNvCxnSpPr>
            <a:cxnSpLocks/>
          </p:cNvCxnSpPr>
          <p:nvPr/>
        </p:nvCxnSpPr>
        <p:spPr>
          <a:xfrm flipH="1" flipV="1">
            <a:off x="0" y="38316530"/>
            <a:ext cx="32918401" cy="46995"/>
          </a:xfrm>
          <a:prstGeom prst="line">
            <a:avLst/>
          </a:prstGeom>
          <a:ln w="15875">
            <a:solidFill>
              <a:srgbClr val="006A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DF0F547C-EF21-4748-B398-693DE6E4D475}"/>
              </a:ext>
            </a:extLst>
          </p:cNvPr>
          <p:cNvGrpSpPr/>
          <p:nvPr/>
        </p:nvGrpSpPr>
        <p:grpSpPr>
          <a:xfrm>
            <a:off x="617537" y="38722300"/>
            <a:ext cx="23834551" cy="3017838"/>
            <a:chOff x="617538" y="38722300"/>
            <a:chExt cx="21664007" cy="3017838"/>
          </a:xfrm>
        </p:grpSpPr>
        <p:pic>
          <p:nvPicPr>
            <p:cNvPr id="2063" name="Picture 1">
              <a:extLst>
                <a:ext uri="{FF2B5EF4-FFF2-40B4-BE49-F238E27FC236}">
                  <a16:creationId xmlns:a16="http://schemas.microsoft.com/office/drawing/2014/main" id="{76152C50-10E7-413E-AAC4-AD2A50BE0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538" y="38722300"/>
              <a:ext cx="17052925" cy="301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0" name="Picture 14">
              <a:extLst>
                <a:ext uri="{FF2B5EF4-FFF2-40B4-BE49-F238E27FC236}">
                  <a16:creationId xmlns:a16="http://schemas.microsoft.com/office/drawing/2014/main" id="{215D8643-209F-4C83-8065-F5ADDB6EE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84357" y="39010885"/>
              <a:ext cx="2445396" cy="2444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8C48AFC0-5F86-4379-BDA4-4CDE5F7EB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752608" y="39006977"/>
              <a:ext cx="3528937" cy="2448000"/>
            </a:xfrm>
            <a:prstGeom prst="rect">
              <a:avLst/>
            </a:prstGeom>
            <a:noFill/>
          </p:spPr>
        </p:pic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0"/>
            <a:ext cx="32918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robotoregular"/>
              </a:rPr>
              <a:t>​</a:t>
            </a:r>
            <a:r>
              <a:rPr kumimoji="0" lang="en-US" altLang="en-US" sz="3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r>
              <a:rPr kumimoji="0" lang="en-US" altLang="en-US" sz="1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2" descr="https://ciatnet.ciat.cgiar.org/Communitacions_Documents/CIAT_Tagline_light/JPEG/CIAT-Logo-light.jpg"/>
          <p:cNvSpPr>
            <a:spLocks noChangeAspect="1" noChangeArrowheads="1"/>
          </p:cNvSpPr>
          <p:nvPr/>
        </p:nvSpPr>
        <p:spPr bwMode="auto">
          <a:xfrm>
            <a:off x="16425863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56144" y="39054900"/>
            <a:ext cx="5478857" cy="244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29913" y="29564084"/>
            <a:ext cx="14042465" cy="870419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94555" y="22151391"/>
            <a:ext cx="15668145" cy="16111976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lri_poster_template_mar2016" id="{668EEE37-3CC1-4077-B629-C9B649973089}" vid="{63237131-B339-4BAA-B20A-9E8CB4A8B4A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f660c8ad68fbc2284149512c9a82740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88158bdad6ab9baa6c89e3a12bac44c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4700BF-8E9A-4EB7-A1D9-09FF1B8FE6E9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  <ds:schemaRef ds:uri="9f5e9607-a28b-487e-b093-da60e75ee10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0307833-605C-4E05-8643-91F9F4AA69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ilri_poster_template_July2016</Template>
  <TotalTime>734</TotalTime>
  <Words>339</Words>
  <Application>Microsoft Office PowerPoint</Application>
  <PresentationFormat>Custom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robotoregular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Yabowork, Abenet (ILRI)</dc:creator>
  <cp:lastModifiedBy>Ballantyne, Peter (ILRI)</cp:lastModifiedBy>
  <cp:revision>79</cp:revision>
  <cp:lastPrinted>2012-07-13T11:53:44Z</cp:lastPrinted>
  <dcterms:created xsi:type="dcterms:W3CDTF">2016-11-28T09:09:47Z</dcterms:created>
  <dcterms:modified xsi:type="dcterms:W3CDTF">2019-10-10T15:29:30Z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