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sldIdLst>
    <p:sldId id="257" r:id="rId4"/>
  </p:sldIdLst>
  <p:sldSz cx="32918400" cy="43891200"/>
  <p:notesSz cx="6669088" cy="9926638"/>
  <p:defaultTextStyle>
    <a:defPPr>
      <a:defRPr lang="en-US"/>
    </a:defPPr>
    <a:lvl1pPr algn="l" defTabSz="4387850" rtl="0" eaLnBrk="0" fontAlgn="base" hangingPunct="0">
      <a:spcBef>
        <a:spcPct val="0"/>
      </a:spcBef>
      <a:spcAft>
        <a:spcPct val="0"/>
      </a:spcAft>
      <a:defRPr sz="86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2193925" indent="-1736725" algn="l" defTabSz="4387850" rtl="0" eaLnBrk="0" fontAlgn="base" hangingPunct="0">
      <a:spcBef>
        <a:spcPct val="0"/>
      </a:spcBef>
      <a:spcAft>
        <a:spcPct val="0"/>
      </a:spcAft>
      <a:defRPr sz="86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4387850" indent="-3473450" algn="l" defTabSz="4387850" rtl="0" eaLnBrk="0" fontAlgn="base" hangingPunct="0">
      <a:spcBef>
        <a:spcPct val="0"/>
      </a:spcBef>
      <a:spcAft>
        <a:spcPct val="0"/>
      </a:spcAft>
      <a:defRPr sz="86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6583363" indent="-5211763" algn="l" defTabSz="4387850" rtl="0" eaLnBrk="0" fontAlgn="base" hangingPunct="0">
      <a:spcBef>
        <a:spcPct val="0"/>
      </a:spcBef>
      <a:spcAft>
        <a:spcPct val="0"/>
      </a:spcAft>
      <a:defRPr sz="86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8777288" indent="-6948488" algn="l" defTabSz="4387850" rtl="0" eaLnBrk="0" fontAlgn="base" hangingPunct="0">
      <a:spcBef>
        <a:spcPct val="0"/>
      </a:spcBef>
      <a:spcAft>
        <a:spcPct val="0"/>
      </a:spcAft>
      <a:defRPr sz="86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86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sz="86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sz="86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sz="86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2123"/>
    <a:srgbClr val="7C1A1A"/>
    <a:srgbClr val="660033"/>
    <a:srgbClr val="FBF5D9"/>
    <a:srgbClr val="E1E1E1"/>
    <a:srgbClr val="650A34"/>
    <a:srgbClr val="C8C8C8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433" autoAdjust="0"/>
  </p:normalViewPr>
  <p:slideViewPr>
    <p:cSldViewPr>
      <p:cViewPr varScale="1">
        <p:scale>
          <a:sx n="10" d="100"/>
          <a:sy n="10" d="100"/>
        </p:scale>
        <p:origin x="2196" y="20"/>
      </p:cViewPr>
      <p:guideLst>
        <p:guide orient="horz" pos="13824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13634724"/>
            <a:ext cx="27980640" cy="94081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0" y="24871680"/>
            <a:ext cx="23042880" cy="11216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945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389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583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778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972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16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3617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556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084938-190C-4B1B-B76D-546BA69DF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B6AB4-5488-4ABA-8A80-08ED26057968}" type="datetimeFigureOut">
              <a:rPr lang="en-US"/>
              <a:pPr>
                <a:defRPr/>
              </a:pPr>
              <a:t>10/14/2019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B1E9F-A188-4CE8-A734-D5384E62F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69ADDE-8954-46AD-99FF-BF1A08238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B7E0B-BE04-46D9-AEC5-EF6FF1F623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726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853782-4F52-4AD1-9CB6-5E6591862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B38AA-BF5F-479C-ADC7-3FB633A089D5}" type="datetimeFigureOut">
              <a:rPr lang="en-US"/>
              <a:pPr>
                <a:defRPr/>
              </a:pPr>
              <a:t>10/14/2019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CACA99-6937-4D95-8103-9D452FD51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81DBE9-A1C1-4C41-B15B-A050F3AD6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0AF23-3B4C-4E13-B2B9-056F1A2219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105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758419" y="10312403"/>
            <a:ext cx="24443053" cy="21969984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29252" y="10312403"/>
            <a:ext cx="72780527" cy="21969984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5D845-6507-4EBE-8E78-4A2C00BA5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E7059-C503-4C3E-847A-89C40AB4350E}" type="datetimeFigureOut">
              <a:rPr lang="en-US"/>
              <a:pPr>
                <a:defRPr/>
              </a:pPr>
              <a:t>10/14/2019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61CF9F-7BCC-4F85-9200-24B640BCE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3AAAD7-5B0C-4DEA-B9C1-A13BFAFE8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DB4B4-F79F-403F-A429-E9EF7AA4A41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45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D8379F-8A0B-4831-BF64-E6680E2FB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B648F-7E3A-41A9-B3ED-A25224541F44}" type="datetimeFigureOut">
              <a:rPr lang="en-US"/>
              <a:pPr>
                <a:defRPr/>
              </a:pPr>
              <a:t>10/14/2019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51FEB5-A8BD-4C65-9A41-4556BACAB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7694-B0D6-40EB-AB1B-8F2E188BD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CF01B-6FA7-4E91-8A65-2FFDB0A7415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499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7" y="28204163"/>
            <a:ext cx="27980640" cy="8717280"/>
          </a:xfrm>
        </p:spPr>
        <p:txBody>
          <a:bodyPr anchor="t"/>
          <a:lstStyle>
            <a:lvl1pPr algn="l">
              <a:defRPr sz="192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7" y="18602967"/>
            <a:ext cx="27980640" cy="9601197"/>
          </a:xfrm>
        </p:spPr>
        <p:txBody>
          <a:bodyPr anchor="b"/>
          <a:lstStyle>
            <a:lvl1pPr marL="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1pPr>
            <a:lvl2pPr marL="2194542" indent="0">
              <a:buNone/>
              <a:defRPr sz="8600">
                <a:solidFill>
                  <a:schemeClr val="tx1">
                    <a:tint val="75000"/>
                  </a:schemeClr>
                </a:solidFill>
              </a:defRPr>
            </a:lvl2pPr>
            <a:lvl3pPr marL="4389083" indent="0">
              <a:buNone/>
              <a:defRPr sz="7600">
                <a:solidFill>
                  <a:schemeClr val="tx1">
                    <a:tint val="75000"/>
                  </a:schemeClr>
                </a:solidFill>
              </a:defRPr>
            </a:lvl3pPr>
            <a:lvl4pPr marL="6583625" indent="0">
              <a:buNone/>
              <a:defRPr sz="6800">
                <a:solidFill>
                  <a:schemeClr val="tx1">
                    <a:tint val="75000"/>
                  </a:schemeClr>
                </a:solidFill>
              </a:defRPr>
            </a:lvl4pPr>
            <a:lvl5pPr marL="8778167" indent="0">
              <a:buNone/>
              <a:defRPr sz="6800">
                <a:solidFill>
                  <a:schemeClr val="tx1">
                    <a:tint val="75000"/>
                  </a:schemeClr>
                </a:solidFill>
              </a:defRPr>
            </a:lvl5pPr>
            <a:lvl6pPr marL="10972709" indent="0">
              <a:buNone/>
              <a:defRPr sz="6800">
                <a:solidFill>
                  <a:schemeClr val="tx1">
                    <a:tint val="75000"/>
                  </a:schemeClr>
                </a:solidFill>
              </a:defRPr>
            </a:lvl6pPr>
            <a:lvl7pPr marL="13167250" indent="0">
              <a:buNone/>
              <a:defRPr sz="6800">
                <a:solidFill>
                  <a:schemeClr val="tx1">
                    <a:tint val="75000"/>
                  </a:schemeClr>
                </a:solidFill>
              </a:defRPr>
            </a:lvl7pPr>
            <a:lvl8pPr marL="15361792" indent="0">
              <a:buNone/>
              <a:defRPr sz="6800">
                <a:solidFill>
                  <a:schemeClr val="tx1">
                    <a:tint val="75000"/>
                  </a:schemeClr>
                </a:solidFill>
              </a:defRPr>
            </a:lvl8pPr>
            <a:lvl9pPr marL="17556334" indent="0">
              <a:buNone/>
              <a:defRPr sz="6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AD0F5-A757-48B8-9DC0-AC1E98E00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DEB0B-2006-4EE6-918E-6EB53AFDF2BF}" type="datetimeFigureOut">
              <a:rPr lang="en-US"/>
              <a:pPr>
                <a:defRPr/>
              </a:pPr>
              <a:t>10/14/2019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27E5B-B883-4335-8CBB-B5F5A1AA1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08A2DA-7FD4-4B93-9881-CA74AB77D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540E5-2F1D-43C1-9B99-E54E06FCE1A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192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29251" y="60086240"/>
            <a:ext cx="48611791" cy="169926003"/>
          </a:xfrm>
        </p:spPr>
        <p:txBody>
          <a:bodyPr/>
          <a:lstStyle>
            <a:lvl1pPr>
              <a:defRPr sz="13400"/>
            </a:lvl1pPr>
            <a:lvl2pPr>
              <a:defRPr sz="11600"/>
            </a:lvl2pPr>
            <a:lvl3pPr>
              <a:defRPr sz="9600"/>
            </a:lvl3pPr>
            <a:lvl4pPr>
              <a:defRPr sz="8600"/>
            </a:lvl4pPr>
            <a:lvl5pPr>
              <a:defRPr sz="8600"/>
            </a:lvl5pPr>
            <a:lvl6pPr>
              <a:defRPr sz="8600"/>
            </a:lvl6pPr>
            <a:lvl7pPr>
              <a:defRPr sz="8600"/>
            </a:lvl7pPr>
            <a:lvl8pPr>
              <a:defRPr sz="8600"/>
            </a:lvl8pPr>
            <a:lvl9pPr>
              <a:defRPr sz="8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589681" y="60086240"/>
            <a:ext cx="48611791" cy="169926003"/>
          </a:xfrm>
        </p:spPr>
        <p:txBody>
          <a:bodyPr/>
          <a:lstStyle>
            <a:lvl1pPr>
              <a:defRPr sz="13400"/>
            </a:lvl1pPr>
            <a:lvl2pPr>
              <a:defRPr sz="11600"/>
            </a:lvl2pPr>
            <a:lvl3pPr>
              <a:defRPr sz="9600"/>
            </a:lvl3pPr>
            <a:lvl4pPr>
              <a:defRPr sz="8600"/>
            </a:lvl4pPr>
            <a:lvl5pPr>
              <a:defRPr sz="8600"/>
            </a:lvl5pPr>
            <a:lvl6pPr>
              <a:defRPr sz="8600"/>
            </a:lvl6pPr>
            <a:lvl7pPr>
              <a:defRPr sz="8600"/>
            </a:lvl7pPr>
            <a:lvl8pPr>
              <a:defRPr sz="8600"/>
            </a:lvl8pPr>
            <a:lvl9pPr>
              <a:defRPr sz="8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DBB31A5-0A96-47AA-A3B9-131C35DCB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1103A-5DA8-4E31-B66F-EAD6FF364DDA}" type="datetimeFigureOut">
              <a:rPr lang="en-US"/>
              <a:pPr>
                <a:defRPr/>
              </a:pPr>
              <a:t>10/14/2019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4E79CF2-D869-41EC-8292-6DB347BBB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5DC9F25-4576-4287-9D9C-CD47D0C46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06087-71DA-471A-A274-39FA511704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231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1757684"/>
            <a:ext cx="29626560" cy="7315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9824723"/>
            <a:ext cx="14544676" cy="4094476"/>
          </a:xfrm>
        </p:spPr>
        <p:txBody>
          <a:bodyPr anchor="b"/>
          <a:lstStyle>
            <a:lvl1pPr marL="0" indent="0">
              <a:buNone/>
              <a:defRPr sz="11600" b="1"/>
            </a:lvl1pPr>
            <a:lvl2pPr marL="2194542" indent="0">
              <a:buNone/>
              <a:defRPr sz="9600" b="1"/>
            </a:lvl2pPr>
            <a:lvl3pPr marL="4389083" indent="0">
              <a:buNone/>
              <a:defRPr sz="8600" b="1"/>
            </a:lvl3pPr>
            <a:lvl4pPr marL="6583625" indent="0">
              <a:buNone/>
              <a:defRPr sz="7600" b="1"/>
            </a:lvl4pPr>
            <a:lvl5pPr marL="8778167" indent="0">
              <a:buNone/>
              <a:defRPr sz="7600" b="1"/>
            </a:lvl5pPr>
            <a:lvl6pPr marL="10972709" indent="0">
              <a:buNone/>
              <a:defRPr sz="7600" b="1"/>
            </a:lvl6pPr>
            <a:lvl7pPr marL="13167250" indent="0">
              <a:buNone/>
              <a:defRPr sz="7600" b="1"/>
            </a:lvl7pPr>
            <a:lvl8pPr marL="15361792" indent="0">
              <a:buNone/>
              <a:defRPr sz="7600" b="1"/>
            </a:lvl8pPr>
            <a:lvl9pPr marL="17556334" indent="0">
              <a:buNone/>
              <a:defRPr sz="7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920" y="13919199"/>
            <a:ext cx="14544676" cy="25288244"/>
          </a:xfrm>
        </p:spPr>
        <p:txBody>
          <a:bodyPr/>
          <a:lstStyle>
            <a:lvl1pPr>
              <a:defRPr sz="11600"/>
            </a:lvl1pPr>
            <a:lvl2pPr>
              <a:defRPr sz="9600"/>
            </a:lvl2pPr>
            <a:lvl3pPr>
              <a:defRPr sz="86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091" y="9824723"/>
            <a:ext cx="14550391" cy="4094476"/>
          </a:xfrm>
        </p:spPr>
        <p:txBody>
          <a:bodyPr anchor="b"/>
          <a:lstStyle>
            <a:lvl1pPr marL="0" indent="0">
              <a:buNone/>
              <a:defRPr sz="11600" b="1"/>
            </a:lvl1pPr>
            <a:lvl2pPr marL="2194542" indent="0">
              <a:buNone/>
              <a:defRPr sz="9600" b="1"/>
            </a:lvl2pPr>
            <a:lvl3pPr marL="4389083" indent="0">
              <a:buNone/>
              <a:defRPr sz="8600" b="1"/>
            </a:lvl3pPr>
            <a:lvl4pPr marL="6583625" indent="0">
              <a:buNone/>
              <a:defRPr sz="7600" b="1"/>
            </a:lvl4pPr>
            <a:lvl5pPr marL="8778167" indent="0">
              <a:buNone/>
              <a:defRPr sz="7600" b="1"/>
            </a:lvl5pPr>
            <a:lvl6pPr marL="10972709" indent="0">
              <a:buNone/>
              <a:defRPr sz="7600" b="1"/>
            </a:lvl6pPr>
            <a:lvl7pPr marL="13167250" indent="0">
              <a:buNone/>
              <a:defRPr sz="7600" b="1"/>
            </a:lvl7pPr>
            <a:lvl8pPr marL="15361792" indent="0">
              <a:buNone/>
              <a:defRPr sz="7600" b="1"/>
            </a:lvl8pPr>
            <a:lvl9pPr marL="17556334" indent="0">
              <a:buNone/>
              <a:defRPr sz="7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091" y="13919199"/>
            <a:ext cx="14550391" cy="25288244"/>
          </a:xfrm>
        </p:spPr>
        <p:txBody>
          <a:bodyPr/>
          <a:lstStyle>
            <a:lvl1pPr>
              <a:defRPr sz="11600"/>
            </a:lvl1pPr>
            <a:lvl2pPr>
              <a:defRPr sz="9600"/>
            </a:lvl2pPr>
            <a:lvl3pPr>
              <a:defRPr sz="8600"/>
            </a:lvl3pPr>
            <a:lvl4pPr>
              <a:defRPr sz="7600"/>
            </a:lvl4pPr>
            <a:lvl5pPr>
              <a:defRPr sz="7600"/>
            </a:lvl5pPr>
            <a:lvl6pPr>
              <a:defRPr sz="7600"/>
            </a:lvl6pPr>
            <a:lvl7pPr>
              <a:defRPr sz="7600"/>
            </a:lvl7pPr>
            <a:lvl8pPr>
              <a:defRPr sz="7600"/>
            </a:lvl8pPr>
            <a:lvl9pPr>
              <a:defRPr sz="7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8C97083-B7D4-48B5-A214-8C8D6EA8C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5AFF0-4828-4025-AD4C-3A2FE9AF8B99}" type="datetimeFigureOut">
              <a:rPr lang="en-US"/>
              <a:pPr>
                <a:defRPr/>
              </a:pPr>
              <a:t>10/14/2019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243E44F-055B-46C6-81AF-E76298D94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F2FD989-FACE-42CF-8DBD-1963B2B64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EAC62-FB73-4E21-AA9C-EC75B9E4133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321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89AF8D5-137A-493F-97E4-AB3858F23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53209-5E92-446A-8041-297A757ACF4A}" type="datetimeFigureOut">
              <a:rPr lang="en-US"/>
              <a:pPr>
                <a:defRPr/>
              </a:pPr>
              <a:t>10/14/2019</a:t>
            </a:fld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20C77B3-5C0D-4638-A242-F6B61536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5C400A3-465B-483D-9454-E2563388B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9CACE-1DAA-407F-873A-AE2C3BF32E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279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1574EE6-3AD6-4067-B26F-568A087E4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99A60-2EEE-44C2-A96F-54AFE5804595}" type="datetimeFigureOut">
              <a:rPr lang="en-US"/>
              <a:pPr>
                <a:defRPr/>
              </a:pPr>
              <a:t>10/14/2019</a:t>
            </a:fld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66E7B7F-0EFA-48AF-B3FE-813FAF504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1701BDA-ABA3-4FAE-AD9C-1FC152EA3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070CA-06CC-4861-8AB7-D810B46E45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466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3" y="1747520"/>
            <a:ext cx="10829927" cy="7437120"/>
          </a:xfrm>
        </p:spPr>
        <p:txBody>
          <a:bodyPr anchor="b"/>
          <a:lstStyle>
            <a:lvl1pPr algn="l">
              <a:defRPr sz="9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181" y="1747524"/>
            <a:ext cx="18402300" cy="37459923"/>
          </a:xfrm>
        </p:spPr>
        <p:txBody>
          <a:bodyPr/>
          <a:lstStyle>
            <a:lvl1pPr>
              <a:defRPr sz="15400"/>
            </a:lvl1pPr>
            <a:lvl2pPr>
              <a:defRPr sz="13400"/>
            </a:lvl2pPr>
            <a:lvl3pPr>
              <a:defRPr sz="1160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3" y="9184644"/>
            <a:ext cx="10829927" cy="30022803"/>
          </a:xfrm>
        </p:spPr>
        <p:txBody>
          <a:bodyPr/>
          <a:lstStyle>
            <a:lvl1pPr marL="0" indent="0">
              <a:buNone/>
              <a:defRPr sz="6800"/>
            </a:lvl1pPr>
            <a:lvl2pPr marL="2194542" indent="0">
              <a:buNone/>
              <a:defRPr sz="5800"/>
            </a:lvl2pPr>
            <a:lvl3pPr marL="4389083" indent="0">
              <a:buNone/>
              <a:defRPr sz="4800"/>
            </a:lvl3pPr>
            <a:lvl4pPr marL="6583625" indent="0">
              <a:buNone/>
              <a:defRPr sz="4400"/>
            </a:lvl4pPr>
            <a:lvl5pPr marL="8778167" indent="0">
              <a:buNone/>
              <a:defRPr sz="4400"/>
            </a:lvl5pPr>
            <a:lvl6pPr marL="10972709" indent="0">
              <a:buNone/>
              <a:defRPr sz="4400"/>
            </a:lvl6pPr>
            <a:lvl7pPr marL="13167250" indent="0">
              <a:buNone/>
              <a:defRPr sz="4400"/>
            </a:lvl7pPr>
            <a:lvl8pPr marL="15361792" indent="0">
              <a:buNone/>
              <a:defRPr sz="4400"/>
            </a:lvl8pPr>
            <a:lvl9pPr marL="17556334" indent="0">
              <a:buNone/>
              <a:defRPr sz="4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37EC990-AD33-4FC4-87E2-16C81EEEF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569D6-16F6-4FFF-8105-6CFB66EEA5E5}" type="datetimeFigureOut">
              <a:rPr lang="en-US"/>
              <a:pPr>
                <a:defRPr/>
              </a:pPr>
              <a:t>10/14/2019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1DD8EBF-B871-4895-B71F-C31358FA2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A1135AC-9092-4FB5-BC83-8FD48D8FC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145B8-EBC5-4ED5-AC0A-33F3C2C0A1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397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236" y="30723841"/>
            <a:ext cx="19751040" cy="3627123"/>
          </a:xfrm>
        </p:spPr>
        <p:txBody>
          <a:bodyPr anchor="b"/>
          <a:lstStyle>
            <a:lvl1pPr algn="l">
              <a:defRPr sz="9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236" y="3921760"/>
            <a:ext cx="19751040" cy="26334720"/>
          </a:xfrm>
        </p:spPr>
        <p:txBody>
          <a:bodyPr rtlCol="0">
            <a:normAutofit/>
          </a:bodyPr>
          <a:lstStyle>
            <a:lvl1pPr marL="0" indent="0">
              <a:buNone/>
              <a:defRPr sz="15400"/>
            </a:lvl1pPr>
            <a:lvl2pPr marL="2194542" indent="0">
              <a:buNone/>
              <a:defRPr sz="13400"/>
            </a:lvl2pPr>
            <a:lvl3pPr marL="4389083" indent="0">
              <a:buNone/>
              <a:defRPr sz="11600"/>
            </a:lvl3pPr>
            <a:lvl4pPr marL="6583625" indent="0">
              <a:buNone/>
              <a:defRPr sz="9600"/>
            </a:lvl4pPr>
            <a:lvl5pPr marL="8778167" indent="0">
              <a:buNone/>
              <a:defRPr sz="9600"/>
            </a:lvl5pPr>
            <a:lvl6pPr marL="10972709" indent="0">
              <a:buNone/>
              <a:defRPr sz="9600"/>
            </a:lvl6pPr>
            <a:lvl7pPr marL="13167250" indent="0">
              <a:buNone/>
              <a:defRPr sz="9600"/>
            </a:lvl7pPr>
            <a:lvl8pPr marL="15361792" indent="0">
              <a:buNone/>
              <a:defRPr sz="9600"/>
            </a:lvl8pPr>
            <a:lvl9pPr marL="17556334" indent="0">
              <a:buNone/>
              <a:defRPr sz="96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236" y="34350964"/>
            <a:ext cx="19751040" cy="5151117"/>
          </a:xfrm>
        </p:spPr>
        <p:txBody>
          <a:bodyPr/>
          <a:lstStyle>
            <a:lvl1pPr marL="0" indent="0">
              <a:buNone/>
              <a:defRPr sz="6800"/>
            </a:lvl1pPr>
            <a:lvl2pPr marL="2194542" indent="0">
              <a:buNone/>
              <a:defRPr sz="5800"/>
            </a:lvl2pPr>
            <a:lvl3pPr marL="4389083" indent="0">
              <a:buNone/>
              <a:defRPr sz="4800"/>
            </a:lvl3pPr>
            <a:lvl4pPr marL="6583625" indent="0">
              <a:buNone/>
              <a:defRPr sz="4400"/>
            </a:lvl4pPr>
            <a:lvl5pPr marL="8778167" indent="0">
              <a:buNone/>
              <a:defRPr sz="4400"/>
            </a:lvl5pPr>
            <a:lvl6pPr marL="10972709" indent="0">
              <a:buNone/>
              <a:defRPr sz="4400"/>
            </a:lvl6pPr>
            <a:lvl7pPr marL="13167250" indent="0">
              <a:buNone/>
              <a:defRPr sz="4400"/>
            </a:lvl7pPr>
            <a:lvl8pPr marL="15361792" indent="0">
              <a:buNone/>
              <a:defRPr sz="4400"/>
            </a:lvl8pPr>
            <a:lvl9pPr marL="17556334" indent="0">
              <a:buNone/>
              <a:defRPr sz="4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19A824C-CE63-44B1-81D2-7D8A8A04E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B5D85-CC0A-40B4-99C7-CB900A0BC7A9}" type="datetimeFigureOut">
              <a:rPr lang="en-US"/>
              <a:pPr>
                <a:defRPr/>
              </a:pPr>
              <a:t>10/14/2019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4D56DDE-22A5-4755-BFB7-F8C9CC6B4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1C84261-DCF7-4C58-B4CE-89E3A3DC0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110F3-9D58-4F3C-B71E-A1991D4521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537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B13DC4C-B0ED-4431-9C69-F4AECADE18D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646238" y="1757363"/>
            <a:ext cx="29625925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8908" tIns="219454" rIns="438908" bIns="2194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2A6713E-99B4-4816-B2CE-81226730287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646238" y="10240963"/>
            <a:ext cx="29625925" cy="2896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38908" tIns="219454" rIns="438908" bIns="21945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8718B8-42C6-45CC-ABBD-BC3CEE8C28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46238" y="40681275"/>
            <a:ext cx="7680325" cy="2336800"/>
          </a:xfrm>
          <a:prstGeom prst="rect">
            <a:avLst/>
          </a:prstGeom>
        </p:spPr>
        <p:txBody>
          <a:bodyPr vert="horz" lIns="438908" tIns="219454" rIns="438908" bIns="219454" rtlCol="0" anchor="ctr"/>
          <a:lstStyle>
            <a:lvl1pPr algn="l" defTabSz="4389083" eaLnBrk="1" fontAlgn="auto" hangingPunct="1">
              <a:spcBef>
                <a:spcPts val="0"/>
              </a:spcBef>
              <a:spcAft>
                <a:spcPts val="0"/>
              </a:spcAft>
              <a:defRPr sz="5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7D49A60-E339-4CDB-AADF-BF27D845A8DD}" type="datetimeFigureOut">
              <a:rPr lang="en-US"/>
              <a:pPr>
                <a:defRPr/>
              </a:pPr>
              <a:t>10/14/2019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FBF3A6-3276-4BB5-B8A2-D1EC6AA49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247438" y="40681275"/>
            <a:ext cx="10423525" cy="2336800"/>
          </a:xfrm>
          <a:prstGeom prst="rect">
            <a:avLst/>
          </a:prstGeom>
        </p:spPr>
        <p:txBody>
          <a:bodyPr vert="horz" lIns="438908" tIns="219454" rIns="438908" bIns="219454" rtlCol="0" anchor="ctr"/>
          <a:lstStyle>
            <a:lvl1pPr algn="ctr" defTabSz="4389083" eaLnBrk="1" fontAlgn="auto" hangingPunct="1">
              <a:spcBef>
                <a:spcPts val="0"/>
              </a:spcBef>
              <a:spcAft>
                <a:spcPts val="0"/>
              </a:spcAft>
              <a:defRPr sz="5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21E8EA-1B89-4B6D-8849-0ECB0CD6F0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591838" y="40681275"/>
            <a:ext cx="7680325" cy="2336800"/>
          </a:xfrm>
          <a:prstGeom prst="rect">
            <a:avLst/>
          </a:prstGeom>
        </p:spPr>
        <p:txBody>
          <a:bodyPr vert="horz" lIns="438908" tIns="219454" rIns="438908" bIns="219454" rtlCol="0" anchor="ctr"/>
          <a:lstStyle>
            <a:lvl1pPr algn="r" defTabSz="4389083" eaLnBrk="1" fontAlgn="auto" hangingPunct="1">
              <a:spcBef>
                <a:spcPts val="0"/>
              </a:spcBef>
              <a:spcAft>
                <a:spcPts val="0"/>
              </a:spcAft>
              <a:defRPr sz="5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01A1B34-D613-42C4-87FA-F05D3C521C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87850" rtl="0" eaLnBrk="0" fontAlgn="base" hangingPunct="0">
        <a:spcBef>
          <a:spcPct val="0"/>
        </a:spcBef>
        <a:spcAft>
          <a:spcPct val="0"/>
        </a:spcAft>
        <a:defRPr sz="21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387850" rtl="0" eaLnBrk="0" fontAlgn="base" hangingPunct="0">
        <a:spcBef>
          <a:spcPct val="0"/>
        </a:spcBef>
        <a:spcAft>
          <a:spcPct val="0"/>
        </a:spcAft>
        <a:defRPr sz="21200">
          <a:solidFill>
            <a:schemeClr val="tx1"/>
          </a:solidFill>
          <a:latin typeface="Calibri" panose="020F0502020204030204" pitchFamily="34" charset="0"/>
        </a:defRPr>
      </a:lvl2pPr>
      <a:lvl3pPr algn="ctr" defTabSz="4387850" rtl="0" eaLnBrk="0" fontAlgn="base" hangingPunct="0">
        <a:spcBef>
          <a:spcPct val="0"/>
        </a:spcBef>
        <a:spcAft>
          <a:spcPct val="0"/>
        </a:spcAft>
        <a:defRPr sz="21200">
          <a:solidFill>
            <a:schemeClr val="tx1"/>
          </a:solidFill>
          <a:latin typeface="Calibri" panose="020F0502020204030204" pitchFamily="34" charset="0"/>
        </a:defRPr>
      </a:lvl3pPr>
      <a:lvl4pPr algn="ctr" defTabSz="4387850" rtl="0" eaLnBrk="0" fontAlgn="base" hangingPunct="0">
        <a:spcBef>
          <a:spcPct val="0"/>
        </a:spcBef>
        <a:spcAft>
          <a:spcPct val="0"/>
        </a:spcAft>
        <a:defRPr sz="21200">
          <a:solidFill>
            <a:schemeClr val="tx1"/>
          </a:solidFill>
          <a:latin typeface="Calibri" panose="020F0502020204030204" pitchFamily="34" charset="0"/>
        </a:defRPr>
      </a:lvl4pPr>
      <a:lvl5pPr algn="ctr" defTabSz="4387850" rtl="0" eaLnBrk="0" fontAlgn="base" hangingPunct="0">
        <a:spcBef>
          <a:spcPct val="0"/>
        </a:spcBef>
        <a:spcAft>
          <a:spcPct val="0"/>
        </a:spcAft>
        <a:defRPr sz="212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4387850" rtl="0" fontAlgn="base">
        <a:spcBef>
          <a:spcPct val="0"/>
        </a:spcBef>
        <a:spcAft>
          <a:spcPct val="0"/>
        </a:spcAft>
        <a:defRPr sz="212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4387850" rtl="0" fontAlgn="base">
        <a:spcBef>
          <a:spcPct val="0"/>
        </a:spcBef>
        <a:spcAft>
          <a:spcPct val="0"/>
        </a:spcAft>
        <a:defRPr sz="212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4387850" rtl="0" fontAlgn="base">
        <a:spcBef>
          <a:spcPct val="0"/>
        </a:spcBef>
        <a:spcAft>
          <a:spcPct val="0"/>
        </a:spcAft>
        <a:defRPr sz="212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4387850" rtl="0" fontAlgn="base">
        <a:spcBef>
          <a:spcPct val="0"/>
        </a:spcBef>
        <a:spcAft>
          <a:spcPct val="0"/>
        </a:spcAft>
        <a:defRPr sz="212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1644650" indent="-1644650" algn="l" defTabSz="438785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5525" indent="-1370013" algn="l" defTabSz="438785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400" kern="1200">
          <a:solidFill>
            <a:schemeClr val="tx1"/>
          </a:solidFill>
          <a:latin typeface="+mn-lt"/>
          <a:ea typeface="+mn-ea"/>
          <a:cs typeface="+mn-cs"/>
        </a:defRPr>
      </a:lvl2pPr>
      <a:lvl3pPr marL="5484813" indent="-1096963" algn="l" defTabSz="438785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1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325" indent="-1096963" algn="l" defTabSz="438785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9600" kern="1200">
          <a:solidFill>
            <a:schemeClr val="tx1"/>
          </a:solidFill>
          <a:latin typeface="+mn-lt"/>
          <a:ea typeface="+mn-ea"/>
          <a:cs typeface="+mn-cs"/>
        </a:defRPr>
      </a:lvl4pPr>
      <a:lvl5pPr marL="9874250" indent="-1096963" algn="l" defTabSz="438785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9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69979" indent="-1097271" algn="l" defTabSz="4389083" rtl="0" eaLnBrk="1" latinLnBrk="0" hangingPunct="1">
        <a:spcBef>
          <a:spcPct val="20000"/>
        </a:spcBef>
        <a:buFont typeface="Arial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521" indent="-1097271" algn="l" defTabSz="4389083" rtl="0" eaLnBrk="1" latinLnBrk="0" hangingPunct="1">
        <a:spcBef>
          <a:spcPct val="20000"/>
        </a:spcBef>
        <a:buFont typeface="Arial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063" indent="-1097271" algn="l" defTabSz="4389083" rtl="0" eaLnBrk="1" latinLnBrk="0" hangingPunct="1">
        <a:spcBef>
          <a:spcPct val="20000"/>
        </a:spcBef>
        <a:buFont typeface="Arial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605" indent="-1097271" algn="l" defTabSz="4389083" rtl="0" eaLnBrk="1" latinLnBrk="0" hangingPunct="1">
        <a:spcBef>
          <a:spcPct val="20000"/>
        </a:spcBef>
        <a:buFont typeface="Arial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083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42" algn="l" defTabSz="4389083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4389083" algn="l" defTabSz="4389083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25" algn="l" defTabSz="4389083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4pPr>
      <a:lvl5pPr marL="8778167" algn="l" defTabSz="4389083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709" algn="l" defTabSz="4389083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250" algn="l" defTabSz="4389083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792" algn="l" defTabSz="4389083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334" algn="l" defTabSz="4389083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9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jpg"/><Relationship Id="rId5" Type="http://schemas.openxmlformats.org/officeDocument/2006/relationships/image" Target="../media/image3.png"/><Relationship Id="rId10" Type="http://schemas.openxmlformats.org/officeDocument/2006/relationships/image" Target="../media/image7.jpg"/><Relationship Id="rId4" Type="http://schemas.openxmlformats.org/officeDocument/2006/relationships/hyperlink" Target="http://www.cgiar.org/about-us/our-funders" TargetMode="External"/><Relationship Id="rId9" Type="http://schemas.openxmlformats.org/officeDocument/2006/relationships/image" Target="cid:image001.png@01D16D8C.9C905A1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>
            <a:extLst>
              <a:ext uri="{FF2B5EF4-FFF2-40B4-BE49-F238E27FC236}">
                <a16:creationId xmlns:a16="http://schemas.microsoft.com/office/drawing/2014/main" id="{7D5130FE-D6E4-4F35-977F-3C2AC07DAC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416" y="385170"/>
            <a:ext cx="31899445" cy="4409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9752" tIns="49876" rIns="99752" bIns="49876">
            <a:spAutoFit/>
          </a:bodyPr>
          <a:lstStyle>
            <a:lvl1pPr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600" b="1" dirty="0">
                <a:solidFill>
                  <a:srgbClr val="762123"/>
                </a:solidFill>
              </a:rPr>
              <a:t>Maziwa Zaidi (More Milk) in Tanzania: Best-bet </a:t>
            </a:r>
          </a:p>
          <a:p>
            <a:pPr algn="ctr" eaLnBrk="1" hangingPunct="1"/>
            <a:r>
              <a:rPr lang="en-US" altLang="en-US" sz="9600" b="1" dirty="0">
                <a:solidFill>
                  <a:srgbClr val="762123"/>
                </a:solidFill>
              </a:rPr>
              <a:t>Technologies and Innovations </a:t>
            </a:r>
            <a:r>
              <a:rPr lang="en-US" altLang="en-US" sz="9600" dirty="0"/>
              <a:t> </a:t>
            </a:r>
          </a:p>
          <a:p>
            <a:pPr algn="ctr" eaLnBrk="1" hangingPunct="1"/>
            <a:r>
              <a:rPr lang="en-US" altLang="en-US" sz="8800" dirty="0">
                <a:solidFill>
                  <a:srgbClr val="00B050"/>
                </a:solidFill>
              </a:rPr>
              <a:t>Brachiaria Grass for Improved Livestock Productivity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F52638-AA0F-4132-9193-121F09126729}"/>
              </a:ext>
            </a:extLst>
          </p:cNvPr>
          <p:cNvSpPr txBox="1"/>
          <p:nvPr/>
        </p:nvSpPr>
        <p:spPr>
          <a:xfrm>
            <a:off x="1144997" y="4850177"/>
            <a:ext cx="30432670" cy="1454150"/>
          </a:xfrm>
          <a:prstGeom prst="rect">
            <a:avLst/>
          </a:prstGeom>
          <a:noFill/>
        </p:spPr>
        <p:txBody>
          <a:bodyPr wrap="square" lIns="99752" tIns="49876" rIns="99752" bIns="49876">
            <a:spAutoFit/>
          </a:bodyPr>
          <a:lstStyle/>
          <a:p>
            <a:pPr algn="ctr" defTabSz="43890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Sita Ghimire, Collins Mutai and Leah Kago  </a:t>
            </a:r>
            <a:br>
              <a:rPr lang="en-US" sz="4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</a:br>
            <a:endParaRPr lang="en-US" sz="4400" i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59E779-2AB3-473F-9E3B-4E0AC21EE55A}"/>
              </a:ext>
            </a:extLst>
          </p:cNvPr>
          <p:cNvSpPr txBox="1"/>
          <p:nvPr/>
        </p:nvSpPr>
        <p:spPr>
          <a:xfrm>
            <a:off x="1144997" y="6378805"/>
            <a:ext cx="13977938" cy="6292165"/>
          </a:xfrm>
          <a:prstGeom prst="rect">
            <a:avLst/>
          </a:prstGeom>
          <a:noFill/>
        </p:spPr>
        <p:txBody>
          <a:bodyPr lIns="99752" tIns="49876" rIns="99752" bIns="49876">
            <a:spAutoFit/>
          </a:bodyPr>
          <a:lstStyle/>
          <a:p>
            <a:pPr defTabSz="4389083" eaLnBrk="1" fontAlgn="auto" hangingPunct="1">
              <a:spcBef>
                <a:spcPts val="600"/>
              </a:spcBef>
              <a:spcAft>
                <a:spcPts val="2800"/>
              </a:spcAft>
              <a:defRPr/>
            </a:pPr>
            <a:r>
              <a:rPr lang="en-GB" sz="5400" b="1" dirty="0">
                <a:latin typeface="+mn-lt"/>
              </a:rPr>
              <a:t>Key messages and solutions</a:t>
            </a:r>
            <a:endParaRPr lang="en-GB" sz="5400" b="1" dirty="0">
              <a:latin typeface="+mj-lt"/>
            </a:endParaRPr>
          </a:p>
          <a:p>
            <a:pPr marL="571500" indent="-571500" defTabSz="4389083" eaLnBrk="1" fontAlgn="auto" hangingPunct="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+mn-lt"/>
              </a:rPr>
              <a:t>Brachiaria is a native African grass that produces high amounts of high-quality biomass. It increases the availability of quality forage and improve the livestock productivity.</a:t>
            </a:r>
          </a:p>
          <a:p>
            <a:pPr marL="571500" indent="-571500" defTabSz="4389083" eaLnBrk="1" fontAlgn="auto" hangingPunct="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+mn-lt"/>
              </a:rPr>
              <a:t>Bracharia is adapted to drought and low fertility soils, sequesters atmospheric carbon dioxide, protects soil from erosion, and reduces greenhouse gas emissions. </a:t>
            </a:r>
          </a:p>
          <a:p>
            <a:pPr marL="571500" indent="-571500" defTabSz="4389083" eaLnBrk="1" fontAlgn="auto" hangingPunct="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+mn-lt"/>
              </a:rPr>
              <a:t>It lessens carbon footprint of livestock production system.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AF99999-4D65-4B7A-86E0-E0BC7FEBB0FE}"/>
              </a:ext>
            </a:extLst>
          </p:cNvPr>
          <p:cNvSpPr txBox="1"/>
          <p:nvPr/>
        </p:nvSpPr>
        <p:spPr>
          <a:xfrm>
            <a:off x="15842367" y="6451145"/>
            <a:ext cx="15735300" cy="6984662"/>
          </a:xfrm>
          <a:prstGeom prst="rect">
            <a:avLst/>
          </a:prstGeom>
          <a:noFill/>
        </p:spPr>
        <p:txBody>
          <a:bodyPr wrap="square" lIns="99752" tIns="49876" rIns="99752" bIns="49876">
            <a:spAutoFit/>
          </a:bodyPr>
          <a:lstStyle/>
          <a:p>
            <a:pPr indent="-415633" defTabSz="4389083" fontAlgn="auto">
              <a:spcBef>
                <a:spcPts val="600"/>
              </a:spcBef>
              <a:spcAft>
                <a:spcPts val="2800"/>
              </a:spcAft>
              <a:defRPr/>
            </a:pPr>
            <a:r>
              <a:rPr lang="en-GB" sz="5400" b="1" dirty="0">
                <a:latin typeface="+mn-lt"/>
              </a:rPr>
              <a:t>Opportunities and benefits</a:t>
            </a:r>
            <a:endParaRPr lang="en-US" sz="4000" dirty="0">
              <a:latin typeface="+mn-lt"/>
            </a:endParaRPr>
          </a:p>
          <a:p>
            <a:pPr marL="571500" indent="-571500" defTabSz="4389083" fontAlgn="auto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+mn-lt"/>
              </a:rPr>
              <a:t>Significant benefits of Brachiaria grass on livestock productivity and income of farmers. </a:t>
            </a:r>
          </a:p>
          <a:p>
            <a:pPr marL="571500" indent="-571500" defTabSz="4389083" fontAlgn="auto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+mn-lt"/>
              </a:rPr>
              <a:t>Brachiaria cultivars for East Africa and methods for seedling production and hay making are available.</a:t>
            </a:r>
          </a:p>
          <a:p>
            <a:pPr marL="571500" indent="-571500" defTabSz="4389083" fontAlgn="auto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+mn-lt"/>
              </a:rPr>
              <a:t>Brachiaria provides income generation opportunities for women, youth and people with limited assets. </a:t>
            </a:r>
          </a:p>
          <a:p>
            <a:pPr marL="571500" indent="-571500" defTabSz="4389083" fontAlgn="auto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/>
              <a:t>Brachiaria grass has been upscaled by various programs in Africa. </a:t>
            </a:r>
            <a:r>
              <a:rPr lang="en-US" sz="4000" dirty="0">
                <a:latin typeface="+mn-lt"/>
              </a:rPr>
              <a:t>There is high demand for Brachiaria seeds – an opportunity for private sector.</a:t>
            </a:r>
          </a:p>
        </p:txBody>
      </p:sp>
      <p:sp>
        <p:nvSpPr>
          <p:cNvPr id="2054" name="TextBox 38">
            <a:extLst>
              <a:ext uri="{FF2B5EF4-FFF2-40B4-BE49-F238E27FC236}">
                <a16:creationId xmlns:a16="http://schemas.microsoft.com/office/drawing/2014/main" id="{0D95F23B-256F-4729-B1C2-21E93A081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04650" y="24439563"/>
            <a:ext cx="4487863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752" tIns="49876" rIns="99752" bIns="49876">
            <a:spAutoFit/>
          </a:bodyPr>
          <a:lstStyle>
            <a:lvl1pPr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3500" dirty="0">
                <a:solidFill>
                  <a:schemeClr val="bg1"/>
                </a:solidFill>
              </a:rPr>
              <a:t>Pictures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95C8957-0F4B-4CE4-B039-6B1946CB46AC}"/>
              </a:ext>
            </a:extLst>
          </p:cNvPr>
          <p:cNvSpPr txBox="1"/>
          <p:nvPr/>
        </p:nvSpPr>
        <p:spPr>
          <a:xfrm>
            <a:off x="15915865" y="13795384"/>
            <a:ext cx="15661802" cy="2938426"/>
          </a:xfrm>
          <a:prstGeom prst="rect">
            <a:avLst/>
          </a:prstGeom>
          <a:noFill/>
        </p:spPr>
        <p:txBody>
          <a:bodyPr wrap="square" lIns="99752" tIns="49876" rIns="99752" bIns="49876">
            <a:spAutoFit/>
          </a:bodyPr>
          <a:lstStyle/>
          <a:p>
            <a:pPr marL="415633" indent="-415633" defTabSz="4389083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atin typeface="+mn-lt"/>
              </a:rPr>
              <a:t>Suitability</a:t>
            </a:r>
            <a:endParaRPr lang="en-AU" sz="5400" dirty="0">
              <a:latin typeface="+mn-lt"/>
            </a:endParaRPr>
          </a:p>
          <a:p>
            <a:pPr marL="571500" indent="-571500" defTabSz="4389083" eaLnBrk="1" fontAlgn="auto" hangingPunct="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+mn-lt"/>
              </a:rPr>
              <a:t>Brachiaria can </a:t>
            </a:r>
            <a:r>
              <a:rPr lang="en-US" sz="4000" dirty="0" err="1">
                <a:latin typeface="+mn-lt"/>
              </a:rPr>
              <a:t>grownin</a:t>
            </a:r>
            <a:r>
              <a:rPr lang="en-US" sz="4000" dirty="0">
                <a:latin typeface="+mn-lt"/>
              </a:rPr>
              <a:t> all types of soils that support plant growth and development. It requires annual rainfall of 800 mm and above; it grows well at altitudes from zero to 2400 m. It is susceptible to frost.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55EFAEF-E2AD-454A-9023-B7B879FECEC1}"/>
              </a:ext>
            </a:extLst>
          </p:cNvPr>
          <p:cNvSpPr txBox="1"/>
          <p:nvPr/>
        </p:nvSpPr>
        <p:spPr>
          <a:xfrm>
            <a:off x="1144997" y="19262881"/>
            <a:ext cx="13855700" cy="8472249"/>
          </a:xfrm>
          <a:prstGeom prst="rect">
            <a:avLst/>
          </a:prstGeom>
          <a:noFill/>
        </p:spPr>
        <p:txBody>
          <a:bodyPr lIns="99752" tIns="49876" rIns="99752" bIns="49876">
            <a:spAutoFit/>
          </a:bodyPr>
          <a:lstStyle/>
          <a:p>
            <a:pPr marL="415633" indent="-415633" defTabSz="43890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400" b="1" dirty="0">
                <a:latin typeface="+mn-lt"/>
              </a:rPr>
              <a:t>Evidence</a:t>
            </a:r>
          </a:p>
          <a:p>
            <a:pPr marL="571500" indent="-571500" defTabSz="4389083" eaLnBrk="1" fontAlgn="auto" hangingPunct="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+mn-lt"/>
              </a:rPr>
              <a:t>Introduction of Brachiaria grass extended forage availability up to 3 dry months in Kenya and Rwanda.</a:t>
            </a:r>
          </a:p>
          <a:p>
            <a:pPr marL="571500" indent="-571500" defTabSz="4389083" eaLnBrk="1" fontAlgn="auto" hangingPunct="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+mn-lt"/>
              </a:rPr>
              <a:t>Feeding cows on Brachiaria grass increased milk production between 15 to 40% more than those fed on local forages. </a:t>
            </a:r>
          </a:p>
          <a:p>
            <a:pPr marL="571500" indent="-571500" defTabSz="4389083" eaLnBrk="1" fontAlgn="auto" hangingPunct="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+mn-lt"/>
              </a:rPr>
              <a:t>Feeding heifers on Brachiaria grass + concentrate increased body weight gain over 50% more than those fed on Napier grass + concentrate.</a:t>
            </a:r>
          </a:p>
          <a:p>
            <a:pPr marL="571500" indent="-571500" defTabSz="4389083" eaLnBrk="1" fontAlgn="auto" hangingPunct="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>
                <a:latin typeface="+mn-lt"/>
              </a:rPr>
              <a:t>Production of Brachiaria hay and planting materials has emerged as new agribusiness for youths and women in the region. In Kenya, a bale of 18-20 kg hay costs KSh 250 to 350 and a Brachiaria seedling cost KSh 2 to 10 in Kenya.</a:t>
            </a:r>
          </a:p>
        </p:txBody>
      </p:sp>
      <p:sp>
        <p:nvSpPr>
          <p:cNvPr id="2058" name="TextBox 2">
            <a:extLst>
              <a:ext uri="{FF2B5EF4-FFF2-40B4-BE49-F238E27FC236}">
                <a16:creationId xmlns:a16="http://schemas.microsoft.com/office/drawing/2014/main" id="{35C873B5-321C-4D1B-8EBF-59424D614D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05175" y="6915150"/>
            <a:ext cx="3149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4000" dirty="0">
                <a:solidFill>
                  <a:schemeClr val="bg1"/>
                </a:solidFill>
              </a:rPr>
              <a:t>March 2017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7A012C7-0991-493D-A830-378436573723}"/>
              </a:ext>
            </a:extLst>
          </p:cNvPr>
          <p:cNvSpPr txBox="1"/>
          <p:nvPr/>
        </p:nvSpPr>
        <p:spPr>
          <a:xfrm>
            <a:off x="1144997" y="12857565"/>
            <a:ext cx="13855700" cy="5246750"/>
          </a:xfrm>
          <a:prstGeom prst="rect">
            <a:avLst/>
          </a:prstGeom>
          <a:noFill/>
        </p:spPr>
        <p:txBody>
          <a:bodyPr lIns="99752" tIns="49876" rIns="99752" bIns="49876">
            <a:spAutoFit/>
          </a:bodyPr>
          <a:lstStyle/>
          <a:p>
            <a:pPr defTabSz="4389083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400" b="1" dirty="0">
                <a:latin typeface="+mn-lt"/>
              </a:rPr>
              <a:t>Problem statement</a:t>
            </a:r>
            <a:endParaRPr lang="en-GB" sz="5400" dirty="0">
              <a:latin typeface="+mn-lt"/>
            </a:endParaRPr>
          </a:p>
          <a:p>
            <a:pPr marL="571500" indent="-571500" defTabSz="4389083" eaLnBrk="1" fontAlgn="auto" hangingPunct="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4000" dirty="0"/>
              <a:t>Shortage of livestock feed both in quantity and quality is major factor contributing to low livestock productivity in East Africa. </a:t>
            </a:r>
          </a:p>
          <a:p>
            <a:pPr marL="571500" indent="-571500" defTabSz="4389083" eaLnBrk="1" fontAlgn="auto" hangingPunct="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4000" kern="0" dirty="0">
                <a:solidFill>
                  <a:srgbClr val="000000"/>
                </a:solidFill>
                <a:latin typeface="Calibri"/>
              </a:rPr>
              <a:t>Intensification of livestock production system is necessary to meet growing demands for animal-source food in the region.</a:t>
            </a:r>
          </a:p>
          <a:p>
            <a:pPr marL="571500" indent="-571500" defTabSz="4389083" eaLnBrk="1" fontAlgn="auto" hangingPunct="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4000" kern="0" dirty="0">
                <a:solidFill>
                  <a:srgbClr val="000000"/>
                </a:solidFill>
                <a:latin typeface="Calibri"/>
              </a:rPr>
              <a:t>Brachiaria grass has played key roles in transforming livestock sectors across the tropics except in Africa.</a:t>
            </a:r>
            <a:endParaRPr lang="en-US" sz="4000" dirty="0"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CA7262-7013-49C8-AA1F-04E59B083EB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4946" y="16929274"/>
            <a:ext cx="13972347" cy="127232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018EBB8-F50B-4491-9F62-B82F5C14DF4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939" y="29691176"/>
            <a:ext cx="25706856" cy="9111562"/>
          </a:xfrm>
          <a:prstGeom prst="rect">
            <a:avLst/>
          </a:prstGeom>
        </p:spPr>
      </p:pic>
      <p:sp>
        <p:nvSpPr>
          <p:cNvPr id="115" name="TextBox 5">
            <a:extLst>
              <a:ext uri="{FF2B5EF4-FFF2-40B4-BE49-F238E27FC236}">
                <a16:creationId xmlns:a16="http://schemas.microsoft.com/office/drawing/2014/main" id="{4287AF3F-4796-4CF5-A221-7A44134B46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42793770"/>
            <a:ext cx="14000163" cy="381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387850" eaLnBrk="0" fontAlgn="base" hangingPunct="0">
              <a:spcBef>
                <a:spcPct val="0"/>
              </a:spcBef>
              <a:spcAft>
                <a:spcPct val="0"/>
              </a:spcAft>
              <a:defRPr sz="8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en-US" sz="2400" dirty="0">
                <a:cs typeface="Arial" panose="020B0604020202020204" pitchFamily="34" charset="0"/>
              </a:rPr>
              <a:t>This document has a Creative Commons Attribution 4.0 International Licence. October 2019</a:t>
            </a:r>
            <a:endParaRPr lang="en-US" altLang="en-US" sz="2400" dirty="0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0F350AD-398E-4C4F-9904-4677B7653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2563" y="42353079"/>
            <a:ext cx="19531012" cy="3816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389083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US" sz="2400" dirty="0">
                <a:latin typeface="+mj-lt"/>
              </a:rPr>
              <a:t>Maziwa Zaidi thanks all donors and organizations which globally support the work of ILRI and its partners through their contributions to the </a:t>
            </a:r>
            <a:r>
              <a:rPr lang="en-US" sz="2400" dirty="0">
                <a:latin typeface="+mj-lt"/>
                <a:hlinkClick r:id="rId4"/>
              </a:rPr>
              <a:t>CGIAR system</a:t>
            </a:r>
            <a:endParaRPr lang="en-US" sz="2400" b="1" dirty="0">
              <a:solidFill>
                <a:srgbClr val="72201E"/>
              </a:solidFill>
              <a:latin typeface="+mj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B8F6700-CB38-491F-A67B-3F4827A8BEB4}"/>
              </a:ext>
            </a:extLst>
          </p:cNvPr>
          <p:cNvGrpSpPr>
            <a:grpSpLocks noChangeAspect="1"/>
          </p:cNvGrpSpPr>
          <p:nvPr/>
        </p:nvGrpSpPr>
        <p:grpSpPr>
          <a:xfrm>
            <a:off x="310044" y="39017998"/>
            <a:ext cx="16941244" cy="2359949"/>
            <a:chOff x="617538" y="38722300"/>
            <a:chExt cx="21664007" cy="3017838"/>
          </a:xfrm>
        </p:grpSpPr>
        <p:pic>
          <p:nvPicPr>
            <p:cNvPr id="24" name="Picture 1">
              <a:extLst>
                <a:ext uri="{FF2B5EF4-FFF2-40B4-BE49-F238E27FC236}">
                  <a16:creationId xmlns:a16="http://schemas.microsoft.com/office/drawing/2014/main" id="{E08C08E9-D6DF-4240-A14A-63C8A6259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538" y="38722300"/>
              <a:ext cx="17052925" cy="301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14">
              <a:extLst>
                <a:ext uri="{FF2B5EF4-FFF2-40B4-BE49-F238E27FC236}">
                  <a16:creationId xmlns:a16="http://schemas.microsoft.com/office/drawing/2014/main" id="{DEC58880-7D87-4CCD-82B7-ACE8E1ABEE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84357" y="39010885"/>
              <a:ext cx="2445396" cy="2444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9B0BF7BC-BEA1-42A9-94BB-A4471E7ED9C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752608" y="39006977"/>
              <a:ext cx="3528937" cy="2448000"/>
            </a:xfrm>
            <a:prstGeom prst="rect">
              <a:avLst/>
            </a:prstGeom>
            <a:noFill/>
          </p:spPr>
        </p:pic>
      </p:grpSp>
      <p:pic>
        <p:nvPicPr>
          <p:cNvPr id="27" name="Picture 33">
            <a:extLst>
              <a:ext uri="{FF2B5EF4-FFF2-40B4-BE49-F238E27FC236}">
                <a16:creationId xmlns:a16="http://schemas.microsoft.com/office/drawing/2014/main" id="{8D784C28-43C9-4372-8143-A734AAB49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8" y="42467213"/>
            <a:ext cx="3246437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20A0602D-6101-420C-A45A-DCB5C97B63E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7352" y="39228452"/>
            <a:ext cx="6264696" cy="1986518"/>
          </a:xfrm>
          <a:prstGeom prst="rect">
            <a:avLst/>
          </a:prstGeom>
        </p:spPr>
      </p:pic>
      <p:pic>
        <p:nvPicPr>
          <p:cNvPr id="35" name="Picture 34" descr="A picture containing food, drawing&#10;&#10;Description automatically generated">
            <a:extLst>
              <a:ext uri="{FF2B5EF4-FFF2-40B4-BE49-F238E27FC236}">
                <a16:creationId xmlns:a16="http://schemas.microsoft.com/office/drawing/2014/main" id="{D601326F-C0EA-4FCC-AF53-CC2A9148C54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8112" y="39041023"/>
            <a:ext cx="5159904" cy="1858675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E0A5DE13-374A-4EE5-A489-326FA3D5D76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9975" y="38878812"/>
            <a:ext cx="2020886" cy="2020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70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lri_poster_template_mar2016" id="{668EEE37-3CC1-4077-B629-C9B649973089}" vid="{63237131-B339-4BAA-B20A-9E8CB4A8B4A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9151CC3285AB44A726E4FF20DF659B" ma:contentTypeVersion="2" ma:contentTypeDescription="Create a new document." ma:contentTypeScope="" ma:versionID="ff660c8ad68fbc2284149512c9a82740">
  <xsd:schema xmlns:xsd="http://www.w3.org/2001/XMLSchema" xmlns:xs="http://www.w3.org/2001/XMLSchema" xmlns:p="http://schemas.microsoft.com/office/2006/metadata/properties" xmlns:ns2="9f5e9607-a28b-487e-b093-da60e75ee109" targetNamespace="http://schemas.microsoft.com/office/2006/metadata/properties" ma:root="true" ma:fieldsID="788158bdad6ab9baa6c89e3a12bac44c" ns2:_="">
    <xsd:import namespace="9f5e9607-a28b-487e-b093-da60e75ee10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5e9607-a28b-487e-b093-da60e75ee10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307833-605C-4E05-8643-91F9F4AA69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5e9607-a28b-487e-b093-da60e75ee1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14700BF-8E9A-4EB7-A1D9-09FF1B8FE6E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9f5e9607-a28b-487e-b093-da60e75ee109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ilri_poster_template_July2016</Template>
  <TotalTime>922</TotalTime>
  <Words>412</Words>
  <Application>Microsoft Office PowerPoint</Application>
  <PresentationFormat>Custom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Yabowork, Abenet (ILRI)</dc:creator>
  <cp:lastModifiedBy>Ballantyne, Peter (ILRI)</cp:lastModifiedBy>
  <cp:revision>87</cp:revision>
  <cp:lastPrinted>2019-10-14T09:16:32Z</cp:lastPrinted>
  <dcterms:created xsi:type="dcterms:W3CDTF">2016-11-28T09:09:47Z</dcterms:created>
  <dcterms:modified xsi:type="dcterms:W3CDTF">2019-10-14T17:43:47Z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0x010100289151CC3285AB44A726E4FF20DF659B</vt:lpwstr>
  </property>
</Properties>
</file>