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ags/tag2.xml" ContentType="application/vnd.openxmlformats-officedocument.presentationml.tags+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tags/tag3.xml" ContentType="application/vnd.openxmlformats-officedocument.presentationml.tags+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tags/tag4.xml" ContentType="application/vnd.openxmlformats-officedocument.presentationml.tags+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charts/chart17.xml" ContentType="application/vnd.openxmlformats-officedocument.drawingml.chart+xml"/>
  <Override PartName="/ppt/charts/style1.xml" ContentType="application/vnd.ms-office.chartstyle+xml"/>
  <Override PartName="/ppt/charts/colors1.xml" ContentType="application/vnd.ms-office.chartcolorstyle+xml"/>
  <Override PartName="/ppt/charts/chart18.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4"/>
    <p:sldMasterId id="2147485715" r:id="rId5"/>
    <p:sldMasterId id="2147485738" r:id="rId6"/>
    <p:sldMasterId id="2147485750" r:id="rId7"/>
  </p:sldMasterIdLst>
  <p:notesMasterIdLst>
    <p:notesMasterId r:id="rId22"/>
  </p:notesMasterIdLst>
  <p:handoutMasterIdLst>
    <p:handoutMasterId r:id="rId23"/>
  </p:handoutMasterIdLst>
  <p:sldIdLst>
    <p:sldId id="698" r:id="rId8"/>
    <p:sldId id="4869" r:id="rId9"/>
    <p:sldId id="4870" r:id="rId10"/>
    <p:sldId id="4871" r:id="rId11"/>
    <p:sldId id="4872" r:id="rId12"/>
    <p:sldId id="718" r:id="rId13"/>
    <p:sldId id="715" r:id="rId14"/>
    <p:sldId id="4866" r:id="rId15"/>
    <p:sldId id="4867" r:id="rId16"/>
    <p:sldId id="4868" r:id="rId17"/>
    <p:sldId id="256" r:id="rId18"/>
    <p:sldId id="257" r:id="rId19"/>
    <p:sldId id="719" r:id="rId20"/>
    <p:sldId id="688" r:id="rId2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llantyne, Peter (ILRI)" initials="" lastIdx="13" clrIdx="0"/>
  <p:cmAuthor id="2" name="LeBorgne, Ewen" initials="" lastIdx="20" clrIdx="1"/>
  <p:cmAuthor id="3" name="Hack, Bernhard (ILRI)" initials="" lastIdx="6" clrIdx="2"/>
  <p:cmAuthor id="4" name="Victor, Michael (ILRI)" initials="" lastIdx="5" clrIdx="3"/>
  <p:cmAuthor id="5" name="Ferrari, Mireille (ILRI)" initials="" lastIdx="1" clrIdx="4"/>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B04A"/>
    <a:srgbClr val="444D63"/>
    <a:srgbClr val="ECA0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324" autoAdjust="0"/>
  </p:normalViewPr>
  <p:slideViewPr>
    <p:cSldViewPr snapToGrid="0" snapToObjects="1">
      <p:cViewPr varScale="1">
        <p:scale>
          <a:sx n="67" d="100"/>
          <a:sy n="67" d="100"/>
        </p:scale>
        <p:origin x="644" y="68"/>
      </p:cViewPr>
      <p:guideLst>
        <p:guide orient="horz" pos="2160"/>
        <p:guide pos="3840"/>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7.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1.xml"/><Relationship Id="rId1" Type="http://schemas.microsoft.com/office/2011/relationships/chartStyle" Target="style1.xml"/></Relationships>
</file>

<file path=ppt/charts/_rels/chart18.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2.xml"/><Relationship Id="rId1" Type="http://schemas.microsoft.com/office/2011/relationships/chartStyle" Target="style2.xml"/></Relationships>
</file>

<file path=ppt/charts/_rels/chart2.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36</c:v>
                </c:pt>
                <c:pt idx="1">
                  <c:v>31</c:v>
                </c:pt>
                <c:pt idx="2">
                  <c:v>90</c:v>
                </c:pt>
                <c:pt idx="3">
                  <c:v>209</c:v>
                </c:pt>
                <c:pt idx="4">
                  <c:v>9</c:v>
                </c:pt>
              </c:numCache>
            </c:numRef>
          </c:val>
          <c:extLst>
            <c:ext xmlns:c16="http://schemas.microsoft.com/office/drawing/2014/chart" uri="{C3380CC4-5D6E-409C-BE32-E72D297353CC}">
              <c16:uniqueId val="{00000000-7AAB-47B3-9FA2-16365397A142}"/>
            </c:ext>
          </c:extLst>
        </c:ser>
        <c:dLbls>
          <c:showLegendKey val="0"/>
          <c:showVal val="0"/>
          <c:showCatName val="0"/>
          <c:showSerName val="0"/>
          <c:showPercent val="0"/>
          <c:showBubbleSize val="0"/>
        </c:dLbls>
        <c:gapWidth val="150"/>
        <c:axId val="333781168"/>
        <c:axId val="383068472"/>
      </c:barChart>
      <c:catAx>
        <c:axId val="33378116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8472"/>
        <c:crosses val="autoZero"/>
        <c:auto val="0"/>
        <c:lblAlgn val="ctr"/>
        <c:lblOffset val="100"/>
        <c:noMultiLvlLbl val="0"/>
      </c:catAx>
      <c:valAx>
        <c:axId val="383068472"/>
        <c:scaling>
          <c:orientation val="minMax"/>
        </c:scaling>
        <c:delete val="0"/>
        <c:axPos val="l"/>
        <c:numFmt formatCode="General" sourceLinked="1"/>
        <c:majorTickMark val="out"/>
        <c:minorTickMark val="none"/>
        <c:tickLblPos val="nextTo"/>
        <c:crossAx val="33378116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146</c:v>
                </c:pt>
                <c:pt idx="1">
                  <c:v>151</c:v>
                </c:pt>
                <c:pt idx="2">
                  <c:v>128</c:v>
                </c:pt>
                <c:pt idx="3">
                  <c:v>160</c:v>
                </c:pt>
                <c:pt idx="4">
                  <c:v>18</c:v>
                </c:pt>
              </c:numCache>
            </c:numRef>
          </c:val>
          <c:extLst>
            <c:ext xmlns:c16="http://schemas.microsoft.com/office/drawing/2014/chart" uri="{C3380CC4-5D6E-409C-BE32-E72D297353CC}">
              <c16:uniqueId val="{00000000-2765-49BA-AD82-A843490C9BBE}"/>
            </c:ext>
          </c:extLst>
        </c:ser>
        <c:dLbls>
          <c:showLegendKey val="0"/>
          <c:showVal val="0"/>
          <c:showCatName val="0"/>
          <c:showSerName val="0"/>
          <c:showPercent val="0"/>
          <c:showBubbleSize val="0"/>
        </c:dLbls>
        <c:gapWidth val="150"/>
        <c:axId val="383069256"/>
        <c:axId val="383069648"/>
      </c:barChart>
      <c:catAx>
        <c:axId val="383069256"/>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9648"/>
        <c:crosses val="autoZero"/>
        <c:auto val="0"/>
        <c:lblAlgn val="ctr"/>
        <c:lblOffset val="100"/>
        <c:noMultiLvlLbl val="0"/>
      </c:catAx>
      <c:valAx>
        <c:axId val="383069648"/>
        <c:scaling>
          <c:orientation val="minMax"/>
          <c:max val="250"/>
        </c:scaling>
        <c:delete val="0"/>
        <c:axPos val="l"/>
        <c:numFmt formatCode="General" sourceLinked="1"/>
        <c:majorTickMark val="out"/>
        <c:minorTickMark val="none"/>
        <c:tickLblPos val="nextTo"/>
        <c:crossAx val="383069256"/>
        <c:crosses val="autoZero"/>
        <c:crossBetween val="between"/>
      </c:valAx>
      <c:spPr>
        <a:noFill/>
        <a:ln w="25400">
          <a:noFill/>
        </a:ln>
      </c:spPr>
    </c:plotArea>
    <c:plotVisOnly val="1"/>
    <c:dispBlanksAs val="gap"/>
    <c:showDLblsOverMax val="0"/>
  </c:chart>
  <c:txPr>
    <a:bodyPr/>
    <a:lstStyle/>
    <a:p>
      <a:pPr>
        <a:defRPr sz="10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5"/>
    </mc:Choice>
    <mc:Fallback>
      <c:style val="25"/>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122</c:v>
                </c:pt>
                <c:pt idx="1">
                  <c:v>118</c:v>
                </c:pt>
                <c:pt idx="2">
                  <c:v>343</c:v>
                </c:pt>
                <c:pt idx="3">
                  <c:v>145</c:v>
                </c:pt>
                <c:pt idx="4">
                  <c:v>29</c:v>
                </c:pt>
              </c:numCache>
            </c:numRef>
          </c:val>
          <c:extLst>
            <c:ext xmlns:c16="http://schemas.microsoft.com/office/drawing/2014/chart" uri="{C3380CC4-5D6E-409C-BE32-E72D297353CC}">
              <c16:uniqueId val="{00000000-932F-441C-988C-10A64044AA96}"/>
            </c:ext>
          </c:extLst>
        </c:ser>
        <c:dLbls>
          <c:showLegendKey val="0"/>
          <c:showVal val="0"/>
          <c:showCatName val="0"/>
          <c:showSerName val="0"/>
          <c:showPercent val="0"/>
          <c:showBubbleSize val="0"/>
        </c:dLbls>
        <c:gapWidth val="150"/>
        <c:axId val="383070432"/>
        <c:axId val="383070824"/>
      </c:barChart>
      <c:catAx>
        <c:axId val="383070432"/>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0824"/>
        <c:crosses val="autoZero"/>
        <c:auto val="0"/>
        <c:lblAlgn val="ctr"/>
        <c:lblOffset val="100"/>
        <c:noMultiLvlLbl val="0"/>
      </c:catAx>
      <c:valAx>
        <c:axId val="383070824"/>
        <c:scaling>
          <c:orientation val="minMax"/>
        </c:scaling>
        <c:delete val="0"/>
        <c:axPos val="l"/>
        <c:numFmt formatCode="General" sourceLinked="1"/>
        <c:majorTickMark val="out"/>
        <c:minorTickMark val="none"/>
        <c:tickLblPos val="nextTo"/>
        <c:crossAx val="383070432"/>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1"/>
          <c:order val="0"/>
          <c:tx>
            <c:strRef>
              <c:f>Sheet1!$C$1</c:f>
              <c:strCache>
                <c:ptCount val="1"/>
                <c:pt idx="0">
                  <c:v>new</c:v>
                </c:pt>
              </c:strCache>
            </c:strRef>
          </c:tx>
          <c:spPr>
            <a:solidFill>
              <a:schemeClr val="accent1">
                <a:lumMod val="60000"/>
                <a:lumOff val="40000"/>
              </a:schemeClr>
            </a:solidFill>
          </c:spPr>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201</c:v>
                </c:pt>
                <c:pt idx="1">
                  <c:v>253</c:v>
                </c:pt>
                <c:pt idx="2">
                  <c:v>91</c:v>
                </c:pt>
                <c:pt idx="3">
                  <c:v>97</c:v>
                </c:pt>
                <c:pt idx="4">
                  <c:v>15</c:v>
                </c:pt>
              </c:numCache>
            </c:numRef>
          </c:val>
          <c:extLst>
            <c:ext xmlns:c16="http://schemas.microsoft.com/office/drawing/2014/chart" uri="{C3380CC4-5D6E-409C-BE32-E72D297353CC}">
              <c16:uniqueId val="{00000000-597C-4E22-A279-B3F31524322F}"/>
            </c:ext>
          </c:extLst>
        </c:ser>
        <c:dLbls>
          <c:showLegendKey val="0"/>
          <c:showVal val="0"/>
          <c:showCatName val="0"/>
          <c:showSerName val="0"/>
          <c:showPercent val="0"/>
          <c:showBubbleSize val="0"/>
        </c:dLbls>
        <c:gapWidth val="150"/>
        <c:axId val="383071608"/>
        <c:axId val="383072000"/>
      </c:barChart>
      <c:catAx>
        <c:axId val="38307160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2000"/>
        <c:crosses val="autoZero"/>
        <c:auto val="0"/>
        <c:lblAlgn val="ctr"/>
        <c:lblOffset val="100"/>
        <c:noMultiLvlLbl val="0"/>
      </c:catAx>
      <c:valAx>
        <c:axId val="383072000"/>
        <c:scaling>
          <c:orientation val="minMax"/>
          <c:max val="250"/>
        </c:scaling>
        <c:delete val="0"/>
        <c:axPos val="l"/>
        <c:numFmt formatCode="General" sourceLinked="1"/>
        <c:majorTickMark val="out"/>
        <c:minorTickMark val="none"/>
        <c:tickLblPos val="nextTo"/>
        <c:crossAx val="38307160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36</c:v>
                </c:pt>
                <c:pt idx="1">
                  <c:v>31</c:v>
                </c:pt>
                <c:pt idx="2">
                  <c:v>90</c:v>
                </c:pt>
                <c:pt idx="3">
                  <c:v>209</c:v>
                </c:pt>
                <c:pt idx="4">
                  <c:v>9</c:v>
                </c:pt>
              </c:numCache>
            </c:numRef>
          </c:val>
          <c:extLst>
            <c:ext xmlns:c16="http://schemas.microsoft.com/office/drawing/2014/chart" uri="{C3380CC4-5D6E-409C-BE32-E72D297353CC}">
              <c16:uniqueId val="{00000000-7AAB-47B3-9FA2-16365397A142}"/>
            </c:ext>
          </c:extLst>
        </c:ser>
        <c:dLbls>
          <c:showLegendKey val="0"/>
          <c:showVal val="0"/>
          <c:showCatName val="0"/>
          <c:showSerName val="0"/>
          <c:showPercent val="0"/>
          <c:showBubbleSize val="0"/>
        </c:dLbls>
        <c:gapWidth val="150"/>
        <c:axId val="333781168"/>
        <c:axId val="383068472"/>
      </c:barChart>
      <c:catAx>
        <c:axId val="33378116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8472"/>
        <c:crosses val="autoZero"/>
        <c:auto val="0"/>
        <c:lblAlgn val="ctr"/>
        <c:lblOffset val="100"/>
        <c:noMultiLvlLbl val="0"/>
      </c:catAx>
      <c:valAx>
        <c:axId val="383068472"/>
        <c:scaling>
          <c:orientation val="minMax"/>
        </c:scaling>
        <c:delete val="0"/>
        <c:axPos val="l"/>
        <c:numFmt formatCode="General" sourceLinked="1"/>
        <c:majorTickMark val="out"/>
        <c:minorTickMark val="none"/>
        <c:tickLblPos val="nextTo"/>
        <c:crossAx val="33378116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146</c:v>
                </c:pt>
                <c:pt idx="1">
                  <c:v>151</c:v>
                </c:pt>
                <c:pt idx="2">
                  <c:v>128</c:v>
                </c:pt>
                <c:pt idx="3">
                  <c:v>160</c:v>
                </c:pt>
                <c:pt idx="4">
                  <c:v>18</c:v>
                </c:pt>
              </c:numCache>
            </c:numRef>
          </c:val>
          <c:extLst>
            <c:ext xmlns:c16="http://schemas.microsoft.com/office/drawing/2014/chart" uri="{C3380CC4-5D6E-409C-BE32-E72D297353CC}">
              <c16:uniqueId val="{00000000-2765-49BA-AD82-A843490C9BBE}"/>
            </c:ext>
          </c:extLst>
        </c:ser>
        <c:dLbls>
          <c:showLegendKey val="0"/>
          <c:showVal val="0"/>
          <c:showCatName val="0"/>
          <c:showSerName val="0"/>
          <c:showPercent val="0"/>
          <c:showBubbleSize val="0"/>
        </c:dLbls>
        <c:gapWidth val="150"/>
        <c:axId val="383069256"/>
        <c:axId val="383069648"/>
      </c:barChart>
      <c:catAx>
        <c:axId val="383069256"/>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9648"/>
        <c:crosses val="autoZero"/>
        <c:auto val="0"/>
        <c:lblAlgn val="ctr"/>
        <c:lblOffset val="100"/>
        <c:noMultiLvlLbl val="0"/>
      </c:catAx>
      <c:valAx>
        <c:axId val="383069648"/>
        <c:scaling>
          <c:orientation val="minMax"/>
          <c:max val="250"/>
        </c:scaling>
        <c:delete val="0"/>
        <c:axPos val="l"/>
        <c:numFmt formatCode="General" sourceLinked="1"/>
        <c:majorTickMark val="out"/>
        <c:minorTickMark val="none"/>
        <c:tickLblPos val="nextTo"/>
        <c:crossAx val="383069256"/>
        <c:crosses val="autoZero"/>
        <c:crossBetween val="between"/>
      </c:valAx>
      <c:spPr>
        <a:noFill/>
        <a:ln w="25400">
          <a:noFill/>
        </a:ln>
      </c:spPr>
    </c:plotArea>
    <c:plotVisOnly val="1"/>
    <c:dispBlanksAs val="gap"/>
    <c:showDLblsOverMax val="0"/>
  </c:chart>
  <c:txPr>
    <a:bodyPr/>
    <a:lstStyle/>
    <a:p>
      <a:pPr>
        <a:defRPr sz="10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5"/>
    </mc:Choice>
    <mc:Fallback>
      <c:style val="25"/>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122</c:v>
                </c:pt>
                <c:pt idx="1">
                  <c:v>118</c:v>
                </c:pt>
                <c:pt idx="2">
                  <c:v>343</c:v>
                </c:pt>
                <c:pt idx="3">
                  <c:v>145</c:v>
                </c:pt>
                <c:pt idx="4">
                  <c:v>29</c:v>
                </c:pt>
              </c:numCache>
            </c:numRef>
          </c:val>
          <c:extLst>
            <c:ext xmlns:c16="http://schemas.microsoft.com/office/drawing/2014/chart" uri="{C3380CC4-5D6E-409C-BE32-E72D297353CC}">
              <c16:uniqueId val="{00000000-932F-441C-988C-10A64044AA96}"/>
            </c:ext>
          </c:extLst>
        </c:ser>
        <c:dLbls>
          <c:showLegendKey val="0"/>
          <c:showVal val="0"/>
          <c:showCatName val="0"/>
          <c:showSerName val="0"/>
          <c:showPercent val="0"/>
          <c:showBubbleSize val="0"/>
        </c:dLbls>
        <c:gapWidth val="150"/>
        <c:axId val="383070432"/>
        <c:axId val="383070824"/>
      </c:barChart>
      <c:catAx>
        <c:axId val="383070432"/>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0824"/>
        <c:crosses val="autoZero"/>
        <c:auto val="0"/>
        <c:lblAlgn val="ctr"/>
        <c:lblOffset val="100"/>
        <c:noMultiLvlLbl val="0"/>
      </c:catAx>
      <c:valAx>
        <c:axId val="383070824"/>
        <c:scaling>
          <c:orientation val="minMax"/>
        </c:scaling>
        <c:delete val="0"/>
        <c:axPos val="l"/>
        <c:numFmt formatCode="General" sourceLinked="1"/>
        <c:majorTickMark val="out"/>
        <c:minorTickMark val="none"/>
        <c:tickLblPos val="nextTo"/>
        <c:crossAx val="383070432"/>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1"/>
          <c:order val="0"/>
          <c:tx>
            <c:strRef>
              <c:f>Sheet1!$C$1</c:f>
              <c:strCache>
                <c:ptCount val="1"/>
                <c:pt idx="0">
                  <c:v>new</c:v>
                </c:pt>
              </c:strCache>
            </c:strRef>
          </c:tx>
          <c:spPr>
            <a:solidFill>
              <a:schemeClr val="accent1">
                <a:lumMod val="60000"/>
                <a:lumOff val="40000"/>
              </a:schemeClr>
            </a:solidFill>
          </c:spPr>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201</c:v>
                </c:pt>
                <c:pt idx="1">
                  <c:v>253</c:v>
                </c:pt>
                <c:pt idx="2">
                  <c:v>91</c:v>
                </c:pt>
                <c:pt idx="3">
                  <c:v>97</c:v>
                </c:pt>
                <c:pt idx="4">
                  <c:v>15</c:v>
                </c:pt>
              </c:numCache>
            </c:numRef>
          </c:val>
          <c:extLst>
            <c:ext xmlns:c16="http://schemas.microsoft.com/office/drawing/2014/chart" uri="{C3380CC4-5D6E-409C-BE32-E72D297353CC}">
              <c16:uniqueId val="{00000000-597C-4E22-A279-B3F31524322F}"/>
            </c:ext>
          </c:extLst>
        </c:ser>
        <c:dLbls>
          <c:showLegendKey val="0"/>
          <c:showVal val="0"/>
          <c:showCatName val="0"/>
          <c:showSerName val="0"/>
          <c:showPercent val="0"/>
          <c:showBubbleSize val="0"/>
        </c:dLbls>
        <c:gapWidth val="150"/>
        <c:axId val="383071608"/>
        <c:axId val="383072000"/>
      </c:barChart>
      <c:catAx>
        <c:axId val="38307160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2000"/>
        <c:crosses val="autoZero"/>
        <c:auto val="0"/>
        <c:lblAlgn val="ctr"/>
        <c:lblOffset val="100"/>
        <c:noMultiLvlLbl val="0"/>
      </c:catAx>
      <c:valAx>
        <c:axId val="383072000"/>
        <c:scaling>
          <c:orientation val="minMax"/>
          <c:max val="250"/>
        </c:scaling>
        <c:delete val="0"/>
        <c:axPos val="l"/>
        <c:numFmt formatCode="General" sourceLinked="1"/>
        <c:majorTickMark val="out"/>
        <c:minorTickMark val="none"/>
        <c:tickLblPos val="nextTo"/>
        <c:crossAx val="38307160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HICs</c:v>
                </c:pt>
              </c:strCache>
            </c:strRef>
          </c:tx>
          <c:spPr>
            <a:ln w="63500" cap="rnd">
              <a:solidFill>
                <a:schemeClr val="accent1"/>
              </a:solidFill>
              <a:round/>
            </a:ln>
            <a:effectLst/>
          </c:spPr>
          <c:marker>
            <c:symbol val="none"/>
          </c:marker>
          <c:cat>
            <c:strRef>
              <c:f>Sheet1!$A$2:$A$6</c:f>
              <c:strCache>
                <c:ptCount val="5"/>
                <c:pt idx="0">
                  <c:v>production efficiency</c:v>
                </c:pt>
                <c:pt idx="1">
                  <c:v>food produced</c:v>
                </c:pt>
                <c:pt idx="2">
                  <c:v>welfare</c:v>
                </c:pt>
                <c:pt idx="3">
                  <c:v>waste/pollution</c:v>
                </c:pt>
                <c:pt idx="4">
                  <c:v>separation</c:v>
                </c:pt>
              </c:strCache>
            </c:strRef>
          </c:cat>
          <c:val>
            <c:numRef>
              <c:f>Sheet1!$B$2:$B$6</c:f>
              <c:numCache>
                <c:formatCode>General</c:formatCode>
                <c:ptCount val="5"/>
                <c:pt idx="0">
                  <c:v>8</c:v>
                </c:pt>
                <c:pt idx="1">
                  <c:v>8</c:v>
                </c:pt>
                <c:pt idx="2">
                  <c:v>3</c:v>
                </c:pt>
                <c:pt idx="3">
                  <c:v>1</c:v>
                </c:pt>
                <c:pt idx="4">
                  <c:v>1</c:v>
                </c:pt>
              </c:numCache>
            </c:numRef>
          </c:val>
          <c:extLst>
            <c:ext xmlns:c16="http://schemas.microsoft.com/office/drawing/2014/chart" uri="{C3380CC4-5D6E-409C-BE32-E72D297353CC}">
              <c16:uniqueId val="{00000000-A50D-4B48-8A49-B9F0BB17660F}"/>
            </c:ext>
          </c:extLst>
        </c:ser>
        <c:ser>
          <c:idx val="1"/>
          <c:order val="1"/>
          <c:tx>
            <c:strRef>
              <c:f>Sheet1!$C$1</c:f>
              <c:strCache>
                <c:ptCount val="1"/>
                <c:pt idx="0">
                  <c:v>LMICs</c:v>
                </c:pt>
              </c:strCache>
            </c:strRef>
          </c:tx>
          <c:spPr>
            <a:ln w="63500" cap="rnd">
              <a:solidFill>
                <a:schemeClr val="accent2"/>
              </a:solidFill>
              <a:round/>
            </a:ln>
            <a:effectLst/>
          </c:spPr>
          <c:marker>
            <c:symbol val="none"/>
          </c:marker>
          <c:cat>
            <c:strRef>
              <c:f>Sheet1!$A$2:$A$6</c:f>
              <c:strCache>
                <c:ptCount val="5"/>
                <c:pt idx="0">
                  <c:v>production efficiency</c:v>
                </c:pt>
                <c:pt idx="1">
                  <c:v>food produced</c:v>
                </c:pt>
                <c:pt idx="2">
                  <c:v>welfare</c:v>
                </c:pt>
                <c:pt idx="3">
                  <c:v>waste/pollution</c:v>
                </c:pt>
                <c:pt idx="4">
                  <c:v>separation</c:v>
                </c:pt>
              </c:strCache>
            </c:strRef>
          </c:cat>
          <c:val>
            <c:numRef>
              <c:f>Sheet1!$C$2:$C$6</c:f>
              <c:numCache>
                <c:formatCode>General</c:formatCode>
                <c:ptCount val="5"/>
                <c:pt idx="0">
                  <c:v>3</c:v>
                </c:pt>
                <c:pt idx="1">
                  <c:v>4</c:v>
                </c:pt>
                <c:pt idx="2">
                  <c:v>5</c:v>
                </c:pt>
                <c:pt idx="3">
                  <c:v>7</c:v>
                </c:pt>
                <c:pt idx="4">
                  <c:v>9</c:v>
                </c:pt>
              </c:numCache>
            </c:numRef>
          </c:val>
          <c:extLst>
            <c:ext xmlns:c16="http://schemas.microsoft.com/office/drawing/2014/chart" uri="{C3380CC4-5D6E-409C-BE32-E72D297353CC}">
              <c16:uniqueId val="{00000001-A50D-4B48-8A49-B9F0BB17660F}"/>
            </c:ext>
          </c:extLst>
        </c:ser>
        <c:dLbls>
          <c:showLegendKey val="0"/>
          <c:showVal val="0"/>
          <c:showCatName val="0"/>
          <c:showSerName val="0"/>
          <c:showPercent val="0"/>
          <c:showBubbleSize val="0"/>
        </c:dLbls>
        <c:axId val="294471328"/>
        <c:axId val="307725792"/>
      </c:radarChart>
      <c:catAx>
        <c:axId val="294471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307725792"/>
        <c:crosses val="autoZero"/>
        <c:auto val="1"/>
        <c:lblAlgn val="ctr"/>
        <c:lblOffset val="100"/>
        <c:noMultiLvlLbl val="0"/>
      </c:catAx>
      <c:valAx>
        <c:axId val="307725792"/>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944713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b="1"/>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HICs</c:v>
                </c:pt>
              </c:strCache>
            </c:strRef>
          </c:tx>
          <c:spPr>
            <a:ln w="63500" cap="rnd">
              <a:solidFill>
                <a:schemeClr val="accent1"/>
              </a:solidFill>
              <a:round/>
            </a:ln>
            <a:effectLst/>
          </c:spPr>
          <c:marker>
            <c:symbol val="none"/>
          </c:marker>
          <c:cat>
            <c:strRef>
              <c:f>Sheet1!$A$2:$A$6</c:f>
              <c:strCache>
                <c:ptCount val="5"/>
                <c:pt idx="0">
                  <c:v>production efficiency</c:v>
                </c:pt>
                <c:pt idx="1">
                  <c:v>food produced</c:v>
                </c:pt>
                <c:pt idx="2">
                  <c:v>welfare</c:v>
                </c:pt>
                <c:pt idx="3">
                  <c:v>waste/pollution</c:v>
                </c:pt>
                <c:pt idx="4">
                  <c:v>separation</c:v>
                </c:pt>
              </c:strCache>
            </c:strRef>
          </c:cat>
          <c:val>
            <c:numRef>
              <c:f>Sheet1!$B$2:$B$6</c:f>
              <c:numCache>
                <c:formatCode>General</c:formatCode>
                <c:ptCount val="5"/>
                <c:pt idx="0">
                  <c:v>8</c:v>
                </c:pt>
                <c:pt idx="1">
                  <c:v>8</c:v>
                </c:pt>
                <c:pt idx="2">
                  <c:v>3</c:v>
                </c:pt>
                <c:pt idx="3">
                  <c:v>1</c:v>
                </c:pt>
                <c:pt idx="4">
                  <c:v>1</c:v>
                </c:pt>
              </c:numCache>
            </c:numRef>
          </c:val>
          <c:extLst>
            <c:ext xmlns:c16="http://schemas.microsoft.com/office/drawing/2014/chart" uri="{C3380CC4-5D6E-409C-BE32-E72D297353CC}">
              <c16:uniqueId val="{00000000-A50D-4B48-8A49-B9F0BB17660F}"/>
            </c:ext>
          </c:extLst>
        </c:ser>
        <c:ser>
          <c:idx val="1"/>
          <c:order val="1"/>
          <c:tx>
            <c:strRef>
              <c:f>Sheet1!$C$1</c:f>
              <c:strCache>
                <c:ptCount val="1"/>
                <c:pt idx="0">
                  <c:v>LMICs</c:v>
                </c:pt>
              </c:strCache>
            </c:strRef>
          </c:tx>
          <c:spPr>
            <a:ln w="63500" cap="rnd">
              <a:solidFill>
                <a:schemeClr val="accent2"/>
              </a:solidFill>
              <a:round/>
            </a:ln>
            <a:effectLst/>
          </c:spPr>
          <c:marker>
            <c:symbol val="none"/>
          </c:marker>
          <c:cat>
            <c:strRef>
              <c:f>Sheet1!$A$2:$A$6</c:f>
              <c:strCache>
                <c:ptCount val="5"/>
                <c:pt idx="0">
                  <c:v>production efficiency</c:v>
                </c:pt>
                <c:pt idx="1">
                  <c:v>food produced</c:v>
                </c:pt>
                <c:pt idx="2">
                  <c:v>welfare</c:v>
                </c:pt>
                <c:pt idx="3">
                  <c:v>waste/pollution</c:v>
                </c:pt>
                <c:pt idx="4">
                  <c:v>separation</c:v>
                </c:pt>
              </c:strCache>
            </c:strRef>
          </c:cat>
          <c:val>
            <c:numRef>
              <c:f>Sheet1!$C$2:$C$6</c:f>
              <c:numCache>
                <c:formatCode>General</c:formatCode>
                <c:ptCount val="5"/>
                <c:pt idx="0">
                  <c:v>3</c:v>
                </c:pt>
                <c:pt idx="1">
                  <c:v>4</c:v>
                </c:pt>
                <c:pt idx="2">
                  <c:v>5</c:v>
                </c:pt>
                <c:pt idx="3">
                  <c:v>7</c:v>
                </c:pt>
                <c:pt idx="4">
                  <c:v>9</c:v>
                </c:pt>
              </c:numCache>
            </c:numRef>
          </c:val>
          <c:extLst>
            <c:ext xmlns:c16="http://schemas.microsoft.com/office/drawing/2014/chart" uri="{C3380CC4-5D6E-409C-BE32-E72D297353CC}">
              <c16:uniqueId val="{00000001-A50D-4B48-8A49-B9F0BB17660F}"/>
            </c:ext>
          </c:extLst>
        </c:ser>
        <c:dLbls>
          <c:showLegendKey val="0"/>
          <c:showVal val="0"/>
          <c:showCatName val="0"/>
          <c:showSerName val="0"/>
          <c:showPercent val="0"/>
          <c:showBubbleSize val="0"/>
        </c:dLbls>
        <c:axId val="294471328"/>
        <c:axId val="307725792"/>
      </c:radarChart>
      <c:catAx>
        <c:axId val="294471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307725792"/>
        <c:crosses val="autoZero"/>
        <c:auto val="1"/>
        <c:lblAlgn val="ctr"/>
        <c:lblOffset val="100"/>
        <c:noMultiLvlLbl val="0"/>
      </c:catAx>
      <c:valAx>
        <c:axId val="307725792"/>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944713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146</c:v>
                </c:pt>
                <c:pt idx="1">
                  <c:v>151</c:v>
                </c:pt>
                <c:pt idx="2">
                  <c:v>128</c:v>
                </c:pt>
                <c:pt idx="3">
                  <c:v>160</c:v>
                </c:pt>
                <c:pt idx="4">
                  <c:v>18</c:v>
                </c:pt>
              </c:numCache>
            </c:numRef>
          </c:val>
          <c:extLst>
            <c:ext xmlns:c16="http://schemas.microsoft.com/office/drawing/2014/chart" uri="{C3380CC4-5D6E-409C-BE32-E72D297353CC}">
              <c16:uniqueId val="{00000000-2765-49BA-AD82-A843490C9BBE}"/>
            </c:ext>
          </c:extLst>
        </c:ser>
        <c:dLbls>
          <c:showLegendKey val="0"/>
          <c:showVal val="0"/>
          <c:showCatName val="0"/>
          <c:showSerName val="0"/>
          <c:showPercent val="0"/>
          <c:showBubbleSize val="0"/>
        </c:dLbls>
        <c:gapWidth val="150"/>
        <c:axId val="383069256"/>
        <c:axId val="383069648"/>
      </c:barChart>
      <c:catAx>
        <c:axId val="383069256"/>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9648"/>
        <c:crosses val="autoZero"/>
        <c:auto val="0"/>
        <c:lblAlgn val="ctr"/>
        <c:lblOffset val="100"/>
        <c:noMultiLvlLbl val="0"/>
      </c:catAx>
      <c:valAx>
        <c:axId val="383069648"/>
        <c:scaling>
          <c:orientation val="minMax"/>
          <c:max val="250"/>
        </c:scaling>
        <c:delete val="0"/>
        <c:axPos val="l"/>
        <c:numFmt formatCode="General" sourceLinked="1"/>
        <c:majorTickMark val="out"/>
        <c:minorTickMark val="none"/>
        <c:tickLblPos val="nextTo"/>
        <c:crossAx val="383069256"/>
        <c:crosses val="autoZero"/>
        <c:crossBetween val="between"/>
      </c:valAx>
      <c:spPr>
        <a:noFill/>
        <a:ln w="25400">
          <a:noFill/>
        </a:ln>
      </c:spPr>
    </c:plotArea>
    <c:plotVisOnly val="1"/>
    <c:dispBlanksAs val="gap"/>
    <c:showDLblsOverMax val="0"/>
  </c:chart>
  <c:txPr>
    <a:bodyPr/>
    <a:lstStyle/>
    <a:p>
      <a:pPr>
        <a:defRPr sz="10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5"/>
    </mc:Choice>
    <mc:Fallback>
      <c:style val="25"/>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122</c:v>
                </c:pt>
                <c:pt idx="1">
                  <c:v>118</c:v>
                </c:pt>
                <c:pt idx="2">
                  <c:v>343</c:v>
                </c:pt>
                <c:pt idx="3">
                  <c:v>145</c:v>
                </c:pt>
                <c:pt idx="4">
                  <c:v>29</c:v>
                </c:pt>
              </c:numCache>
            </c:numRef>
          </c:val>
          <c:extLst>
            <c:ext xmlns:c16="http://schemas.microsoft.com/office/drawing/2014/chart" uri="{C3380CC4-5D6E-409C-BE32-E72D297353CC}">
              <c16:uniqueId val="{00000000-932F-441C-988C-10A64044AA96}"/>
            </c:ext>
          </c:extLst>
        </c:ser>
        <c:dLbls>
          <c:showLegendKey val="0"/>
          <c:showVal val="0"/>
          <c:showCatName val="0"/>
          <c:showSerName val="0"/>
          <c:showPercent val="0"/>
          <c:showBubbleSize val="0"/>
        </c:dLbls>
        <c:gapWidth val="150"/>
        <c:axId val="383070432"/>
        <c:axId val="383070824"/>
      </c:barChart>
      <c:catAx>
        <c:axId val="383070432"/>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0824"/>
        <c:crosses val="autoZero"/>
        <c:auto val="0"/>
        <c:lblAlgn val="ctr"/>
        <c:lblOffset val="100"/>
        <c:noMultiLvlLbl val="0"/>
      </c:catAx>
      <c:valAx>
        <c:axId val="383070824"/>
        <c:scaling>
          <c:orientation val="minMax"/>
        </c:scaling>
        <c:delete val="0"/>
        <c:axPos val="l"/>
        <c:numFmt formatCode="General" sourceLinked="1"/>
        <c:majorTickMark val="out"/>
        <c:minorTickMark val="none"/>
        <c:tickLblPos val="nextTo"/>
        <c:crossAx val="383070432"/>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1"/>
          <c:order val="0"/>
          <c:tx>
            <c:strRef>
              <c:f>Sheet1!$C$1</c:f>
              <c:strCache>
                <c:ptCount val="1"/>
                <c:pt idx="0">
                  <c:v>new</c:v>
                </c:pt>
              </c:strCache>
            </c:strRef>
          </c:tx>
          <c:spPr>
            <a:solidFill>
              <a:schemeClr val="accent1">
                <a:lumMod val="60000"/>
                <a:lumOff val="40000"/>
              </a:schemeClr>
            </a:solidFill>
          </c:spPr>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201</c:v>
                </c:pt>
                <c:pt idx="1">
                  <c:v>253</c:v>
                </c:pt>
                <c:pt idx="2">
                  <c:v>91</c:v>
                </c:pt>
                <c:pt idx="3">
                  <c:v>97</c:v>
                </c:pt>
                <c:pt idx="4">
                  <c:v>15</c:v>
                </c:pt>
              </c:numCache>
            </c:numRef>
          </c:val>
          <c:extLst>
            <c:ext xmlns:c16="http://schemas.microsoft.com/office/drawing/2014/chart" uri="{C3380CC4-5D6E-409C-BE32-E72D297353CC}">
              <c16:uniqueId val="{00000000-597C-4E22-A279-B3F31524322F}"/>
            </c:ext>
          </c:extLst>
        </c:ser>
        <c:dLbls>
          <c:showLegendKey val="0"/>
          <c:showVal val="0"/>
          <c:showCatName val="0"/>
          <c:showSerName val="0"/>
          <c:showPercent val="0"/>
          <c:showBubbleSize val="0"/>
        </c:dLbls>
        <c:gapWidth val="150"/>
        <c:axId val="383071608"/>
        <c:axId val="383072000"/>
      </c:barChart>
      <c:catAx>
        <c:axId val="38307160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2000"/>
        <c:crosses val="autoZero"/>
        <c:auto val="0"/>
        <c:lblAlgn val="ctr"/>
        <c:lblOffset val="100"/>
        <c:noMultiLvlLbl val="0"/>
      </c:catAx>
      <c:valAx>
        <c:axId val="383072000"/>
        <c:scaling>
          <c:orientation val="minMax"/>
          <c:max val="250"/>
        </c:scaling>
        <c:delete val="0"/>
        <c:axPos val="l"/>
        <c:numFmt formatCode="General" sourceLinked="1"/>
        <c:majorTickMark val="out"/>
        <c:minorTickMark val="none"/>
        <c:tickLblPos val="nextTo"/>
        <c:crossAx val="38307160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36</c:v>
                </c:pt>
                <c:pt idx="1">
                  <c:v>31</c:v>
                </c:pt>
                <c:pt idx="2">
                  <c:v>90</c:v>
                </c:pt>
                <c:pt idx="3">
                  <c:v>209</c:v>
                </c:pt>
                <c:pt idx="4">
                  <c:v>9</c:v>
                </c:pt>
              </c:numCache>
            </c:numRef>
          </c:val>
          <c:extLst>
            <c:ext xmlns:c16="http://schemas.microsoft.com/office/drawing/2014/chart" uri="{C3380CC4-5D6E-409C-BE32-E72D297353CC}">
              <c16:uniqueId val="{00000000-7AAB-47B3-9FA2-16365397A142}"/>
            </c:ext>
          </c:extLst>
        </c:ser>
        <c:dLbls>
          <c:showLegendKey val="0"/>
          <c:showVal val="0"/>
          <c:showCatName val="0"/>
          <c:showSerName val="0"/>
          <c:showPercent val="0"/>
          <c:showBubbleSize val="0"/>
        </c:dLbls>
        <c:gapWidth val="150"/>
        <c:axId val="333781168"/>
        <c:axId val="383068472"/>
      </c:barChart>
      <c:catAx>
        <c:axId val="33378116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8472"/>
        <c:crosses val="autoZero"/>
        <c:auto val="0"/>
        <c:lblAlgn val="ctr"/>
        <c:lblOffset val="100"/>
        <c:noMultiLvlLbl val="0"/>
      </c:catAx>
      <c:valAx>
        <c:axId val="383068472"/>
        <c:scaling>
          <c:orientation val="minMax"/>
        </c:scaling>
        <c:delete val="0"/>
        <c:axPos val="l"/>
        <c:numFmt formatCode="General" sourceLinked="1"/>
        <c:majorTickMark val="out"/>
        <c:minorTickMark val="none"/>
        <c:tickLblPos val="nextTo"/>
        <c:crossAx val="33378116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146</c:v>
                </c:pt>
                <c:pt idx="1">
                  <c:v>151</c:v>
                </c:pt>
                <c:pt idx="2">
                  <c:v>128</c:v>
                </c:pt>
                <c:pt idx="3">
                  <c:v>160</c:v>
                </c:pt>
                <c:pt idx="4">
                  <c:v>18</c:v>
                </c:pt>
              </c:numCache>
            </c:numRef>
          </c:val>
          <c:extLst>
            <c:ext xmlns:c16="http://schemas.microsoft.com/office/drawing/2014/chart" uri="{C3380CC4-5D6E-409C-BE32-E72D297353CC}">
              <c16:uniqueId val="{00000000-2765-49BA-AD82-A843490C9BBE}"/>
            </c:ext>
          </c:extLst>
        </c:ser>
        <c:dLbls>
          <c:showLegendKey val="0"/>
          <c:showVal val="0"/>
          <c:showCatName val="0"/>
          <c:showSerName val="0"/>
          <c:showPercent val="0"/>
          <c:showBubbleSize val="0"/>
        </c:dLbls>
        <c:gapWidth val="150"/>
        <c:axId val="383069256"/>
        <c:axId val="383069648"/>
      </c:barChart>
      <c:catAx>
        <c:axId val="383069256"/>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9648"/>
        <c:crosses val="autoZero"/>
        <c:auto val="0"/>
        <c:lblAlgn val="ctr"/>
        <c:lblOffset val="100"/>
        <c:noMultiLvlLbl val="0"/>
      </c:catAx>
      <c:valAx>
        <c:axId val="383069648"/>
        <c:scaling>
          <c:orientation val="minMax"/>
          <c:max val="250"/>
        </c:scaling>
        <c:delete val="0"/>
        <c:axPos val="l"/>
        <c:numFmt formatCode="General" sourceLinked="1"/>
        <c:majorTickMark val="out"/>
        <c:minorTickMark val="none"/>
        <c:tickLblPos val="nextTo"/>
        <c:crossAx val="383069256"/>
        <c:crosses val="autoZero"/>
        <c:crossBetween val="between"/>
      </c:valAx>
      <c:spPr>
        <a:noFill/>
        <a:ln w="25400">
          <a:noFill/>
        </a:ln>
      </c:spPr>
    </c:plotArea>
    <c:plotVisOnly val="1"/>
    <c:dispBlanksAs val="gap"/>
    <c:showDLblsOverMax val="0"/>
  </c:chart>
  <c:txPr>
    <a:bodyPr/>
    <a:lstStyle/>
    <a:p>
      <a:pPr>
        <a:defRPr sz="10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5"/>
    </mc:Choice>
    <mc:Fallback>
      <c:style val="25"/>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122</c:v>
                </c:pt>
                <c:pt idx="1">
                  <c:v>118</c:v>
                </c:pt>
                <c:pt idx="2">
                  <c:v>343</c:v>
                </c:pt>
                <c:pt idx="3">
                  <c:v>145</c:v>
                </c:pt>
                <c:pt idx="4">
                  <c:v>29</c:v>
                </c:pt>
              </c:numCache>
            </c:numRef>
          </c:val>
          <c:extLst>
            <c:ext xmlns:c16="http://schemas.microsoft.com/office/drawing/2014/chart" uri="{C3380CC4-5D6E-409C-BE32-E72D297353CC}">
              <c16:uniqueId val="{00000000-932F-441C-988C-10A64044AA96}"/>
            </c:ext>
          </c:extLst>
        </c:ser>
        <c:dLbls>
          <c:showLegendKey val="0"/>
          <c:showVal val="0"/>
          <c:showCatName val="0"/>
          <c:showSerName val="0"/>
          <c:showPercent val="0"/>
          <c:showBubbleSize val="0"/>
        </c:dLbls>
        <c:gapWidth val="150"/>
        <c:axId val="383070432"/>
        <c:axId val="383070824"/>
      </c:barChart>
      <c:catAx>
        <c:axId val="383070432"/>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0824"/>
        <c:crosses val="autoZero"/>
        <c:auto val="0"/>
        <c:lblAlgn val="ctr"/>
        <c:lblOffset val="100"/>
        <c:noMultiLvlLbl val="0"/>
      </c:catAx>
      <c:valAx>
        <c:axId val="383070824"/>
        <c:scaling>
          <c:orientation val="minMax"/>
        </c:scaling>
        <c:delete val="0"/>
        <c:axPos val="l"/>
        <c:numFmt formatCode="General" sourceLinked="1"/>
        <c:majorTickMark val="out"/>
        <c:minorTickMark val="none"/>
        <c:tickLblPos val="nextTo"/>
        <c:crossAx val="383070432"/>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1"/>
          <c:order val="0"/>
          <c:tx>
            <c:strRef>
              <c:f>Sheet1!$C$1</c:f>
              <c:strCache>
                <c:ptCount val="1"/>
                <c:pt idx="0">
                  <c:v>new</c:v>
                </c:pt>
              </c:strCache>
            </c:strRef>
          </c:tx>
          <c:spPr>
            <a:solidFill>
              <a:schemeClr val="accent1">
                <a:lumMod val="60000"/>
                <a:lumOff val="40000"/>
              </a:schemeClr>
            </a:solidFill>
          </c:spPr>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201</c:v>
                </c:pt>
                <c:pt idx="1">
                  <c:v>253</c:v>
                </c:pt>
                <c:pt idx="2">
                  <c:v>91</c:v>
                </c:pt>
                <c:pt idx="3">
                  <c:v>97</c:v>
                </c:pt>
                <c:pt idx="4">
                  <c:v>15</c:v>
                </c:pt>
              </c:numCache>
            </c:numRef>
          </c:val>
          <c:extLst>
            <c:ext xmlns:c16="http://schemas.microsoft.com/office/drawing/2014/chart" uri="{C3380CC4-5D6E-409C-BE32-E72D297353CC}">
              <c16:uniqueId val="{00000000-597C-4E22-A279-B3F31524322F}"/>
            </c:ext>
          </c:extLst>
        </c:ser>
        <c:dLbls>
          <c:showLegendKey val="0"/>
          <c:showVal val="0"/>
          <c:showCatName val="0"/>
          <c:showSerName val="0"/>
          <c:showPercent val="0"/>
          <c:showBubbleSize val="0"/>
        </c:dLbls>
        <c:gapWidth val="150"/>
        <c:axId val="383071608"/>
        <c:axId val="383072000"/>
      </c:barChart>
      <c:catAx>
        <c:axId val="38307160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2000"/>
        <c:crosses val="autoZero"/>
        <c:auto val="0"/>
        <c:lblAlgn val="ctr"/>
        <c:lblOffset val="100"/>
        <c:noMultiLvlLbl val="0"/>
      </c:catAx>
      <c:valAx>
        <c:axId val="383072000"/>
        <c:scaling>
          <c:orientation val="minMax"/>
          <c:max val="250"/>
        </c:scaling>
        <c:delete val="0"/>
        <c:axPos val="l"/>
        <c:numFmt formatCode="General" sourceLinked="1"/>
        <c:majorTickMark val="out"/>
        <c:minorTickMark val="none"/>
        <c:tickLblPos val="nextTo"/>
        <c:crossAx val="38307160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36</c:v>
                </c:pt>
                <c:pt idx="1">
                  <c:v>31</c:v>
                </c:pt>
                <c:pt idx="2">
                  <c:v>90</c:v>
                </c:pt>
                <c:pt idx="3">
                  <c:v>209</c:v>
                </c:pt>
                <c:pt idx="4">
                  <c:v>9</c:v>
                </c:pt>
              </c:numCache>
            </c:numRef>
          </c:val>
          <c:extLst>
            <c:ext xmlns:c16="http://schemas.microsoft.com/office/drawing/2014/chart" uri="{C3380CC4-5D6E-409C-BE32-E72D297353CC}">
              <c16:uniqueId val="{00000000-7AAB-47B3-9FA2-16365397A142}"/>
            </c:ext>
          </c:extLst>
        </c:ser>
        <c:dLbls>
          <c:showLegendKey val="0"/>
          <c:showVal val="0"/>
          <c:showCatName val="0"/>
          <c:showSerName val="0"/>
          <c:showPercent val="0"/>
          <c:showBubbleSize val="0"/>
        </c:dLbls>
        <c:gapWidth val="150"/>
        <c:axId val="333781168"/>
        <c:axId val="383068472"/>
      </c:barChart>
      <c:catAx>
        <c:axId val="33378116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8472"/>
        <c:crosses val="autoZero"/>
        <c:auto val="0"/>
        <c:lblAlgn val="ctr"/>
        <c:lblOffset val="100"/>
        <c:noMultiLvlLbl val="0"/>
      </c:catAx>
      <c:valAx>
        <c:axId val="383068472"/>
        <c:scaling>
          <c:orientation val="minMax"/>
        </c:scaling>
        <c:delete val="0"/>
        <c:axPos val="l"/>
        <c:numFmt formatCode="General" sourceLinked="1"/>
        <c:majorTickMark val="out"/>
        <c:minorTickMark val="none"/>
        <c:tickLblPos val="nextTo"/>
        <c:crossAx val="33378116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BEF853-E072-4F0F-9A65-7E50534FE9E0}" type="doc">
      <dgm:prSet loTypeId="urn:microsoft.com/office/officeart/2005/8/layout/venn1" loCatId="relationship" qsTypeId="urn:microsoft.com/office/officeart/2005/8/quickstyle/simple1" qsCatId="simple" csTypeId="urn:microsoft.com/office/officeart/2005/8/colors/colorful3" csCatId="colorful" phldr="1"/>
      <dgm:spPr/>
    </dgm:pt>
    <dgm:pt modelId="{FB01F9D5-B10B-432C-A7AC-D01E9297589C}">
      <dgm:prSet phldrT="[Text]"/>
      <dgm:spPr>
        <a:solidFill>
          <a:srgbClr val="ECA041"/>
        </a:solidFill>
      </dgm:spPr>
      <dgm:t>
        <a:bodyPr/>
        <a:lstStyle/>
        <a:p>
          <a:r>
            <a:rPr lang="en-US" dirty="0"/>
            <a:t>Address demand</a:t>
          </a:r>
          <a:endParaRPr lang="en-GB" dirty="0"/>
        </a:p>
      </dgm:t>
    </dgm:pt>
    <dgm:pt modelId="{B4346C1F-D847-4E7B-8734-A3D8AA99477A}" type="parTrans" cxnId="{A2F8003E-4709-4F02-932A-836664636874}">
      <dgm:prSet/>
      <dgm:spPr/>
      <dgm:t>
        <a:bodyPr/>
        <a:lstStyle/>
        <a:p>
          <a:endParaRPr lang="en-GB"/>
        </a:p>
      </dgm:t>
    </dgm:pt>
    <dgm:pt modelId="{A25470A2-7399-4E5B-B34A-A7119A9466AE}" type="sibTrans" cxnId="{A2F8003E-4709-4F02-932A-836664636874}">
      <dgm:prSet/>
      <dgm:spPr/>
      <dgm:t>
        <a:bodyPr/>
        <a:lstStyle/>
        <a:p>
          <a:endParaRPr lang="en-GB"/>
        </a:p>
      </dgm:t>
    </dgm:pt>
    <dgm:pt modelId="{A9EDCDB4-8D68-4B25-9043-4B5B533E03B9}">
      <dgm:prSet phldrT="[Text]"/>
      <dgm:spPr>
        <a:solidFill>
          <a:srgbClr val="3AB04A"/>
        </a:solidFill>
      </dgm:spPr>
      <dgm:t>
        <a:bodyPr/>
        <a:lstStyle/>
        <a:p>
          <a:r>
            <a:rPr lang="en-US" dirty="0"/>
            <a:t>Mitigate harms</a:t>
          </a:r>
          <a:endParaRPr lang="en-GB" dirty="0"/>
        </a:p>
      </dgm:t>
    </dgm:pt>
    <dgm:pt modelId="{EABF9C2B-EEBC-47C6-A2D7-CD40CE33F809}" type="parTrans" cxnId="{C728838A-2326-4EDE-B957-E173E920E9BB}">
      <dgm:prSet/>
      <dgm:spPr/>
      <dgm:t>
        <a:bodyPr/>
        <a:lstStyle/>
        <a:p>
          <a:endParaRPr lang="en-GB"/>
        </a:p>
      </dgm:t>
    </dgm:pt>
    <dgm:pt modelId="{F80F6F5C-0AE4-40E0-AC0B-8317810AE668}" type="sibTrans" cxnId="{C728838A-2326-4EDE-B957-E173E920E9BB}">
      <dgm:prSet/>
      <dgm:spPr/>
      <dgm:t>
        <a:bodyPr/>
        <a:lstStyle/>
        <a:p>
          <a:endParaRPr lang="en-GB"/>
        </a:p>
      </dgm:t>
    </dgm:pt>
    <dgm:pt modelId="{59CF3236-82B2-47CC-A74F-52395AD00DB7}">
      <dgm:prSet phldrT="[Text]"/>
      <dgm:spPr>
        <a:solidFill>
          <a:srgbClr val="00B0F0"/>
        </a:solidFill>
      </dgm:spPr>
      <dgm:t>
        <a:bodyPr/>
        <a:lstStyle/>
        <a:p>
          <a:r>
            <a:rPr lang="en-US" dirty="0"/>
            <a:t>Contribute to development</a:t>
          </a:r>
          <a:endParaRPr lang="en-GB" dirty="0"/>
        </a:p>
      </dgm:t>
    </dgm:pt>
    <dgm:pt modelId="{E99EB3BE-BFAD-487C-9AD0-86269FFAF226}" type="parTrans" cxnId="{0DE64D74-464C-4392-9E8E-DF3BE6735F46}">
      <dgm:prSet/>
      <dgm:spPr/>
      <dgm:t>
        <a:bodyPr/>
        <a:lstStyle/>
        <a:p>
          <a:endParaRPr lang="en-GB"/>
        </a:p>
      </dgm:t>
    </dgm:pt>
    <dgm:pt modelId="{7E509FFB-8E08-4251-86A7-81863585E360}" type="sibTrans" cxnId="{0DE64D74-464C-4392-9E8E-DF3BE6735F46}">
      <dgm:prSet/>
      <dgm:spPr/>
      <dgm:t>
        <a:bodyPr/>
        <a:lstStyle/>
        <a:p>
          <a:endParaRPr lang="en-GB"/>
        </a:p>
      </dgm:t>
    </dgm:pt>
    <dgm:pt modelId="{00E9FD56-2B9A-401A-A6FC-4E0D0581E561}" type="pres">
      <dgm:prSet presAssocID="{A2BEF853-E072-4F0F-9A65-7E50534FE9E0}" presName="compositeShape" presStyleCnt="0">
        <dgm:presLayoutVars>
          <dgm:chMax val="7"/>
          <dgm:dir/>
          <dgm:resizeHandles val="exact"/>
        </dgm:presLayoutVars>
      </dgm:prSet>
      <dgm:spPr/>
    </dgm:pt>
    <dgm:pt modelId="{FBA220C9-BA00-43D5-A813-30EC702C9118}" type="pres">
      <dgm:prSet presAssocID="{FB01F9D5-B10B-432C-A7AC-D01E9297589C}" presName="circ1" presStyleLbl="vennNode1" presStyleIdx="0" presStyleCnt="3"/>
      <dgm:spPr/>
    </dgm:pt>
    <dgm:pt modelId="{20C5B035-EB66-4347-8479-1753271DD1A6}" type="pres">
      <dgm:prSet presAssocID="{FB01F9D5-B10B-432C-A7AC-D01E9297589C}" presName="circ1Tx" presStyleLbl="revTx" presStyleIdx="0" presStyleCnt="0">
        <dgm:presLayoutVars>
          <dgm:chMax val="0"/>
          <dgm:chPref val="0"/>
          <dgm:bulletEnabled val="1"/>
        </dgm:presLayoutVars>
      </dgm:prSet>
      <dgm:spPr/>
    </dgm:pt>
    <dgm:pt modelId="{B3780A87-8D27-4DB1-B413-4188BA6BC702}" type="pres">
      <dgm:prSet presAssocID="{A9EDCDB4-8D68-4B25-9043-4B5B533E03B9}" presName="circ2" presStyleLbl="vennNode1" presStyleIdx="1" presStyleCnt="3"/>
      <dgm:spPr/>
    </dgm:pt>
    <dgm:pt modelId="{A8A1BF30-2AE8-4051-A1E3-4901D9EDB20A}" type="pres">
      <dgm:prSet presAssocID="{A9EDCDB4-8D68-4B25-9043-4B5B533E03B9}" presName="circ2Tx" presStyleLbl="revTx" presStyleIdx="0" presStyleCnt="0">
        <dgm:presLayoutVars>
          <dgm:chMax val="0"/>
          <dgm:chPref val="0"/>
          <dgm:bulletEnabled val="1"/>
        </dgm:presLayoutVars>
      </dgm:prSet>
      <dgm:spPr/>
    </dgm:pt>
    <dgm:pt modelId="{D59307E5-64D5-4F21-8352-1E23641F3E20}" type="pres">
      <dgm:prSet presAssocID="{59CF3236-82B2-47CC-A74F-52395AD00DB7}" presName="circ3" presStyleLbl="vennNode1" presStyleIdx="2" presStyleCnt="3"/>
      <dgm:spPr/>
    </dgm:pt>
    <dgm:pt modelId="{4975F49B-9E12-4300-8ECB-5CA80189DD9C}" type="pres">
      <dgm:prSet presAssocID="{59CF3236-82B2-47CC-A74F-52395AD00DB7}" presName="circ3Tx" presStyleLbl="revTx" presStyleIdx="0" presStyleCnt="0">
        <dgm:presLayoutVars>
          <dgm:chMax val="0"/>
          <dgm:chPref val="0"/>
          <dgm:bulletEnabled val="1"/>
        </dgm:presLayoutVars>
      </dgm:prSet>
      <dgm:spPr/>
    </dgm:pt>
  </dgm:ptLst>
  <dgm:cxnLst>
    <dgm:cxn modelId="{F908FE08-8253-4F4B-B948-491FE7735EDF}" type="presOf" srcId="{A2BEF853-E072-4F0F-9A65-7E50534FE9E0}" destId="{00E9FD56-2B9A-401A-A6FC-4E0D0581E561}" srcOrd="0" destOrd="0" presId="urn:microsoft.com/office/officeart/2005/8/layout/venn1"/>
    <dgm:cxn modelId="{0F7D9911-5A24-4EAB-9381-9BCF8C2F192B}" type="presOf" srcId="{FB01F9D5-B10B-432C-A7AC-D01E9297589C}" destId="{20C5B035-EB66-4347-8479-1753271DD1A6}" srcOrd="1" destOrd="0" presId="urn:microsoft.com/office/officeart/2005/8/layout/venn1"/>
    <dgm:cxn modelId="{9028121D-AF39-4A4D-A56D-A7182AE68CFF}" type="presOf" srcId="{FB01F9D5-B10B-432C-A7AC-D01E9297589C}" destId="{FBA220C9-BA00-43D5-A813-30EC702C9118}" srcOrd="0" destOrd="0" presId="urn:microsoft.com/office/officeart/2005/8/layout/venn1"/>
    <dgm:cxn modelId="{A2F8003E-4709-4F02-932A-836664636874}" srcId="{A2BEF853-E072-4F0F-9A65-7E50534FE9E0}" destId="{FB01F9D5-B10B-432C-A7AC-D01E9297589C}" srcOrd="0" destOrd="0" parTransId="{B4346C1F-D847-4E7B-8734-A3D8AA99477A}" sibTransId="{A25470A2-7399-4E5B-B34A-A7119A9466AE}"/>
    <dgm:cxn modelId="{043AE350-9238-4412-AC41-3E0787FDE129}" type="presOf" srcId="{A9EDCDB4-8D68-4B25-9043-4B5B533E03B9}" destId="{B3780A87-8D27-4DB1-B413-4188BA6BC702}" srcOrd="0" destOrd="0" presId="urn:microsoft.com/office/officeart/2005/8/layout/venn1"/>
    <dgm:cxn modelId="{0DE64D74-464C-4392-9E8E-DF3BE6735F46}" srcId="{A2BEF853-E072-4F0F-9A65-7E50534FE9E0}" destId="{59CF3236-82B2-47CC-A74F-52395AD00DB7}" srcOrd="2" destOrd="0" parTransId="{E99EB3BE-BFAD-487C-9AD0-86269FFAF226}" sibTransId="{7E509FFB-8E08-4251-86A7-81863585E360}"/>
    <dgm:cxn modelId="{19516084-218D-441E-8BDF-37ACA207D735}" type="presOf" srcId="{A9EDCDB4-8D68-4B25-9043-4B5B533E03B9}" destId="{A8A1BF30-2AE8-4051-A1E3-4901D9EDB20A}" srcOrd="1" destOrd="0" presId="urn:microsoft.com/office/officeart/2005/8/layout/venn1"/>
    <dgm:cxn modelId="{C728838A-2326-4EDE-B957-E173E920E9BB}" srcId="{A2BEF853-E072-4F0F-9A65-7E50534FE9E0}" destId="{A9EDCDB4-8D68-4B25-9043-4B5B533E03B9}" srcOrd="1" destOrd="0" parTransId="{EABF9C2B-EEBC-47C6-A2D7-CD40CE33F809}" sibTransId="{F80F6F5C-0AE4-40E0-AC0B-8317810AE668}"/>
    <dgm:cxn modelId="{AFB74CA0-3CE1-43F8-AEAA-71FC280DE2E3}" type="presOf" srcId="{59CF3236-82B2-47CC-A74F-52395AD00DB7}" destId="{D59307E5-64D5-4F21-8352-1E23641F3E20}" srcOrd="0" destOrd="0" presId="urn:microsoft.com/office/officeart/2005/8/layout/venn1"/>
    <dgm:cxn modelId="{1E0983C2-BB83-47EA-B192-CD932B58E815}" type="presOf" srcId="{59CF3236-82B2-47CC-A74F-52395AD00DB7}" destId="{4975F49B-9E12-4300-8ECB-5CA80189DD9C}" srcOrd="1" destOrd="0" presId="urn:microsoft.com/office/officeart/2005/8/layout/venn1"/>
    <dgm:cxn modelId="{335FE12D-ABEA-4E81-BD07-D192E0047B22}" type="presParOf" srcId="{00E9FD56-2B9A-401A-A6FC-4E0D0581E561}" destId="{FBA220C9-BA00-43D5-A813-30EC702C9118}" srcOrd="0" destOrd="0" presId="urn:microsoft.com/office/officeart/2005/8/layout/venn1"/>
    <dgm:cxn modelId="{8F379DF4-4CA4-47C7-ADC0-E4157C3ED43E}" type="presParOf" srcId="{00E9FD56-2B9A-401A-A6FC-4E0D0581E561}" destId="{20C5B035-EB66-4347-8479-1753271DD1A6}" srcOrd="1" destOrd="0" presId="urn:microsoft.com/office/officeart/2005/8/layout/venn1"/>
    <dgm:cxn modelId="{633C974F-0B21-48EB-8BD1-D5AA86B26F1C}" type="presParOf" srcId="{00E9FD56-2B9A-401A-A6FC-4E0D0581E561}" destId="{B3780A87-8D27-4DB1-B413-4188BA6BC702}" srcOrd="2" destOrd="0" presId="urn:microsoft.com/office/officeart/2005/8/layout/venn1"/>
    <dgm:cxn modelId="{E0C35220-06FB-46D1-9464-DC77B60CE95F}" type="presParOf" srcId="{00E9FD56-2B9A-401A-A6FC-4E0D0581E561}" destId="{A8A1BF30-2AE8-4051-A1E3-4901D9EDB20A}" srcOrd="3" destOrd="0" presId="urn:microsoft.com/office/officeart/2005/8/layout/venn1"/>
    <dgm:cxn modelId="{7333BAB4-D09B-46B1-87FD-C4081C959316}" type="presParOf" srcId="{00E9FD56-2B9A-401A-A6FC-4E0D0581E561}" destId="{D59307E5-64D5-4F21-8352-1E23641F3E20}" srcOrd="4" destOrd="0" presId="urn:microsoft.com/office/officeart/2005/8/layout/venn1"/>
    <dgm:cxn modelId="{7C724688-92AB-4D13-88E3-E9895C0E15E9}" type="presParOf" srcId="{00E9FD56-2B9A-401A-A6FC-4E0D0581E561}" destId="{4975F49B-9E12-4300-8ECB-5CA80189DD9C}" srcOrd="5" destOrd="0" presId="urn:microsoft.com/office/officeart/2005/8/layout/venn1"/>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A220C9-BA00-43D5-A813-30EC702C9118}">
      <dsp:nvSpPr>
        <dsp:cNvPr id="0" name=""/>
        <dsp:cNvSpPr/>
      </dsp:nvSpPr>
      <dsp:spPr>
        <a:xfrm>
          <a:off x="2305132" y="50145"/>
          <a:ext cx="2406974" cy="2406974"/>
        </a:xfrm>
        <a:prstGeom prst="ellipse">
          <a:avLst/>
        </a:prstGeom>
        <a:solidFill>
          <a:srgbClr val="ECA04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t>Address demand</a:t>
          </a:r>
          <a:endParaRPr lang="en-GB" sz="2100" kern="1200" dirty="0"/>
        </a:p>
      </dsp:txBody>
      <dsp:txXfrm>
        <a:off x="2626062" y="471365"/>
        <a:ext cx="1765114" cy="1083138"/>
      </dsp:txXfrm>
    </dsp:sp>
    <dsp:sp modelId="{B3780A87-8D27-4DB1-B413-4188BA6BC702}">
      <dsp:nvSpPr>
        <dsp:cNvPr id="0" name=""/>
        <dsp:cNvSpPr/>
      </dsp:nvSpPr>
      <dsp:spPr>
        <a:xfrm>
          <a:off x="3173649" y="1554504"/>
          <a:ext cx="2406974" cy="2406974"/>
        </a:xfrm>
        <a:prstGeom prst="ellipse">
          <a:avLst/>
        </a:prstGeom>
        <a:solidFill>
          <a:srgbClr val="3AB04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t>Mitigate harms</a:t>
          </a:r>
          <a:endParaRPr lang="en-GB" sz="2100" kern="1200" dirty="0"/>
        </a:p>
      </dsp:txBody>
      <dsp:txXfrm>
        <a:off x="3909782" y="2176306"/>
        <a:ext cx="1444184" cy="1323835"/>
      </dsp:txXfrm>
    </dsp:sp>
    <dsp:sp modelId="{D59307E5-64D5-4F21-8352-1E23641F3E20}">
      <dsp:nvSpPr>
        <dsp:cNvPr id="0" name=""/>
        <dsp:cNvSpPr/>
      </dsp:nvSpPr>
      <dsp:spPr>
        <a:xfrm>
          <a:off x="1436616" y="1554504"/>
          <a:ext cx="2406974" cy="2406974"/>
        </a:xfrm>
        <a:prstGeom prst="ellipse">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t>Contribute to development</a:t>
          </a:r>
          <a:endParaRPr lang="en-GB" sz="2100" kern="1200" dirty="0"/>
        </a:p>
      </dsp:txBody>
      <dsp:txXfrm>
        <a:off x="1663272" y="2176306"/>
        <a:ext cx="1444184" cy="132383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F9D455-E20F-1143-865E-3F66D2B04C86}"/>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hangingPunct="1">
              <a:defRPr sz="1300">
                <a:latin typeface="Arial"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50A70D17-C1D5-8045-850C-F66CD3D70AF0}"/>
              </a:ext>
            </a:extLst>
          </p:cNvPr>
          <p:cNvSpPr>
            <a:spLocks noGrp="1"/>
          </p:cNvSpPr>
          <p:nvPr>
            <p:ph type="dt" sz="quarter"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Arial" pitchFamily="34" charset="0"/>
              </a:defRPr>
            </a:lvl1pPr>
          </a:lstStyle>
          <a:p>
            <a:pPr>
              <a:defRPr/>
            </a:pPr>
            <a:fld id="{04347779-37AA-D947-AAF6-7E9E7DB5D0DE}" type="datetimeFigureOut">
              <a:rPr lang="en-US"/>
              <a:pPr>
                <a:defRPr/>
              </a:pPr>
              <a:t>1/11/2023</a:t>
            </a:fld>
            <a:endParaRPr lang="en-US"/>
          </a:p>
        </p:txBody>
      </p:sp>
      <p:sp>
        <p:nvSpPr>
          <p:cNvPr id="4" name="Footer Placeholder 3">
            <a:extLst>
              <a:ext uri="{FF2B5EF4-FFF2-40B4-BE49-F238E27FC236}">
                <a16:creationId xmlns:a16="http://schemas.microsoft.com/office/drawing/2014/main" id="{81B1FB55-ECEA-5A49-ABA1-7D7195A66CB1}"/>
              </a:ext>
            </a:extLst>
          </p:cNvPr>
          <p:cNvSpPr>
            <a:spLocks noGrp="1"/>
          </p:cNvSpPr>
          <p:nvPr>
            <p:ph type="ftr" sz="quarter" idx="2"/>
          </p:nvPr>
        </p:nvSpPr>
        <p:spPr>
          <a:xfrm>
            <a:off x="0" y="9720263"/>
            <a:ext cx="3079750" cy="512762"/>
          </a:xfrm>
          <a:prstGeom prst="rect">
            <a:avLst/>
          </a:prstGeom>
        </p:spPr>
        <p:txBody>
          <a:bodyPr vert="horz" lIns="97219" tIns="48610" rIns="97219" bIns="48610" rtlCol="0" anchor="b"/>
          <a:lstStyle>
            <a:lvl1pPr algn="l" eaLnBrk="1" hangingPunct="1">
              <a:defRPr sz="1300">
                <a:latin typeface="Arial"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637A7BE0-DD17-5D44-B911-B8340A1CAFC8}"/>
              </a:ext>
            </a:extLst>
          </p:cNvPr>
          <p:cNvSpPr>
            <a:spLocks noGrp="1"/>
          </p:cNvSpPr>
          <p:nvPr>
            <p:ph type="sldNum" sz="quarter" idx="3"/>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Arial" pitchFamily="34" charset="0"/>
              </a:defRPr>
            </a:lvl1pPr>
          </a:lstStyle>
          <a:p>
            <a:pPr>
              <a:defRPr/>
            </a:pPr>
            <a:fld id="{3257A9F1-99FB-DB4B-BD3D-40FBB7E245D1}"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6B57CD-3699-B446-887D-14FAEE943457}"/>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42C7B7FF-70BD-C743-84C4-C232CDF413A8}"/>
              </a:ext>
            </a:extLst>
          </p:cNvPr>
          <p:cNvSpPr>
            <a:spLocks noGrp="1"/>
          </p:cNvSpPr>
          <p:nvPr>
            <p:ph type="dt"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4496B698-5046-3948-9288-F49EAC66328B}" type="datetimeFigureOut">
              <a:rPr lang="en-GB"/>
              <a:pPr>
                <a:defRPr/>
              </a:pPr>
              <a:t>11/01/2023</a:t>
            </a:fld>
            <a:endParaRPr lang="en-GB"/>
          </a:p>
        </p:txBody>
      </p:sp>
      <p:sp>
        <p:nvSpPr>
          <p:cNvPr id="4" name="Slide Image Placeholder 3">
            <a:extLst>
              <a:ext uri="{FF2B5EF4-FFF2-40B4-BE49-F238E27FC236}">
                <a16:creationId xmlns:a16="http://schemas.microsoft.com/office/drawing/2014/main" id="{D30467B5-C785-3442-9EB3-C25751C63B41}"/>
              </a:ext>
            </a:extLst>
          </p:cNvPr>
          <p:cNvSpPr>
            <a:spLocks noGrp="1" noRot="1" noChangeAspect="1"/>
          </p:cNvSpPr>
          <p:nvPr>
            <p:ph type="sldImg" idx="2"/>
          </p:nvPr>
        </p:nvSpPr>
        <p:spPr>
          <a:xfrm>
            <a:off x="141288" y="766763"/>
            <a:ext cx="6821487" cy="3838575"/>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a:extLst>
              <a:ext uri="{FF2B5EF4-FFF2-40B4-BE49-F238E27FC236}">
                <a16:creationId xmlns:a16="http://schemas.microsoft.com/office/drawing/2014/main" id="{43245AF0-049D-6843-BCDE-857D7D9B7D01}"/>
              </a:ext>
            </a:extLst>
          </p:cNvPr>
          <p:cNvSpPr>
            <a:spLocks noGrp="1"/>
          </p:cNvSpPr>
          <p:nvPr>
            <p:ph type="body" sz="quarter" idx="3"/>
          </p:nvPr>
        </p:nvSpPr>
        <p:spPr>
          <a:xfrm>
            <a:off x="709613" y="4860925"/>
            <a:ext cx="5684837" cy="460533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C3415AEE-B83F-FF4A-9B4F-D43EDE35AA83}"/>
              </a:ext>
            </a:extLst>
          </p:cNvPr>
          <p:cNvSpPr>
            <a:spLocks noGrp="1"/>
          </p:cNvSpPr>
          <p:nvPr>
            <p:ph type="ftr" sz="quarter" idx="4"/>
          </p:nvPr>
        </p:nvSpPr>
        <p:spPr>
          <a:xfrm>
            <a:off x="0" y="9720263"/>
            <a:ext cx="3079750" cy="512762"/>
          </a:xfrm>
          <a:prstGeom prst="rect">
            <a:avLst/>
          </a:prstGeom>
        </p:spPr>
        <p:txBody>
          <a:bodyPr vert="horz" lIns="97219" tIns="48610" rIns="97219" bIns="48610" rtlCol="0" anchor="b"/>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EB06ACBC-B154-C64C-8D46-85A4FCCABB0C}"/>
              </a:ext>
            </a:extLst>
          </p:cNvPr>
          <p:cNvSpPr>
            <a:spLocks noGrp="1"/>
          </p:cNvSpPr>
          <p:nvPr>
            <p:ph type="sldNum" sz="quarter" idx="5"/>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88ACC6E4-9882-8C47-A496-56DAC1B28245}"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t-BR" dirty="0"/>
              <a:t>FEDERAL UNIVERSITY OF SÃO JOÃO DEL-REI</a:t>
            </a:r>
          </a:p>
          <a:p>
            <a:r>
              <a:rPr lang="es-ES" altLang="en-KE" dirty="0"/>
              <a:t>Centro para la Investigación en Sistemas Sostenibles de Producción Agropecuaria</a:t>
            </a:r>
            <a:endParaRPr lang="en-KE" altLang="en-KE" dirty="0"/>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01CC4C-12AA-4A46-8A38-3357CDFDA867}" type="slidenum">
              <a:rPr lang="en-GB" altLang="en-KE" smtClean="0">
                <a:latin typeface="Calibri" panose="020F0502020204030204" pitchFamily="34" charset="0"/>
              </a:rPr>
              <a:pPr/>
              <a:t>1</a:t>
            </a:fld>
            <a:endParaRPr lang="en-GB" altLang="en-KE">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a:extLst>
              <a:ext uri="{FF2B5EF4-FFF2-40B4-BE49-F238E27FC236}">
                <a16:creationId xmlns:a16="http://schemas.microsoft.com/office/drawing/2014/main" id="{60EE0020-8215-924A-B103-D1DCB7D0629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4" name="Notes Placeholder 2">
            <a:extLst>
              <a:ext uri="{FF2B5EF4-FFF2-40B4-BE49-F238E27FC236}">
                <a16:creationId xmlns:a16="http://schemas.microsoft.com/office/drawing/2014/main" id="{BDFE8AA3-480C-D046-883A-4CAF9AC2BEA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KE" altLang="en-KE"/>
          </a:p>
        </p:txBody>
      </p:sp>
      <p:sp>
        <p:nvSpPr>
          <p:cNvPr id="44035" name="Slide Number Placeholder 3">
            <a:extLst>
              <a:ext uri="{FF2B5EF4-FFF2-40B4-BE49-F238E27FC236}">
                <a16:creationId xmlns:a16="http://schemas.microsoft.com/office/drawing/2014/main" id="{DADBF1C1-2EF6-6542-8DBC-3781A9CE0FB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AB320EF-4DC8-BB49-86E1-108B9771BA42}" type="slidenum">
              <a:rPr lang="en-GB" altLang="en-KE" smtClean="0">
                <a:latin typeface="Calibri" panose="020F0502020204030204" pitchFamily="34" charset="0"/>
              </a:rPr>
              <a:pPr/>
              <a:t>10</a:t>
            </a:fld>
            <a:endParaRPr lang="en-GB" altLang="en-KE">
              <a:latin typeface="Calibri" panose="020F0502020204030204" pitchFamily="34" charset="0"/>
            </a:endParaRPr>
          </a:p>
        </p:txBody>
      </p:sp>
    </p:spTree>
    <p:extLst>
      <p:ext uri="{BB962C8B-B14F-4D97-AF65-F5344CB8AC3E}">
        <p14:creationId xmlns:p14="http://schemas.microsoft.com/office/powerpoint/2010/main" val="41835684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hyperlink" Target="http://www.livestockdialogue.org/" TargetMode="Externa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livestockdialogue.org/" TargetMode="External"/><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livestockdialogue.org/" TargetMode="External"/><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5.e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6.emf"/></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7.emf"/></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8.emf"/></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9.emf"/></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4.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9.emf"/></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hyperlink" Target="http://www.livestockdialogue.org/" TargetMode="Externa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221634" y="-99195"/>
            <a:ext cx="2956232" cy="2091508"/>
          </a:xfrm>
          <a:prstGeom prst="rect">
            <a:avLst/>
          </a:prstGeom>
        </p:spPr>
      </p:pic>
      <p:pic>
        <p:nvPicPr>
          <p:cNvPr id="17" name="Picture 16">
            <a:hlinkClick r:id="rId5"/>
            <a:extLst>
              <a:ext uri="{FF2B5EF4-FFF2-40B4-BE49-F238E27FC236}">
                <a16:creationId xmlns:a16="http://schemas.microsoft.com/office/drawing/2014/main" id="{9893FB4E-78A6-400F-A1F1-9517E2029AAA}"/>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406100" y="197575"/>
            <a:ext cx="3194646" cy="1003105"/>
          </a:xfrm>
          <a:prstGeom prst="rect">
            <a:avLst/>
          </a:prstGeom>
        </p:spPr>
      </p:pic>
    </p:spTree>
    <p:extLst>
      <p:ext uri="{BB962C8B-B14F-4D97-AF65-F5344CB8AC3E}">
        <p14:creationId xmlns:p14="http://schemas.microsoft.com/office/powerpoint/2010/main" val="2129691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2224420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485168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4014775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4142089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hlinkClick r:id="rId3"/>
            <a:extLst>
              <a:ext uri="{FF2B5EF4-FFF2-40B4-BE49-F238E27FC236}">
                <a16:creationId xmlns:a16="http://schemas.microsoft.com/office/drawing/2014/main" id="{9AF3930A-2ACB-46C1-B0C6-4A33F6856F42}"/>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546923" y="6036816"/>
            <a:ext cx="2115160" cy="664151"/>
          </a:xfrm>
          <a:prstGeom prst="rect">
            <a:avLst/>
          </a:prstGeom>
        </p:spPr>
      </p:pic>
    </p:spTree>
    <p:extLst>
      <p:ext uri="{BB962C8B-B14F-4D97-AF65-F5344CB8AC3E}">
        <p14:creationId xmlns:p14="http://schemas.microsoft.com/office/powerpoint/2010/main" val="2704888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hlinkClick r:id="rId3"/>
            <a:extLst>
              <a:ext uri="{FF2B5EF4-FFF2-40B4-BE49-F238E27FC236}">
                <a16:creationId xmlns:a16="http://schemas.microsoft.com/office/drawing/2014/main" id="{A544547D-8AD6-4B25-A0EE-3AB0D073D26C}"/>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546923" y="6036816"/>
            <a:ext cx="2115160" cy="664151"/>
          </a:xfrm>
          <a:prstGeom prst="rect">
            <a:avLst/>
          </a:prstGeom>
        </p:spPr>
      </p:pic>
    </p:spTree>
    <p:extLst>
      <p:ext uri="{BB962C8B-B14F-4D97-AF65-F5344CB8AC3E}">
        <p14:creationId xmlns:p14="http://schemas.microsoft.com/office/powerpoint/2010/main" val="889194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514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122498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629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401147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42904629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27592753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37477923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36593405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14727317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39322011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25817232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007783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287115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97278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1402145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8276653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14336405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34313438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37416888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42872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43741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08938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3633257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09918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10331941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1154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41585453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3"/>
            <a:ext cx="2844800" cy="365125"/>
          </a:xfrm>
          <a:prstGeom prst="rect">
            <a:avLst/>
          </a:prstGeom>
        </p:spPr>
        <p:txBody>
          <a:bodyPr/>
          <a:lstStyle/>
          <a:p>
            <a:fld id="{C88CEA77-4586-4E04-81A9-B829D3A57525}" type="datetimeFigureOut">
              <a:rPr lang="en-US" smtClean="0"/>
              <a:pPr/>
              <a:t>1/11/2023</a:t>
            </a:fld>
            <a:endParaRPr lang="en-US"/>
          </a:p>
        </p:txBody>
      </p:sp>
      <p:sp>
        <p:nvSpPr>
          <p:cNvPr id="3" name="Footer Placeholder 2"/>
          <p:cNvSpPr>
            <a:spLocks noGrp="1"/>
          </p:cNvSpPr>
          <p:nvPr>
            <p:ph type="ftr" sz="quarter" idx="11"/>
          </p:nvPr>
        </p:nvSpPr>
        <p:spPr>
          <a:xfrm>
            <a:off x="4165600" y="6356353"/>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3"/>
            <a:ext cx="2844800" cy="365125"/>
          </a:xfrm>
          <a:prstGeom prst="rect">
            <a:avLst/>
          </a:prstGeom>
        </p:spPr>
        <p:txBody>
          <a:bodyPr/>
          <a:lstStyle/>
          <a:p>
            <a:fld id="{CA4A3A83-1094-409F-AF37-70B408348D1E}" type="slidenum">
              <a:rPr lang="en-US" smtClean="0"/>
              <a:pPr/>
              <a:t>‹#›</a:t>
            </a:fld>
            <a:endParaRPr lang="en-US"/>
          </a:p>
        </p:txBody>
      </p:sp>
    </p:spTree>
    <p:extLst>
      <p:ext uri="{BB962C8B-B14F-4D97-AF65-F5344CB8AC3E}">
        <p14:creationId xmlns:p14="http://schemas.microsoft.com/office/powerpoint/2010/main" val="2794103143"/>
      </p:ext>
    </p:extLst>
  </p:cSld>
  <p:clrMapOvr>
    <a:masterClrMapping/>
  </p:clrMapOvr>
  <p:transition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1_Content">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1727200" y="228600"/>
            <a:ext cx="10058400" cy="1143000"/>
          </a:xfrm>
        </p:spPr>
        <p:txBody>
          <a:bodyPr>
            <a:noAutofit/>
          </a:bodyPr>
          <a:lstStyle>
            <a:lvl1pPr marL="0" indent="0">
              <a:buNone/>
              <a:defRPr sz="3000"/>
            </a:lvl1pPr>
            <a:lvl2pPr marL="457200" indent="0">
              <a:buNone/>
              <a:defRPr/>
            </a:lvl2pPr>
            <a:lvl3pPr marL="914400" indent="0">
              <a:buNone/>
              <a:defRPr/>
            </a:lvl3pPr>
            <a:lvl4pPr marL="1371600" indent="0">
              <a:buNone/>
              <a:defRPr/>
            </a:lvl4pPr>
            <a:lvl5pPr marL="1828800" indent="0">
              <a:buNone/>
              <a:defRPr/>
            </a:lvl5pPr>
          </a:lstStyle>
          <a:p>
            <a:pPr lvl="0"/>
            <a:r>
              <a:rPr lang="en-US" dirty="0"/>
              <a:t>Page title minimum of 30 points and maximum</a:t>
            </a:r>
            <a:br>
              <a:rPr lang="en-US" dirty="0"/>
            </a:br>
            <a:r>
              <a:rPr lang="en-US" dirty="0"/>
              <a:t>of two lines</a:t>
            </a:r>
          </a:p>
        </p:txBody>
      </p:sp>
      <p:sp>
        <p:nvSpPr>
          <p:cNvPr id="12" name="Text Placeholder 11"/>
          <p:cNvSpPr>
            <a:spLocks noGrp="1"/>
          </p:cNvSpPr>
          <p:nvPr>
            <p:ph type="body" sz="quarter" idx="12" hasCustomPrompt="1"/>
          </p:nvPr>
        </p:nvSpPr>
        <p:spPr>
          <a:xfrm>
            <a:off x="1828800" y="1905000"/>
            <a:ext cx="9956800" cy="3810000"/>
          </a:xfrm>
        </p:spPr>
        <p:txBody>
          <a:bodyPr/>
          <a:lstStyle>
            <a:lvl1pPr marL="342900" marR="0" indent="-342900" algn="l" defTabSz="914400" rtl="0" eaLnBrk="1" fontAlgn="base" latinLnBrk="0" hangingPunct="1">
              <a:lnSpc>
                <a:spcPct val="200000"/>
              </a:lnSpc>
              <a:spcBef>
                <a:spcPct val="20000"/>
              </a:spcBef>
              <a:spcAft>
                <a:spcPts val="1200"/>
              </a:spcAft>
              <a:buClrTx/>
              <a:buSzTx/>
              <a:buFont typeface="Arial" pitchFamily="34" charset="0"/>
              <a:buChar char="•"/>
              <a:tabLst/>
              <a:defRPr sz="2400"/>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base" latinLnBrk="0" hangingPunct="1">
              <a:lnSpc>
                <a:spcPct val="200000"/>
              </a:lnSpc>
              <a:spcBef>
                <a:spcPct val="20000"/>
              </a:spcBef>
              <a:spcAft>
                <a:spcPts val="1200"/>
              </a:spcAft>
              <a:buClrTx/>
              <a:buSzTx/>
              <a:buFont typeface="Arial" pitchFamily="34" charset="0"/>
              <a:buChar char="•"/>
              <a:tabLst/>
              <a:defRPr/>
            </a:pPr>
            <a:r>
              <a:rPr kumimoji="0" lang="en-US" sz="2600"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Font type is Calibri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2023683032"/>
      </p:ext>
    </p:extLst>
  </p:cSld>
  <p:clrMapOvr>
    <a:masterClrMapping/>
  </p:clrMapOvr>
  <p:transition spd="slow">
    <p:wipe dir="d"/>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80943-F299-4A6B-9C3D-A7293C4714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AAA7CD4-2113-4897-B78D-BA3672B9E9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7D50202-F371-4974-A15A-BB7362533718}"/>
              </a:ext>
            </a:extLst>
          </p:cNvPr>
          <p:cNvSpPr>
            <a:spLocks noGrp="1"/>
          </p:cNvSpPr>
          <p:nvPr>
            <p:ph type="dt" sz="half" idx="10"/>
          </p:nvPr>
        </p:nvSpPr>
        <p:spPr/>
        <p:txBody>
          <a:bodyPr/>
          <a:lstStyle/>
          <a:p>
            <a:fld id="{1F6AC11D-A78B-4692-8912-9DABF167F807}" type="datetimeFigureOut">
              <a:rPr lang="en-GB" smtClean="0"/>
              <a:t>11/01/2023</a:t>
            </a:fld>
            <a:endParaRPr lang="en-GB"/>
          </a:p>
        </p:txBody>
      </p:sp>
      <p:sp>
        <p:nvSpPr>
          <p:cNvPr id="5" name="Footer Placeholder 4">
            <a:extLst>
              <a:ext uri="{FF2B5EF4-FFF2-40B4-BE49-F238E27FC236}">
                <a16:creationId xmlns:a16="http://schemas.microsoft.com/office/drawing/2014/main" id="{5BF6B6E8-DFE7-4773-B50E-25904A7FF6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A2DA65-9E83-4EBA-9729-47F9E4BE0156}"/>
              </a:ext>
            </a:extLst>
          </p:cNvPr>
          <p:cNvSpPr>
            <a:spLocks noGrp="1"/>
          </p:cNvSpPr>
          <p:nvPr>
            <p:ph type="sldNum" sz="quarter" idx="12"/>
          </p:nvPr>
        </p:nvSpPr>
        <p:spPr/>
        <p:txBody>
          <a:bodyPr/>
          <a:lstStyle/>
          <a:p>
            <a:fld id="{733DB706-3998-4BC4-BD3D-4889FD99B551}" type="slidenum">
              <a:rPr lang="en-GB" smtClean="0"/>
              <a:t>‹#›</a:t>
            </a:fld>
            <a:endParaRPr lang="en-GB"/>
          </a:p>
        </p:txBody>
      </p:sp>
    </p:spTree>
    <p:extLst>
      <p:ext uri="{BB962C8B-B14F-4D97-AF65-F5344CB8AC3E}">
        <p14:creationId xmlns:p14="http://schemas.microsoft.com/office/powerpoint/2010/main" val="19890690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154A3-A1E9-4537-9394-0135E9424CF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2F73BA0-64AA-41CC-A810-43438E52C87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372B21-F542-4D1A-805C-A5BB6BC92949}"/>
              </a:ext>
            </a:extLst>
          </p:cNvPr>
          <p:cNvSpPr>
            <a:spLocks noGrp="1"/>
          </p:cNvSpPr>
          <p:nvPr>
            <p:ph type="dt" sz="half" idx="10"/>
          </p:nvPr>
        </p:nvSpPr>
        <p:spPr/>
        <p:txBody>
          <a:bodyPr/>
          <a:lstStyle/>
          <a:p>
            <a:fld id="{1F6AC11D-A78B-4692-8912-9DABF167F807}" type="datetimeFigureOut">
              <a:rPr lang="en-GB" smtClean="0"/>
              <a:t>11/01/2023</a:t>
            </a:fld>
            <a:endParaRPr lang="en-GB"/>
          </a:p>
        </p:txBody>
      </p:sp>
      <p:sp>
        <p:nvSpPr>
          <p:cNvPr id="5" name="Footer Placeholder 4">
            <a:extLst>
              <a:ext uri="{FF2B5EF4-FFF2-40B4-BE49-F238E27FC236}">
                <a16:creationId xmlns:a16="http://schemas.microsoft.com/office/drawing/2014/main" id="{87E6223B-6770-4D0C-8996-0E9D3D18338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E6A1D2-332D-469C-81D1-6D8798E1C96A}"/>
              </a:ext>
            </a:extLst>
          </p:cNvPr>
          <p:cNvSpPr>
            <a:spLocks noGrp="1"/>
          </p:cNvSpPr>
          <p:nvPr>
            <p:ph type="sldNum" sz="quarter" idx="12"/>
          </p:nvPr>
        </p:nvSpPr>
        <p:spPr/>
        <p:txBody>
          <a:bodyPr/>
          <a:lstStyle/>
          <a:p>
            <a:fld id="{733DB706-3998-4BC4-BD3D-4889FD99B551}" type="slidenum">
              <a:rPr lang="en-GB" smtClean="0"/>
              <a:t>‹#›</a:t>
            </a:fld>
            <a:endParaRPr lang="en-GB"/>
          </a:p>
        </p:txBody>
      </p:sp>
    </p:spTree>
    <p:extLst>
      <p:ext uri="{BB962C8B-B14F-4D97-AF65-F5344CB8AC3E}">
        <p14:creationId xmlns:p14="http://schemas.microsoft.com/office/powerpoint/2010/main" val="422527808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7C06F-2505-4604-BE6B-EE48DCDD2D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E04ADF0-9A32-48B1-AB73-187ED8B6E2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D1A143-0B03-4EFA-BDFC-B2795407235F}"/>
              </a:ext>
            </a:extLst>
          </p:cNvPr>
          <p:cNvSpPr>
            <a:spLocks noGrp="1"/>
          </p:cNvSpPr>
          <p:nvPr>
            <p:ph type="dt" sz="half" idx="10"/>
          </p:nvPr>
        </p:nvSpPr>
        <p:spPr/>
        <p:txBody>
          <a:bodyPr/>
          <a:lstStyle/>
          <a:p>
            <a:fld id="{1F6AC11D-A78B-4692-8912-9DABF167F807}" type="datetimeFigureOut">
              <a:rPr lang="en-GB" smtClean="0"/>
              <a:t>11/01/2023</a:t>
            </a:fld>
            <a:endParaRPr lang="en-GB"/>
          </a:p>
        </p:txBody>
      </p:sp>
      <p:sp>
        <p:nvSpPr>
          <p:cNvPr id="5" name="Footer Placeholder 4">
            <a:extLst>
              <a:ext uri="{FF2B5EF4-FFF2-40B4-BE49-F238E27FC236}">
                <a16:creationId xmlns:a16="http://schemas.microsoft.com/office/drawing/2014/main" id="{EA81114D-9AA4-46F3-9791-0EF7734505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DD612C-DA23-4CE2-BFB4-272664F282D7}"/>
              </a:ext>
            </a:extLst>
          </p:cNvPr>
          <p:cNvSpPr>
            <a:spLocks noGrp="1"/>
          </p:cNvSpPr>
          <p:nvPr>
            <p:ph type="sldNum" sz="quarter" idx="12"/>
          </p:nvPr>
        </p:nvSpPr>
        <p:spPr/>
        <p:txBody>
          <a:bodyPr/>
          <a:lstStyle/>
          <a:p>
            <a:fld id="{733DB706-3998-4BC4-BD3D-4889FD99B551}" type="slidenum">
              <a:rPr lang="en-GB" smtClean="0"/>
              <a:t>‹#›</a:t>
            </a:fld>
            <a:endParaRPr lang="en-GB"/>
          </a:p>
        </p:txBody>
      </p:sp>
    </p:spTree>
    <p:extLst>
      <p:ext uri="{BB962C8B-B14F-4D97-AF65-F5344CB8AC3E}">
        <p14:creationId xmlns:p14="http://schemas.microsoft.com/office/powerpoint/2010/main" val="40420338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AEE86-20DD-42C7-A518-DC3556C87D7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B446520-EE8B-4E8A-A27D-2D6E351149D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9FD7C0C-6376-436F-A3B2-BE9C7CFD14E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B93C0F9-65D7-431A-A070-1BCA0392BEE9}"/>
              </a:ext>
            </a:extLst>
          </p:cNvPr>
          <p:cNvSpPr>
            <a:spLocks noGrp="1"/>
          </p:cNvSpPr>
          <p:nvPr>
            <p:ph type="dt" sz="half" idx="10"/>
          </p:nvPr>
        </p:nvSpPr>
        <p:spPr/>
        <p:txBody>
          <a:bodyPr/>
          <a:lstStyle/>
          <a:p>
            <a:fld id="{1F6AC11D-A78B-4692-8912-9DABF167F807}" type="datetimeFigureOut">
              <a:rPr lang="en-GB" smtClean="0"/>
              <a:t>11/01/2023</a:t>
            </a:fld>
            <a:endParaRPr lang="en-GB"/>
          </a:p>
        </p:txBody>
      </p:sp>
      <p:sp>
        <p:nvSpPr>
          <p:cNvPr id="6" name="Footer Placeholder 5">
            <a:extLst>
              <a:ext uri="{FF2B5EF4-FFF2-40B4-BE49-F238E27FC236}">
                <a16:creationId xmlns:a16="http://schemas.microsoft.com/office/drawing/2014/main" id="{C6A334F5-7311-4E22-860F-CC74122250E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34E7749-3BE8-4DB6-A7C7-081BABB0996B}"/>
              </a:ext>
            </a:extLst>
          </p:cNvPr>
          <p:cNvSpPr>
            <a:spLocks noGrp="1"/>
          </p:cNvSpPr>
          <p:nvPr>
            <p:ph type="sldNum" sz="quarter" idx="12"/>
          </p:nvPr>
        </p:nvSpPr>
        <p:spPr/>
        <p:txBody>
          <a:bodyPr/>
          <a:lstStyle/>
          <a:p>
            <a:fld id="{733DB706-3998-4BC4-BD3D-4889FD99B551}" type="slidenum">
              <a:rPr lang="en-GB" smtClean="0"/>
              <a:t>‹#›</a:t>
            </a:fld>
            <a:endParaRPr lang="en-GB"/>
          </a:p>
        </p:txBody>
      </p:sp>
    </p:spTree>
    <p:extLst>
      <p:ext uri="{BB962C8B-B14F-4D97-AF65-F5344CB8AC3E}">
        <p14:creationId xmlns:p14="http://schemas.microsoft.com/office/powerpoint/2010/main" val="174583836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DCB33-DCB0-4C25-ADD6-A15C0482541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ACA0A9-BC0B-4C0B-B8E4-A9741DB959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7B67C2B-2A5E-4C6F-868A-734ABC562C4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AE7800-75C0-4E8E-8F62-CAF96BC02C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682EB8F-92D9-4246-9D8C-2898DB49FA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8AB6496-F80F-4642-BC52-68443B741305}"/>
              </a:ext>
            </a:extLst>
          </p:cNvPr>
          <p:cNvSpPr>
            <a:spLocks noGrp="1"/>
          </p:cNvSpPr>
          <p:nvPr>
            <p:ph type="dt" sz="half" idx="10"/>
          </p:nvPr>
        </p:nvSpPr>
        <p:spPr/>
        <p:txBody>
          <a:bodyPr/>
          <a:lstStyle/>
          <a:p>
            <a:fld id="{1F6AC11D-A78B-4692-8912-9DABF167F807}" type="datetimeFigureOut">
              <a:rPr lang="en-GB" smtClean="0"/>
              <a:t>11/01/2023</a:t>
            </a:fld>
            <a:endParaRPr lang="en-GB"/>
          </a:p>
        </p:txBody>
      </p:sp>
      <p:sp>
        <p:nvSpPr>
          <p:cNvPr id="8" name="Footer Placeholder 7">
            <a:extLst>
              <a:ext uri="{FF2B5EF4-FFF2-40B4-BE49-F238E27FC236}">
                <a16:creationId xmlns:a16="http://schemas.microsoft.com/office/drawing/2014/main" id="{2ECAEC7E-86BD-44B0-A048-FE4E011A8E6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E66AACD-544C-4820-92D5-95BC9CF0DDC8}"/>
              </a:ext>
            </a:extLst>
          </p:cNvPr>
          <p:cNvSpPr>
            <a:spLocks noGrp="1"/>
          </p:cNvSpPr>
          <p:nvPr>
            <p:ph type="sldNum" sz="quarter" idx="12"/>
          </p:nvPr>
        </p:nvSpPr>
        <p:spPr/>
        <p:txBody>
          <a:bodyPr/>
          <a:lstStyle/>
          <a:p>
            <a:fld id="{733DB706-3998-4BC4-BD3D-4889FD99B551}" type="slidenum">
              <a:rPr lang="en-GB" smtClean="0"/>
              <a:t>‹#›</a:t>
            </a:fld>
            <a:endParaRPr lang="en-GB"/>
          </a:p>
        </p:txBody>
      </p:sp>
    </p:spTree>
    <p:extLst>
      <p:ext uri="{BB962C8B-B14F-4D97-AF65-F5344CB8AC3E}">
        <p14:creationId xmlns:p14="http://schemas.microsoft.com/office/powerpoint/2010/main" val="13381868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A1AD1-4C3F-4758-B821-83797316628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4728804-1D51-4B2E-A435-8220E5DFA86B}"/>
              </a:ext>
            </a:extLst>
          </p:cNvPr>
          <p:cNvSpPr>
            <a:spLocks noGrp="1"/>
          </p:cNvSpPr>
          <p:nvPr>
            <p:ph type="dt" sz="half" idx="10"/>
          </p:nvPr>
        </p:nvSpPr>
        <p:spPr/>
        <p:txBody>
          <a:bodyPr/>
          <a:lstStyle/>
          <a:p>
            <a:fld id="{1F6AC11D-A78B-4692-8912-9DABF167F807}" type="datetimeFigureOut">
              <a:rPr lang="en-GB" smtClean="0"/>
              <a:t>11/01/2023</a:t>
            </a:fld>
            <a:endParaRPr lang="en-GB"/>
          </a:p>
        </p:txBody>
      </p:sp>
      <p:sp>
        <p:nvSpPr>
          <p:cNvPr id="4" name="Footer Placeholder 3">
            <a:extLst>
              <a:ext uri="{FF2B5EF4-FFF2-40B4-BE49-F238E27FC236}">
                <a16:creationId xmlns:a16="http://schemas.microsoft.com/office/drawing/2014/main" id="{537C5A80-918A-4296-8110-68945912136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460F74F-AFF2-4B1B-84CC-692397B66900}"/>
              </a:ext>
            </a:extLst>
          </p:cNvPr>
          <p:cNvSpPr>
            <a:spLocks noGrp="1"/>
          </p:cNvSpPr>
          <p:nvPr>
            <p:ph type="sldNum" sz="quarter" idx="12"/>
          </p:nvPr>
        </p:nvSpPr>
        <p:spPr/>
        <p:txBody>
          <a:bodyPr/>
          <a:lstStyle/>
          <a:p>
            <a:fld id="{733DB706-3998-4BC4-BD3D-4889FD99B551}" type="slidenum">
              <a:rPr lang="en-GB" smtClean="0"/>
              <a:t>‹#›</a:t>
            </a:fld>
            <a:endParaRPr lang="en-GB"/>
          </a:p>
        </p:txBody>
      </p:sp>
    </p:spTree>
    <p:extLst>
      <p:ext uri="{BB962C8B-B14F-4D97-AF65-F5344CB8AC3E}">
        <p14:creationId xmlns:p14="http://schemas.microsoft.com/office/powerpoint/2010/main" val="354582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A2B8C6-A2B2-4FEF-9F56-5D45187A05BB}"/>
              </a:ext>
            </a:extLst>
          </p:cNvPr>
          <p:cNvSpPr>
            <a:spLocks noGrp="1"/>
          </p:cNvSpPr>
          <p:nvPr>
            <p:ph type="dt" sz="half" idx="10"/>
          </p:nvPr>
        </p:nvSpPr>
        <p:spPr/>
        <p:txBody>
          <a:bodyPr/>
          <a:lstStyle/>
          <a:p>
            <a:fld id="{1F6AC11D-A78B-4692-8912-9DABF167F807}" type="datetimeFigureOut">
              <a:rPr lang="en-GB" smtClean="0"/>
              <a:t>11/01/2023</a:t>
            </a:fld>
            <a:endParaRPr lang="en-GB"/>
          </a:p>
        </p:txBody>
      </p:sp>
      <p:sp>
        <p:nvSpPr>
          <p:cNvPr id="3" name="Footer Placeholder 2">
            <a:extLst>
              <a:ext uri="{FF2B5EF4-FFF2-40B4-BE49-F238E27FC236}">
                <a16:creationId xmlns:a16="http://schemas.microsoft.com/office/drawing/2014/main" id="{0BF855E4-876D-479F-B978-84E07726D6A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ABC40BD-909B-416B-B601-1749A29A28C5}"/>
              </a:ext>
            </a:extLst>
          </p:cNvPr>
          <p:cNvSpPr>
            <a:spLocks noGrp="1"/>
          </p:cNvSpPr>
          <p:nvPr>
            <p:ph type="sldNum" sz="quarter" idx="12"/>
          </p:nvPr>
        </p:nvSpPr>
        <p:spPr/>
        <p:txBody>
          <a:bodyPr/>
          <a:lstStyle/>
          <a:p>
            <a:fld id="{733DB706-3998-4BC4-BD3D-4889FD99B551}" type="slidenum">
              <a:rPr lang="en-GB" smtClean="0"/>
              <a:t>‹#›</a:t>
            </a:fld>
            <a:endParaRPr lang="en-GB"/>
          </a:p>
        </p:txBody>
      </p:sp>
    </p:spTree>
    <p:extLst>
      <p:ext uri="{BB962C8B-B14F-4D97-AF65-F5344CB8AC3E}">
        <p14:creationId xmlns:p14="http://schemas.microsoft.com/office/powerpoint/2010/main" val="2158844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EC62D-1D8F-4D16-8111-BDC560472E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1E3237B-48BB-45F5-B757-B71B5FD5A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0AD1C3C-70FE-448B-9B5D-F8CDEEC0F1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E68911-1B73-416B-8379-AFD8B1065D3F}"/>
              </a:ext>
            </a:extLst>
          </p:cNvPr>
          <p:cNvSpPr>
            <a:spLocks noGrp="1"/>
          </p:cNvSpPr>
          <p:nvPr>
            <p:ph type="dt" sz="half" idx="10"/>
          </p:nvPr>
        </p:nvSpPr>
        <p:spPr/>
        <p:txBody>
          <a:bodyPr/>
          <a:lstStyle/>
          <a:p>
            <a:fld id="{1F6AC11D-A78B-4692-8912-9DABF167F807}" type="datetimeFigureOut">
              <a:rPr lang="en-GB" smtClean="0"/>
              <a:t>11/01/2023</a:t>
            </a:fld>
            <a:endParaRPr lang="en-GB"/>
          </a:p>
        </p:txBody>
      </p:sp>
      <p:sp>
        <p:nvSpPr>
          <p:cNvPr id="6" name="Footer Placeholder 5">
            <a:extLst>
              <a:ext uri="{FF2B5EF4-FFF2-40B4-BE49-F238E27FC236}">
                <a16:creationId xmlns:a16="http://schemas.microsoft.com/office/drawing/2014/main" id="{3AE2AC6F-6605-4926-A496-4F98BB68D87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0397D75-3C87-4FCB-AA7C-6910A3D40AEC}"/>
              </a:ext>
            </a:extLst>
          </p:cNvPr>
          <p:cNvSpPr>
            <a:spLocks noGrp="1"/>
          </p:cNvSpPr>
          <p:nvPr>
            <p:ph type="sldNum" sz="quarter" idx="12"/>
          </p:nvPr>
        </p:nvSpPr>
        <p:spPr/>
        <p:txBody>
          <a:bodyPr/>
          <a:lstStyle/>
          <a:p>
            <a:fld id="{733DB706-3998-4BC4-BD3D-4889FD99B551}" type="slidenum">
              <a:rPr lang="en-GB" smtClean="0"/>
              <a:t>‹#›</a:t>
            </a:fld>
            <a:endParaRPr lang="en-GB"/>
          </a:p>
        </p:txBody>
      </p:sp>
    </p:spTree>
    <p:extLst>
      <p:ext uri="{BB962C8B-B14F-4D97-AF65-F5344CB8AC3E}">
        <p14:creationId xmlns:p14="http://schemas.microsoft.com/office/powerpoint/2010/main" val="68357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8883016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464F5-CD55-417E-B476-F9F29523DE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BBF9A7A-8BEE-4D2B-B387-C1F191FC1EE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9742490-5BC4-4085-88FB-36DABC4E0E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F560291-7876-40F7-9756-49A71D017759}"/>
              </a:ext>
            </a:extLst>
          </p:cNvPr>
          <p:cNvSpPr>
            <a:spLocks noGrp="1"/>
          </p:cNvSpPr>
          <p:nvPr>
            <p:ph type="dt" sz="half" idx="10"/>
          </p:nvPr>
        </p:nvSpPr>
        <p:spPr/>
        <p:txBody>
          <a:bodyPr/>
          <a:lstStyle/>
          <a:p>
            <a:fld id="{1F6AC11D-A78B-4692-8912-9DABF167F807}" type="datetimeFigureOut">
              <a:rPr lang="en-GB" smtClean="0"/>
              <a:t>11/01/2023</a:t>
            </a:fld>
            <a:endParaRPr lang="en-GB"/>
          </a:p>
        </p:txBody>
      </p:sp>
      <p:sp>
        <p:nvSpPr>
          <p:cNvPr id="6" name="Footer Placeholder 5">
            <a:extLst>
              <a:ext uri="{FF2B5EF4-FFF2-40B4-BE49-F238E27FC236}">
                <a16:creationId xmlns:a16="http://schemas.microsoft.com/office/drawing/2014/main" id="{88160CB2-C551-443D-8465-5C527C41BC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501F00-A422-4C88-B9CE-A1DDC618B99C}"/>
              </a:ext>
            </a:extLst>
          </p:cNvPr>
          <p:cNvSpPr>
            <a:spLocks noGrp="1"/>
          </p:cNvSpPr>
          <p:nvPr>
            <p:ph type="sldNum" sz="quarter" idx="12"/>
          </p:nvPr>
        </p:nvSpPr>
        <p:spPr/>
        <p:txBody>
          <a:bodyPr/>
          <a:lstStyle/>
          <a:p>
            <a:fld id="{733DB706-3998-4BC4-BD3D-4889FD99B551}" type="slidenum">
              <a:rPr lang="en-GB" smtClean="0"/>
              <a:t>‹#›</a:t>
            </a:fld>
            <a:endParaRPr lang="en-GB"/>
          </a:p>
        </p:txBody>
      </p:sp>
    </p:spTree>
    <p:extLst>
      <p:ext uri="{BB962C8B-B14F-4D97-AF65-F5344CB8AC3E}">
        <p14:creationId xmlns:p14="http://schemas.microsoft.com/office/powerpoint/2010/main" val="14503434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791DD-7E83-4CFF-9DC0-BC6D1903E14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6B6483-41C6-4A1E-9A6C-3046F4D3CA6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EBC251-0AFD-479D-B08E-63AAD13CBBB5}"/>
              </a:ext>
            </a:extLst>
          </p:cNvPr>
          <p:cNvSpPr>
            <a:spLocks noGrp="1"/>
          </p:cNvSpPr>
          <p:nvPr>
            <p:ph type="dt" sz="half" idx="10"/>
          </p:nvPr>
        </p:nvSpPr>
        <p:spPr/>
        <p:txBody>
          <a:bodyPr/>
          <a:lstStyle/>
          <a:p>
            <a:fld id="{1F6AC11D-A78B-4692-8912-9DABF167F807}" type="datetimeFigureOut">
              <a:rPr lang="en-GB" smtClean="0"/>
              <a:t>11/01/2023</a:t>
            </a:fld>
            <a:endParaRPr lang="en-GB"/>
          </a:p>
        </p:txBody>
      </p:sp>
      <p:sp>
        <p:nvSpPr>
          <p:cNvPr id="5" name="Footer Placeholder 4">
            <a:extLst>
              <a:ext uri="{FF2B5EF4-FFF2-40B4-BE49-F238E27FC236}">
                <a16:creationId xmlns:a16="http://schemas.microsoft.com/office/drawing/2014/main" id="{F4AFDE3B-BFCA-4774-99B2-2247D7F2E9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6F1E0D-2E2E-4F15-86B1-F2363FF66431}"/>
              </a:ext>
            </a:extLst>
          </p:cNvPr>
          <p:cNvSpPr>
            <a:spLocks noGrp="1"/>
          </p:cNvSpPr>
          <p:nvPr>
            <p:ph type="sldNum" sz="quarter" idx="12"/>
          </p:nvPr>
        </p:nvSpPr>
        <p:spPr/>
        <p:txBody>
          <a:bodyPr/>
          <a:lstStyle/>
          <a:p>
            <a:fld id="{733DB706-3998-4BC4-BD3D-4889FD99B551}" type="slidenum">
              <a:rPr lang="en-GB" smtClean="0"/>
              <a:t>‹#›</a:t>
            </a:fld>
            <a:endParaRPr lang="en-GB"/>
          </a:p>
        </p:txBody>
      </p:sp>
    </p:spTree>
    <p:extLst>
      <p:ext uri="{BB962C8B-B14F-4D97-AF65-F5344CB8AC3E}">
        <p14:creationId xmlns:p14="http://schemas.microsoft.com/office/powerpoint/2010/main" val="306981021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3D09798-4FAE-42EF-8ABD-935ADA54712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49C58E8-FF90-49C4-A958-1F0A54D88B3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E387F4-6182-4D90-B7E6-58250B6AAD65}"/>
              </a:ext>
            </a:extLst>
          </p:cNvPr>
          <p:cNvSpPr>
            <a:spLocks noGrp="1"/>
          </p:cNvSpPr>
          <p:nvPr>
            <p:ph type="dt" sz="half" idx="10"/>
          </p:nvPr>
        </p:nvSpPr>
        <p:spPr/>
        <p:txBody>
          <a:bodyPr/>
          <a:lstStyle/>
          <a:p>
            <a:fld id="{1F6AC11D-A78B-4692-8912-9DABF167F807}" type="datetimeFigureOut">
              <a:rPr lang="en-GB" smtClean="0"/>
              <a:t>11/01/2023</a:t>
            </a:fld>
            <a:endParaRPr lang="en-GB"/>
          </a:p>
        </p:txBody>
      </p:sp>
      <p:sp>
        <p:nvSpPr>
          <p:cNvPr id="5" name="Footer Placeholder 4">
            <a:extLst>
              <a:ext uri="{FF2B5EF4-FFF2-40B4-BE49-F238E27FC236}">
                <a16:creationId xmlns:a16="http://schemas.microsoft.com/office/drawing/2014/main" id="{5C8647BA-4422-4580-9B14-6C2F2EB4E7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700C6F-F953-4FAD-9D7D-553A0F2C9A1E}"/>
              </a:ext>
            </a:extLst>
          </p:cNvPr>
          <p:cNvSpPr>
            <a:spLocks noGrp="1"/>
          </p:cNvSpPr>
          <p:nvPr>
            <p:ph type="sldNum" sz="quarter" idx="12"/>
          </p:nvPr>
        </p:nvSpPr>
        <p:spPr/>
        <p:txBody>
          <a:bodyPr/>
          <a:lstStyle/>
          <a:p>
            <a:fld id="{733DB706-3998-4BC4-BD3D-4889FD99B551}" type="slidenum">
              <a:rPr lang="en-GB" smtClean="0"/>
              <a:t>‹#›</a:t>
            </a:fld>
            <a:endParaRPr lang="en-GB"/>
          </a:p>
        </p:txBody>
      </p:sp>
    </p:spTree>
    <p:extLst>
      <p:ext uri="{BB962C8B-B14F-4D97-AF65-F5344CB8AC3E}">
        <p14:creationId xmlns:p14="http://schemas.microsoft.com/office/powerpoint/2010/main" val="30705832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17D3C-B250-4B85-8963-A7E6FB5AFEB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CCD86BD-9985-4492-BE8E-707ABE20BD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60938B-CAFD-498D-AF28-8F89C292AD03}"/>
              </a:ext>
            </a:extLst>
          </p:cNvPr>
          <p:cNvSpPr>
            <a:spLocks noGrp="1"/>
          </p:cNvSpPr>
          <p:nvPr>
            <p:ph type="dt" sz="half" idx="10"/>
          </p:nvPr>
        </p:nvSpPr>
        <p:spPr/>
        <p:txBody>
          <a:bodyPr/>
          <a:lstStyle/>
          <a:p>
            <a:fld id="{F4AF6A66-978F-4DC0-A810-59BEF81C83BD}" type="datetimeFigureOut">
              <a:rPr lang="en-US" smtClean="0"/>
              <a:t>1/11/2023</a:t>
            </a:fld>
            <a:endParaRPr lang="en-US"/>
          </a:p>
        </p:txBody>
      </p:sp>
      <p:sp>
        <p:nvSpPr>
          <p:cNvPr id="5" name="Footer Placeholder 4">
            <a:extLst>
              <a:ext uri="{FF2B5EF4-FFF2-40B4-BE49-F238E27FC236}">
                <a16:creationId xmlns:a16="http://schemas.microsoft.com/office/drawing/2014/main" id="{F83BC346-53D0-4178-812E-779BF84163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4EC865-64AA-4B07-A5E1-154ACD143B72}"/>
              </a:ext>
            </a:extLst>
          </p:cNvPr>
          <p:cNvSpPr>
            <a:spLocks noGrp="1"/>
          </p:cNvSpPr>
          <p:nvPr>
            <p:ph type="sldNum" sz="quarter" idx="12"/>
          </p:nvPr>
        </p:nvSpPr>
        <p:spPr/>
        <p:txBody>
          <a:bodyPr/>
          <a:lstStyle/>
          <a:p>
            <a:fld id="{3FD7791F-1AB7-455B-80BD-A5830C9E7822}" type="slidenum">
              <a:rPr lang="en-US" smtClean="0"/>
              <a:t>‹#›</a:t>
            </a:fld>
            <a:endParaRPr lang="en-US"/>
          </a:p>
        </p:txBody>
      </p:sp>
    </p:spTree>
    <p:extLst>
      <p:ext uri="{BB962C8B-B14F-4D97-AF65-F5344CB8AC3E}">
        <p14:creationId xmlns:p14="http://schemas.microsoft.com/office/powerpoint/2010/main" val="23388193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B8939-5B89-4EA0-A21F-606040D4C0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7D26B20-36AB-4B2B-BDD4-FEF74236817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10A809-B6DF-4F8D-983D-0102C72D9B7C}"/>
              </a:ext>
            </a:extLst>
          </p:cNvPr>
          <p:cNvSpPr>
            <a:spLocks noGrp="1"/>
          </p:cNvSpPr>
          <p:nvPr>
            <p:ph type="dt" sz="half" idx="10"/>
          </p:nvPr>
        </p:nvSpPr>
        <p:spPr/>
        <p:txBody>
          <a:bodyPr/>
          <a:lstStyle/>
          <a:p>
            <a:fld id="{F4AF6A66-978F-4DC0-A810-59BEF81C83BD}" type="datetimeFigureOut">
              <a:rPr lang="en-US" smtClean="0"/>
              <a:t>1/11/2023</a:t>
            </a:fld>
            <a:endParaRPr lang="en-US"/>
          </a:p>
        </p:txBody>
      </p:sp>
      <p:sp>
        <p:nvSpPr>
          <p:cNvPr id="5" name="Footer Placeholder 4">
            <a:extLst>
              <a:ext uri="{FF2B5EF4-FFF2-40B4-BE49-F238E27FC236}">
                <a16:creationId xmlns:a16="http://schemas.microsoft.com/office/drawing/2014/main" id="{EA1F5759-5FEE-4665-8B13-530FF0D06E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E07F33-0BE1-488B-B33C-13AE9978B5B8}"/>
              </a:ext>
            </a:extLst>
          </p:cNvPr>
          <p:cNvSpPr>
            <a:spLocks noGrp="1"/>
          </p:cNvSpPr>
          <p:nvPr>
            <p:ph type="sldNum" sz="quarter" idx="12"/>
          </p:nvPr>
        </p:nvSpPr>
        <p:spPr/>
        <p:txBody>
          <a:bodyPr/>
          <a:lstStyle/>
          <a:p>
            <a:fld id="{3FD7791F-1AB7-455B-80BD-A5830C9E7822}" type="slidenum">
              <a:rPr lang="en-US" smtClean="0"/>
              <a:t>‹#›</a:t>
            </a:fld>
            <a:endParaRPr lang="en-US"/>
          </a:p>
        </p:txBody>
      </p:sp>
    </p:spTree>
    <p:extLst>
      <p:ext uri="{BB962C8B-B14F-4D97-AF65-F5344CB8AC3E}">
        <p14:creationId xmlns:p14="http://schemas.microsoft.com/office/powerpoint/2010/main" val="291137230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888BB-9DC3-49A8-93F9-3D6ACD74E7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D736A8A-489D-4091-8DF2-85EA136DE5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0A9AF2-501F-42DA-BCD2-AFE6C594E28E}"/>
              </a:ext>
            </a:extLst>
          </p:cNvPr>
          <p:cNvSpPr>
            <a:spLocks noGrp="1"/>
          </p:cNvSpPr>
          <p:nvPr>
            <p:ph type="dt" sz="half" idx="10"/>
          </p:nvPr>
        </p:nvSpPr>
        <p:spPr/>
        <p:txBody>
          <a:bodyPr/>
          <a:lstStyle/>
          <a:p>
            <a:fld id="{F4AF6A66-978F-4DC0-A810-59BEF81C83BD}" type="datetimeFigureOut">
              <a:rPr lang="en-US" smtClean="0"/>
              <a:t>1/11/2023</a:t>
            </a:fld>
            <a:endParaRPr lang="en-US"/>
          </a:p>
        </p:txBody>
      </p:sp>
      <p:sp>
        <p:nvSpPr>
          <p:cNvPr id="5" name="Footer Placeholder 4">
            <a:extLst>
              <a:ext uri="{FF2B5EF4-FFF2-40B4-BE49-F238E27FC236}">
                <a16:creationId xmlns:a16="http://schemas.microsoft.com/office/drawing/2014/main" id="{40FDB7BF-7751-4A88-8990-2AD7277706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5A8BEB-4839-413D-ABDE-0D710122AE73}"/>
              </a:ext>
            </a:extLst>
          </p:cNvPr>
          <p:cNvSpPr>
            <a:spLocks noGrp="1"/>
          </p:cNvSpPr>
          <p:nvPr>
            <p:ph type="sldNum" sz="quarter" idx="12"/>
          </p:nvPr>
        </p:nvSpPr>
        <p:spPr/>
        <p:txBody>
          <a:bodyPr/>
          <a:lstStyle/>
          <a:p>
            <a:fld id="{3FD7791F-1AB7-455B-80BD-A5830C9E7822}" type="slidenum">
              <a:rPr lang="en-US" smtClean="0"/>
              <a:t>‹#›</a:t>
            </a:fld>
            <a:endParaRPr lang="en-US"/>
          </a:p>
        </p:txBody>
      </p:sp>
    </p:spTree>
    <p:extLst>
      <p:ext uri="{BB962C8B-B14F-4D97-AF65-F5344CB8AC3E}">
        <p14:creationId xmlns:p14="http://schemas.microsoft.com/office/powerpoint/2010/main" val="4347409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5ABE3-1ED7-42F5-A2BF-49914E1279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DA7881-45E6-44B7-8545-A0BD7EC35BE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6A1E22B-D682-4334-84A4-2A0FA827F63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4CE83C7-AF0E-4EFC-ADB0-5B776FD62520}"/>
              </a:ext>
            </a:extLst>
          </p:cNvPr>
          <p:cNvSpPr>
            <a:spLocks noGrp="1"/>
          </p:cNvSpPr>
          <p:nvPr>
            <p:ph type="dt" sz="half" idx="10"/>
          </p:nvPr>
        </p:nvSpPr>
        <p:spPr/>
        <p:txBody>
          <a:bodyPr/>
          <a:lstStyle/>
          <a:p>
            <a:fld id="{F4AF6A66-978F-4DC0-A810-59BEF81C83BD}" type="datetimeFigureOut">
              <a:rPr lang="en-US" smtClean="0"/>
              <a:t>1/11/2023</a:t>
            </a:fld>
            <a:endParaRPr lang="en-US"/>
          </a:p>
        </p:txBody>
      </p:sp>
      <p:sp>
        <p:nvSpPr>
          <p:cNvPr id="6" name="Footer Placeholder 5">
            <a:extLst>
              <a:ext uri="{FF2B5EF4-FFF2-40B4-BE49-F238E27FC236}">
                <a16:creationId xmlns:a16="http://schemas.microsoft.com/office/drawing/2014/main" id="{A251DF32-3738-45BD-BE68-BC2886598A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DFA7E1-6D32-4864-8E59-04E8C17A40E0}"/>
              </a:ext>
            </a:extLst>
          </p:cNvPr>
          <p:cNvSpPr>
            <a:spLocks noGrp="1"/>
          </p:cNvSpPr>
          <p:nvPr>
            <p:ph type="sldNum" sz="quarter" idx="12"/>
          </p:nvPr>
        </p:nvSpPr>
        <p:spPr/>
        <p:txBody>
          <a:bodyPr/>
          <a:lstStyle/>
          <a:p>
            <a:fld id="{3FD7791F-1AB7-455B-80BD-A5830C9E7822}" type="slidenum">
              <a:rPr lang="en-US" smtClean="0"/>
              <a:t>‹#›</a:t>
            </a:fld>
            <a:endParaRPr lang="en-US"/>
          </a:p>
        </p:txBody>
      </p:sp>
    </p:spTree>
    <p:extLst>
      <p:ext uri="{BB962C8B-B14F-4D97-AF65-F5344CB8AC3E}">
        <p14:creationId xmlns:p14="http://schemas.microsoft.com/office/powerpoint/2010/main" val="54488829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23ABA-189A-4DEC-AC26-DF4F4BE39D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1DA5E9-309D-4963-85B5-F3A7E8F9EC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04D52A9-75C1-4AC3-B32E-498DF72B43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04E4FB7-D95B-4D35-A3C7-7F5DFE2D19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BC5727-DD0D-40F1-92CE-1473154B21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692BDA-4B5C-42E0-82E3-42AE9AC21D9B}"/>
              </a:ext>
            </a:extLst>
          </p:cNvPr>
          <p:cNvSpPr>
            <a:spLocks noGrp="1"/>
          </p:cNvSpPr>
          <p:nvPr>
            <p:ph type="dt" sz="half" idx="10"/>
          </p:nvPr>
        </p:nvSpPr>
        <p:spPr/>
        <p:txBody>
          <a:bodyPr/>
          <a:lstStyle/>
          <a:p>
            <a:fld id="{F4AF6A66-978F-4DC0-A810-59BEF81C83BD}" type="datetimeFigureOut">
              <a:rPr lang="en-US" smtClean="0"/>
              <a:t>1/11/2023</a:t>
            </a:fld>
            <a:endParaRPr lang="en-US"/>
          </a:p>
        </p:txBody>
      </p:sp>
      <p:sp>
        <p:nvSpPr>
          <p:cNvPr id="8" name="Footer Placeholder 7">
            <a:extLst>
              <a:ext uri="{FF2B5EF4-FFF2-40B4-BE49-F238E27FC236}">
                <a16:creationId xmlns:a16="http://schemas.microsoft.com/office/drawing/2014/main" id="{41C30A4A-8D37-402D-9CCD-5C938F1099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8279AE-B9F7-4C25-BD34-225B27E32F38}"/>
              </a:ext>
            </a:extLst>
          </p:cNvPr>
          <p:cNvSpPr>
            <a:spLocks noGrp="1"/>
          </p:cNvSpPr>
          <p:nvPr>
            <p:ph type="sldNum" sz="quarter" idx="12"/>
          </p:nvPr>
        </p:nvSpPr>
        <p:spPr/>
        <p:txBody>
          <a:bodyPr/>
          <a:lstStyle/>
          <a:p>
            <a:fld id="{3FD7791F-1AB7-455B-80BD-A5830C9E7822}" type="slidenum">
              <a:rPr lang="en-US" smtClean="0"/>
              <a:t>‹#›</a:t>
            </a:fld>
            <a:endParaRPr lang="en-US"/>
          </a:p>
        </p:txBody>
      </p:sp>
    </p:spTree>
    <p:extLst>
      <p:ext uri="{BB962C8B-B14F-4D97-AF65-F5344CB8AC3E}">
        <p14:creationId xmlns:p14="http://schemas.microsoft.com/office/powerpoint/2010/main" val="357873360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32DD-628A-4645-AC38-468DA673675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B1CA19E-0DA5-4068-99C0-5EFC1FA370EE}"/>
              </a:ext>
            </a:extLst>
          </p:cNvPr>
          <p:cNvSpPr>
            <a:spLocks noGrp="1"/>
          </p:cNvSpPr>
          <p:nvPr>
            <p:ph type="dt" sz="half" idx="10"/>
          </p:nvPr>
        </p:nvSpPr>
        <p:spPr/>
        <p:txBody>
          <a:bodyPr/>
          <a:lstStyle/>
          <a:p>
            <a:fld id="{F4AF6A66-978F-4DC0-A810-59BEF81C83BD}" type="datetimeFigureOut">
              <a:rPr lang="en-US" smtClean="0"/>
              <a:t>1/11/2023</a:t>
            </a:fld>
            <a:endParaRPr lang="en-US"/>
          </a:p>
        </p:txBody>
      </p:sp>
      <p:sp>
        <p:nvSpPr>
          <p:cNvPr id="4" name="Footer Placeholder 3">
            <a:extLst>
              <a:ext uri="{FF2B5EF4-FFF2-40B4-BE49-F238E27FC236}">
                <a16:creationId xmlns:a16="http://schemas.microsoft.com/office/drawing/2014/main" id="{DC8564B9-0649-4FBE-8EBA-B4CD96F26DF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BCBB898-2C5B-4D93-8294-E7D9364F1790}"/>
              </a:ext>
            </a:extLst>
          </p:cNvPr>
          <p:cNvSpPr>
            <a:spLocks noGrp="1"/>
          </p:cNvSpPr>
          <p:nvPr>
            <p:ph type="sldNum" sz="quarter" idx="12"/>
          </p:nvPr>
        </p:nvSpPr>
        <p:spPr/>
        <p:txBody>
          <a:bodyPr/>
          <a:lstStyle/>
          <a:p>
            <a:fld id="{3FD7791F-1AB7-455B-80BD-A5830C9E7822}" type="slidenum">
              <a:rPr lang="en-US" smtClean="0"/>
              <a:t>‹#›</a:t>
            </a:fld>
            <a:endParaRPr lang="en-US"/>
          </a:p>
        </p:txBody>
      </p:sp>
    </p:spTree>
    <p:extLst>
      <p:ext uri="{BB962C8B-B14F-4D97-AF65-F5344CB8AC3E}">
        <p14:creationId xmlns:p14="http://schemas.microsoft.com/office/powerpoint/2010/main" val="29250955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9A7471-4167-4DE6-8198-7E72F6021AA4}"/>
              </a:ext>
            </a:extLst>
          </p:cNvPr>
          <p:cNvSpPr>
            <a:spLocks noGrp="1"/>
          </p:cNvSpPr>
          <p:nvPr>
            <p:ph type="dt" sz="half" idx="10"/>
          </p:nvPr>
        </p:nvSpPr>
        <p:spPr/>
        <p:txBody>
          <a:bodyPr/>
          <a:lstStyle/>
          <a:p>
            <a:fld id="{F4AF6A66-978F-4DC0-A810-59BEF81C83BD}" type="datetimeFigureOut">
              <a:rPr lang="en-US" smtClean="0"/>
              <a:t>1/11/2023</a:t>
            </a:fld>
            <a:endParaRPr lang="en-US"/>
          </a:p>
        </p:txBody>
      </p:sp>
      <p:sp>
        <p:nvSpPr>
          <p:cNvPr id="3" name="Footer Placeholder 2">
            <a:extLst>
              <a:ext uri="{FF2B5EF4-FFF2-40B4-BE49-F238E27FC236}">
                <a16:creationId xmlns:a16="http://schemas.microsoft.com/office/drawing/2014/main" id="{1957CEBA-169A-481C-8CCB-3758038814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C167D7-38F6-435E-A0A9-3B0D266A0484}"/>
              </a:ext>
            </a:extLst>
          </p:cNvPr>
          <p:cNvSpPr>
            <a:spLocks noGrp="1"/>
          </p:cNvSpPr>
          <p:nvPr>
            <p:ph type="sldNum" sz="quarter" idx="12"/>
          </p:nvPr>
        </p:nvSpPr>
        <p:spPr/>
        <p:txBody>
          <a:bodyPr/>
          <a:lstStyle/>
          <a:p>
            <a:fld id="{3FD7791F-1AB7-455B-80BD-A5830C9E7822}" type="slidenum">
              <a:rPr lang="en-US" smtClean="0"/>
              <a:t>‹#›</a:t>
            </a:fld>
            <a:endParaRPr lang="en-US"/>
          </a:p>
        </p:txBody>
      </p:sp>
    </p:spTree>
    <p:extLst>
      <p:ext uri="{BB962C8B-B14F-4D97-AF65-F5344CB8AC3E}">
        <p14:creationId xmlns:p14="http://schemas.microsoft.com/office/powerpoint/2010/main" val="460122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15304058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E4533-33F6-4FA7-AEDA-7C31C914D5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835E0E3-B16C-4AD1-B5CA-6483FEDF13F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5CC157E-E67B-4D87-896C-6255ECBB27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F26760-5EE4-4C5E-B393-6E575877A3B2}"/>
              </a:ext>
            </a:extLst>
          </p:cNvPr>
          <p:cNvSpPr>
            <a:spLocks noGrp="1"/>
          </p:cNvSpPr>
          <p:nvPr>
            <p:ph type="dt" sz="half" idx="10"/>
          </p:nvPr>
        </p:nvSpPr>
        <p:spPr/>
        <p:txBody>
          <a:bodyPr/>
          <a:lstStyle/>
          <a:p>
            <a:fld id="{F4AF6A66-978F-4DC0-A810-59BEF81C83BD}" type="datetimeFigureOut">
              <a:rPr lang="en-US" smtClean="0"/>
              <a:t>1/11/2023</a:t>
            </a:fld>
            <a:endParaRPr lang="en-US"/>
          </a:p>
        </p:txBody>
      </p:sp>
      <p:sp>
        <p:nvSpPr>
          <p:cNvPr id="6" name="Footer Placeholder 5">
            <a:extLst>
              <a:ext uri="{FF2B5EF4-FFF2-40B4-BE49-F238E27FC236}">
                <a16:creationId xmlns:a16="http://schemas.microsoft.com/office/drawing/2014/main" id="{5E650AC8-C327-4D8D-AAF2-FB2DD9F2B7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F8EC29-5461-46C2-B39F-B678894FBE62}"/>
              </a:ext>
            </a:extLst>
          </p:cNvPr>
          <p:cNvSpPr>
            <a:spLocks noGrp="1"/>
          </p:cNvSpPr>
          <p:nvPr>
            <p:ph type="sldNum" sz="quarter" idx="12"/>
          </p:nvPr>
        </p:nvSpPr>
        <p:spPr/>
        <p:txBody>
          <a:bodyPr/>
          <a:lstStyle/>
          <a:p>
            <a:fld id="{3FD7791F-1AB7-455B-80BD-A5830C9E7822}" type="slidenum">
              <a:rPr lang="en-US" smtClean="0"/>
              <a:t>‹#›</a:t>
            </a:fld>
            <a:endParaRPr lang="en-US"/>
          </a:p>
        </p:txBody>
      </p:sp>
    </p:spTree>
    <p:extLst>
      <p:ext uri="{BB962C8B-B14F-4D97-AF65-F5344CB8AC3E}">
        <p14:creationId xmlns:p14="http://schemas.microsoft.com/office/powerpoint/2010/main" val="210427401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41070-A19B-4ECC-A1BE-FB6CA6FB55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2922FF-72C4-4A90-AD4A-86C0CC8333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C26F5E-B3B3-4A59-A25F-A2421B9493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D26E69-DFF1-4137-B533-7163193FE3E3}"/>
              </a:ext>
            </a:extLst>
          </p:cNvPr>
          <p:cNvSpPr>
            <a:spLocks noGrp="1"/>
          </p:cNvSpPr>
          <p:nvPr>
            <p:ph type="dt" sz="half" idx="10"/>
          </p:nvPr>
        </p:nvSpPr>
        <p:spPr/>
        <p:txBody>
          <a:bodyPr/>
          <a:lstStyle/>
          <a:p>
            <a:fld id="{F4AF6A66-978F-4DC0-A810-59BEF81C83BD}" type="datetimeFigureOut">
              <a:rPr lang="en-US" smtClean="0"/>
              <a:t>1/11/2023</a:t>
            </a:fld>
            <a:endParaRPr lang="en-US"/>
          </a:p>
        </p:txBody>
      </p:sp>
      <p:sp>
        <p:nvSpPr>
          <p:cNvPr id="6" name="Footer Placeholder 5">
            <a:extLst>
              <a:ext uri="{FF2B5EF4-FFF2-40B4-BE49-F238E27FC236}">
                <a16:creationId xmlns:a16="http://schemas.microsoft.com/office/drawing/2014/main" id="{A2D1BA9B-7749-4001-8619-49324AABDD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3DC52D-546F-4793-B7F0-60E8F7801D15}"/>
              </a:ext>
            </a:extLst>
          </p:cNvPr>
          <p:cNvSpPr>
            <a:spLocks noGrp="1"/>
          </p:cNvSpPr>
          <p:nvPr>
            <p:ph type="sldNum" sz="quarter" idx="12"/>
          </p:nvPr>
        </p:nvSpPr>
        <p:spPr/>
        <p:txBody>
          <a:bodyPr/>
          <a:lstStyle/>
          <a:p>
            <a:fld id="{3FD7791F-1AB7-455B-80BD-A5830C9E7822}" type="slidenum">
              <a:rPr lang="en-US" smtClean="0"/>
              <a:t>‹#›</a:t>
            </a:fld>
            <a:endParaRPr lang="en-US"/>
          </a:p>
        </p:txBody>
      </p:sp>
    </p:spTree>
    <p:extLst>
      <p:ext uri="{BB962C8B-B14F-4D97-AF65-F5344CB8AC3E}">
        <p14:creationId xmlns:p14="http://schemas.microsoft.com/office/powerpoint/2010/main" val="36417821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318E0-4B88-423F-9780-8D6178D85D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3426970-61F6-4603-ACDE-CD0D9A9619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F059ED-B265-46ED-9D80-F6672FF12885}"/>
              </a:ext>
            </a:extLst>
          </p:cNvPr>
          <p:cNvSpPr>
            <a:spLocks noGrp="1"/>
          </p:cNvSpPr>
          <p:nvPr>
            <p:ph type="dt" sz="half" idx="10"/>
          </p:nvPr>
        </p:nvSpPr>
        <p:spPr/>
        <p:txBody>
          <a:bodyPr/>
          <a:lstStyle/>
          <a:p>
            <a:fld id="{F4AF6A66-978F-4DC0-A810-59BEF81C83BD}" type="datetimeFigureOut">
              <a:rPr lang="en-US" smtClean="0"/>
              <a:t>1/11/2023</a:t>
            </a:fld>
            <a:endParaRPr lang="en-US"/>
          </a:p>
        </p:txBody>
      </p:sp>
      <p:sp>
        <p:nvSpPr>
          <p:cNvPr id="5" name="Footer Placeholder 4">
            <a:extLst>
              <a:ext uri="{FF2B5EF4-FFF2-40B4-BE49-F238E27FC236}">
                <a16:creationId xmlns:a16="http://schemas.microsoft.com/office/drawing/2014/main" id="{C32AAEF4-B1A3-420F-A523-D6A622A23A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C10C8B-6989-41E4-B902-0B96FB930F93}"/>
              </a:ext>
            </a:extLst>
          </p:cNvPr>
          <p:cNvSpPr>
            <a:spLocks noGrp="1"/>
          </p:cNvSpPr>
          <p:nvPr>
            <p:ph type="sldNum" sz="quarter" idx="12"/>
          </p:nvPr>
        </p:nvSpPr>
        <p:spPr/>
        <p:txBody>
          <a:bodyPr/>
          <a:lstStyle/>
          <a:p>
            <a:fld id="{3FD7791F-1AB7-455B-80BD-A5830C9E7822}" type="slidenum">
              <a:rPr lang="en-US" smtClean="0"/>
              <a:t>‹#›</a:t>
            </a:fld>
            <a:endParaRPr lang="en-US"/>
          </a:p>
        </p:txBody>
      </p:sp>
    </p:spTree>
    <p:extLst>
      <p:ext uri="{BB962C8B-B14F-4D97-AF65-F5344CB8AC3E}">
        <p14:creationId xmlns:p14="http://schemas.microsoft.com/office/powerpoint/2010/main" val="116966304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DF4C9A3-82A5-4ACD-B3BC-22494ED89C4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76A6108-B062-41D3-A11E-2FD4BDDB7D4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948957-8631-40C7-89E6-2C1E813F7C44}"/>
              </a:ext>
            </a:extLst>
          </p:cNvPr>
          <p:cNvSpPr>
            <a:spLocks noGrp="1"/>
          </p:cNvSpPr>
          <p:nvPr>
            <p:ph type="dt" sz="half" idx="10"/>
          </p:nvPr>
        </p:nvSpPr>
        <p:spPr/>
        <p:txBody>
          <a:bodyPr/>
          <a:lstStyle/>
          <a:p>
            <a:fld id="{F4AF6A66-978F-4DC0-A810-59BEF81C83BD}" type="datetimeFigureOut">
              <a:rPr lang="en-US" smtClean="0"/>
              <a:t>1/11/2023</a:t>
            </a:fld>
            <a:endParaRPr lang="en-US"/>
          </a:p>
        </p:txBody>
      </p:sp>
      <p:sp>
        <p:nvSpPr>
          <p:cNvPr id="5" name="Footer Placeholder 4">
            <a:extLst>
              <a:ext uri="{FF2B5EF4-FFF2-40B4-BE49-F238E27FC236}">
                <a16:creationId xmlns:a16="http://schemas.microsoft.com/office/drawing/2014/main" id="{3F441A1D-A88F-4106-83B4-9DCD566CCC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6D7878-DB81-4EAC-99FF-74E6FD9B8EFC}"/>
              </a:ext>
            </a:extLst>
          </p:cNvPr>
          <p:cNvSpPr>
            <a:spLocks noGrp="1"/>
          </p:cNvSpPr>
          <p:nvPr>
            <p:ph type="sldNum" sz="quarter" idx="12"/>
          </p:nvPr>
        </p:nvSpPr>
        <p:spPr/>
        <p:txBody>
          <a:bodyPr/>
          <a:lstStyle/>
          <a:p>
            <a:fld id="{3FD7791F-1AB7-455B-80BD-A5830C9E7822}" type="slidenum">
              <a:rPr lang="en-US" smtClean="0"/>
              <a:t>‹#›</a:t>
            </a:fld>
            <a:endParaRPr lang="en-US"/>
          </a:p>
        </p:txBody>
      </p:sp>
    </p:spTree>
    <p:extLst>
      <p:ext uri="{BB962C8B-B14F-4D97-AF65-F5344CB8AC3E}">
        <p14:creationId xmlns:p14="http://schemas.microsoft.com/office/powerpoint/2010/main" val="1124354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7" name="Picture 16">
            <a:hlinkClick r:id="rId4"/>
            <a:extLst>
              <a:ext uri="{FF2B5EF4-FFF2-40B4-BE49-F238E27FC236}">
                <a16:creationId xmlns:a16="http://schemas.microsoft.com/office/drawing/2014/main" id="{34895D9C-4C1C-4122-9506-36C4716EC0FC}"/>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546923" y="6036816"/>
            <a:ext cx="2115160" cy="664151"/>
          </a:xfrm>
          <a:prstGeom prst="rect">
            <a:avLst/>
          </a:prstGeom>
        </p:spPr>
      </p:pic>
    </p:spTree>
    <p:extLst>
      <p:ext uri="{BB962C8B-B14F-4D97-AF65-F5344CB8AC3E}">
        <p14:creationId xmlns:p14="http://schemas.microsoft.com/office/powerpoint/2010/main" val="30318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806582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59553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21" Type="http://schemas.openxmlformats.org/officeDocument/2006/relationships/slideLayout" Target="../slideLayouts/slideLayout40.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theme" Target="../theme/theme2.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96" r:id="rId1"/>
    <p:sldLayoutId id="2147485697" r:id="rId2"/>
    <p:sldLayoutId id="2147485698" r:id="rId3"/>
    <p:sldLayoutId id="2147485699" r:id="rId4"/>
    <p:sldLayoutId id="2147485700" r:id="rId5"/>
    <p:sldLayoutId id="2147485701" r:id="rId6"/>
    <p:sldLayoutId id="2147485702" r:id="rId7"/>
    <p:sldLayoutId id="2147485703" r:id="rId8"/>
    <p:sldLayoutId id="2147485704" r:id="rId9"/>
    <p:sldLayoutId id="2147485705" r:id="rId10"/>
    <p:sldLayoutId id="2147485706" r:id="rId11"/>
    <p:sldLayoutId id="2147485707" r:id="rId12"/>
    <p:sldLayoutId id="2147485708" r:id="rId13"/>
    <p:sldLayoutId id="2147485709" r:id="rId14"/>
    <p:sldLayoutId id="2147485710" r:id="rId15"/>
    <p:sldLayoutId id="2147485711" r:id="rId16"/>
    <p:sldLayoutId id="2147485712" r:id="rId17"/>
    <p:sldLayoutId id="2147485695" r:id="rId18"/>
    <p:sldLayoutId id="2147485713" r:id="rId19"/>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4943634"/>
      </p:ext>
    </p:extLst>
  </p:cSld>
  <p:clrMap bg1="lt1" tx1="dk1" bg2="lt2" tx2="dk2" accent1="accent1" accent2="accent2" accent3="accent3" accent4="accent4" accent5="accent5" accent6="accent6" hlink="hlink" folHlink="folHlink"/>
  <p:sldLayoutIdLst>
    <p:sldLayoutId id="2147485716" r:id="rId1"/>
    <p:sldLayoutId id="2147485717" r:id="rId2"/>
    <p:sldLayoutId id="2147485718" r:id="rId3"/>
    <p:sldLayoutId id="2147485719" r:id="rId4"/>
    <p:sldLayoutId id="2147485720" r:id="rId5"/>
    <p:sldLayoutId id="2147485721" r:id="rId6"/>
    <p:sldLayoutId id="2147485722" r:id="rId7"/>
    <p:sldLayoutId id="2147485723" r:id="rId8"/>
    <p:sldLayoutId id="2147485724" r:id="rId9"/>
    <p:sldLayoutId id="2147485725" r:id="rId10"/>
    <p:sldLayoutId id="2147485726" r:id="rId11"/>
    <p:sldLayoutId id="2147485727" r:id="rId12"/>
    <p:sldLayoutId id="2147485728" r:id="rId13"/>
    <p:sldLayoutId id="2147485729" r:id="rId14"/>
    <p:sldLayoutId id="2147485730" r:id="rId15"/>
    <p:sldLayoutId id="2147485731" r:id="rId16"/>
    <p:sldLayoutId id="2147485732" r:id="rId17"/>
    <p:sldLayoutId id="2147485733" r:id="rId18"/>
    <p:sldLayoutId id="2147485734" r:id="rId19"/>
    <p:sldLayoutId id="2147485735" r:id="rId20"/>
    <p:sldLayoutId id="2147485736" r:id="rId21"/>
    <p:sldLayoutId id="2147485737" r:id="rId22"/>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CC0043-1ABD-49A8-93ED-63E20B8786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8A81089-D923-4BBE-BB65-280007562F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380CE04-0CB6-45C0-9F5C-C82C5D93A4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6AC11D-A78B-4692-8912-9DABF167F807}" type="datetimeFigureOut">
              <a:rPr lang="en-GB" smtClean="0"/>
              <a:t>11/01/2023</a:t>
            </a:fld>
            <a:endParaRPr lang="en-GB"/>
          </a:p>
        </p:txBody>
      </p:sp>
      <p:sp>
        <p:nvSpPr>
          <p:cNvPr id="5" name="Footer Placeholder 4">
            <a:extLst>
              <a:ext uri="{FF2B5EF4-FFF2-40B4-BE49-F238E27FC236}">
                <a16:creationId xmlns:a16="http://schemas.microsoft.com/office/drawing/2014/main" id="{D64F5D43-75A3-4E65-8160-4B4CE1D467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91C10AD-0458-4053-8AEF-9F3DBB0886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3DB706-3998-4BC4-BD3D-4889FD99B551}" type="slidenum">
              <a:rPr lang="en-GB" smtClean="0"/>
              <a:t>‹#›</a:t>
            </a:fld>
            <a:endParaRPr lang="en-GB"/>
          </a:p>
        </p:txBody>
      </p:sp>
    </p:spTree>
    <p:extLst>
      <p:ext uri="{BB962C8B-B14F-4D97-AF65-F5344CB8AC3E}">
        <p14:creationId xmlns:p14="http://schemas.microsoft.com/office/powerpoint/2010/main" val="509095035"/>
      </p:ext>
    </p:extLst>
  </p:cSld>
  <p:clrMap bg1="lt1" tx1="dk1" bg2="lt2" tx2="dk2" accent1="accent1" accent2="accent2" accent3="accent3" accent4="accent4" accent5="accent5" accent6="accent6" hlink="hlink" folHlink="folHlink"/>
  <p:sldLayoutIdLst>
    <p:sldLayoutId id="2147485739" r:id="rId1"/>
    <p:sldLayoutId id="2147485740" r:id="rId2"/>
    <p:sldLayoutId id="2147485741" r:id="rId3"/>
    <p:sldLayoutId id="2147485742" r:id="rId4"/>
    <p:sldLayoutId id="2147485743" r:id="rId5"/>
    <p:sldLayoutId id="2147485744" r:id="rId6"/>
    <p:sldLayoutId id="2147485745" r:id="rId7"/>
    <p:sldLayoutId id="2147485746" r:id="rId8"/>
    <p:sldLayoutId id="2147485747" r:id="rId9"/>
    <p:sldLayoutId id="2147485748" r:id="rId10"/>
    <p:sldLayoutId id="214748574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9C07C7-1C92-445F-B28D-950BE540B6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A007821-513E-4232-B951-0EB52F2FF5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9B1DC2-0EF6-430B-BC2C-3E0DDEA1821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AF6A66-978F-4DC0-A810-59BEF81C83BD}" type="datetimeFigureOut">
              <a:rPr lang="en-US" smtClean="0"/>
              <a:t>1/11/2023</a:t>
            </a:fld>
            <a:endParaRPr lang="en-US"/>
          </a:p>
        </p:txBody>
      </p:sp>
      <p:sp>
        <p:nvSpPr>
          <p:cNvPr id="5" name="Footer Placeholder 4">
            <a:extLst>
              <a:ext uri="{FF2B5EF4-FFF2-40B4-BE49-F238E27FC236}">
                <a16:creationId xmlns:a16="http://schemas.microsoft.com/office/drawing/2014/main" id="{8BAA1F66-2BC0-4779-800F-1F524B1C5A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91665A4-4B71-447D-9B89-EFAB74C225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7791F-1AB7-455B-80BD-A5830C9E7822}" type="slidenum">
              <a:rPr lang="en-US" smtClean="0"/>
              <a:t>‹#›</a:t>
            </a:fld>
            <a:endParaRPr lang="en-US"/>
          </a:p>
        </p:txBody>
      </p:sp>
    </p:spTree>
    <p:extLst>
      <p:ext uri="{BB962C8B-B14F-4D97-AF65-F5344CB8AC3E}">
        <p14:creationId xmlns:p14="http://schemas.microsoft.com/office/powerpoint/2010/main" val="1734583517"/>
      </p:ext>
    </p:extLst>
  </p:cSld>
  <p:clrMap bg1="lt1" tx1="dk1" bg2="lt2" tx2="dk2" accent1="accent1" accent2="accent2" accent3="accent3" accent4="accent4" accent5="accent5" accent6="accent6" hlink="hlink" folHlink="folHlink"/>
  <p:sldLayoutIdLst>
    <p:sldLayoutId id="2147485751" r:id="rId1"/>
    <p:sldLayoutId id="2147485752" r:id="rId2"/>
    <p:sldLayoutId id="2147485753" r:id="rId3"/>
    <p:sldLayoutId id="2147485754" r:id="rId4"/>
    <p:sldLayoutId id="2147485755" r:id="rId5"/>
    <p:sldLayoutId id="2147485756" r:id="rId6"/>
    <p:sldLayoutId id="2147485757" r:id="rId7"/>
    <p:sldLayoutId id="2147485758" r:id="rId8"/>
    <p:sldLayoutId id="2147485759" r:id="rId9"/>
    <p:sldLayoutId id="2147485760" r:id="rId10"/>
    <p:sldLayoutId id="21474857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39.jpeg"/><Relationship Id="rId18" Type="http://schemas.openxmlformats.org/officeDocument/2006/relationships/image" Target="../media/image42.jpg"/><Relationship Id="rId3" Type="http://schemas.openxmlformats.org/officeDocument/2006/relationships/image" Target="../media/image30.jpeg"/><Relationship Id="rId7" Type="http://schemas.openxmlformats.org/officeDocument/2006/relationships/image" Target="../media/image34.png"/><Relationship Id="rId12" Type="http://schemas.openxmlformats.org/officeDocument/2006/relationships/image" Target="../media/image38.jpeg"/><Relationship Id="rId17" Type="http://schemas.openxmlformats.org/officeDocument/2006/relationships/image" Target="../media/image41.jpeg"/><Relationship Id="rId2" Type="http://schemas.openxmlformats.org/officeDocument/2006/relationships/image" Target="../media/image29.jpeg"/><Relationship Id="rId16" Type="http://schemas.microsoft.com/office/2007/relationships/hdphoto" Target="../media/hdphoto1.wdp"/><Relationship Id="rId1" Type="http://schemas.openxmlformats.org/officeDocument/2006/relationships/slideLayout" Target="../slideLayouts/slideLayout42.xml"/><Relationship Id="rId6" Type="http://schemas.openxmlformats.org/officeDocument/2006/relationships/image" Target="../media/image33.png"/><Relationship Id="rId11" Type="http://schemas.openxmlformats.org/officeDocument/2006/relationships/hyperlink" Target="http://www.livestockdialogue.org/action-networks/action-networks/closing-efficiency-gap/en/" TargetMode="External"/><Relationship Id="rId5" Type="http://schemas.openxmlformats.org/officeDocument/2006/relationships/image" Target="../media/image32.png"/><Relationship Id="rId15" Type="http://schemas.openxmlformats.org/officeDocument/2006/relationships/image" Target="../media/image40.jpe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hyperlink" Target="https://globalsilvopastoralnetwork.or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G"/><Relationship Id="rId1" Type="http://schemas.openxmlformats.org/officeDocument/2006/relationships/slideLayout" Target="../slideLayouts/slideLayout5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chart" Target="../charts/chart4.xml"/><Relationship Id="rId2" Type="http://schemas.openxmlformats.org/officeDocument/2006/relationships/slideLayout" Target="../slideLayouts/slideLayout14.xml"/><Relationship Id="rId1" Type="http://schemas.openxmlformats.org/officeDocument/2006/relationships/tags" Target="../tags/tag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chart" Target="../charts/chart6.xml"/><Relationship Id="rId3" Type="http://schemas.openxmlformats.org/officeDocument/2006/relationships/image" Target="../media/image18.jpeg"/><Relationship Id="rId7" Type="http://schemas.openxmlformats.org/officeDocument/2006/relationships/image" Target="../media/image22.png"/><Relationship Id="rId12" Type="http://schemas.openxmlformats.org/officeDocument/2006/relationships/chart" Target="../charts/chart5.xml"/><Relationship Id="rId2" Type="http://schemas.openxmlformats.org/officeDocument/2006/relationships/slideLayout" Target="../slideLayouts/slideLayout14.xml"/><Relationship Id="rId1" Type="http://schemas.openxmlformats.org/officeDocument/2006/relationships/tags" Target="../tags/tag2.xml"/><Relationship Id="rId6" Type="http://schemas.openxmlformats.org/officeDocument/2006/relationships/image" Target="../media/image21.jpeg"/><Relationship Id="rId11" Type="http://schemas.openxmlformats.org/officeDocument/2006/relationships/image" Target="../media/image17.jpeg"/><Relationship Id="rId5" Type="http://schemas.openxmlformats.org/officeDocument/2006/relationships/image" Target="../media/image20.jpeg"/><Relationship Id="rId15" Type="http://schemas.openxmlformats.org/officeDocument/2006/relationships/chart" Target="../charts/chart8.xml"/><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jpeg"/><Relationship Id="rId14" Type="http://schemas.openxmlformats.org/officeDocument/2006/relationships/chart" Target="../charts/chart7.xml"/></Relationships>
</file>

<file path=ppt/slides/_rels/slide4.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chart" Target="../charts/chart10.xml"/><Relationship Id="rId3" Type="http://schemas.openxmlformats.org/officeDocument/2006/relationships/image" Target="../media/image18.jpeg"/><Relationship Id="rId7" Type="http://schemas.openxmlformats.org/officeDocument/2006/relationships/image" Target="../media/image22.png"/><Relationship Id="rId12" Type="http://schemas.openxmlformats.org/officeDocument/2006/relationships/chart" Target="../charts/chart9.xml"/><Relationship Id="rId2" Type="http://schemas.openxmlformats.org/officeDocument/2006/relationships/slideLayout" Target="../slideLayouts/slideLayout14.xml"/><Relationship Id="rId1" Type="http://schemas.openxmlformats.org/officeDocument/2006/relationships/tags" Target="../tags/tag3.xml"/><Relationship Id="rId6" Type="http://schemas.openxmlformats.org/officeDocument/2006/relationships/image" Target="../media/image21.jpeg"/><Relationship Id="rId11" Type="http://schemas.openxmlformats.org/officeDocument/2006/relationships/image" Target="../media/image17.jpeg"/><Relationship Id="rId5" Type="http://schemas.openxmlformats.org/officeDocument/2006/relationships/image" Target="../media/image20.jpeg"/><Relationship Id="rId15" Type="http://schemas.openxmlformats.org/officeDocument/2006/relationships/chart" Target="../charts/chart12.xml"/><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jpeg"/><Relationship Id="rId14" Type="http://schemas.openxmlformats.org/officeDocument/2006/relationships/chart" Target="../charts/chart11.xml"/></Relationships>
</file>

<file path=ppt/slides/_rels/slide5.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chart" Target="../charts/chart14.xml"/><Relationship Id="rId18" Type="http://schemas.openxmlformats.org/officeDocument/2006/relationships/diagramQuickStyle" Target="../diagrams/quickStyle1.xml"/><Relationship Id="rId3" Type="http://schemas.openxmlformats.org/officeDocument/2006/relationships/image" Target="../media/image18.jpeg"/><Relationship Id="rId7" Type="http://schemas.openxmlformats.org/officeDocument/2006/relationships/image" Target="../media/image22.png"/><Relationship Id="rId12" Type="http://schemas.openxmlformats.org/officeDocument/2006/relationships/chart" Target="../charts/chart13.xml"/><Relationship Id="rId17" Type="http://schemas.openxmlformats.org/officeDocument/2006/relationships/diagramLayout" Target="../diagrams/layout1.xml"/><Relationship Id="rId2" Type="http://schemas.openxmlformats.org/officeDocument/2006/relationships/slideLayout" Target="../slideLayouts/slideLayout14.xml"/><Relationship Id="rId16" Type="http://schemas.openxmlformats.org/officeDocument/2006/relationships/diagramData" Target="../diagrams/data1.xml"/><Relationship Id="rId20" Type="http://schemas.microsoft.com/office/2007/relationships/diagramDrawing" Target="../diagrams/drawing1.xml"/><Relationship Id="rId1" Type="http://schemas.openxmlformats.org/officeDocument/2006/relationships/tags" Target="../tags/tag4.xml"/><Relationship Id="rId6" Type="http://schemas.openxmlformats.org/officeDocument/2006/relationships/image" Target="../media/image21.jpeg"/><Relationship Id="rId11" Type="http://schemas.openxmlformats.org/officeDocument/2006/relationships/image" Target="../media/image17.jpeg"/><Relationship Id="rId5" Type="http://schemas.openxmlformats.org/officeDocument/2006/relationships/image" Target="../media/image20.jpeg"/><Relationship Id="rId15" Type="http://schemas.openxmlformats.org/officeDocument/2006/relationships/chart" Target="../charts/chart16.xml"/><Relationship Id="rId10" Type="http://schemas.openxmlformats.org/officeDocument/2006/relationships/image" Target="../media/image25.png"/><Relationship Id="rId19" Type="http://schemas.openxmlformats.org/officeDocument/2006/relationships/diagramColors" Target="../diagrams/colors1.xml"/><Relationship Id="rId4" Type="http://schemas.openxmlformats.org/officeDocument/2006/relationships/image" Target="../media/image19.jpeg"/><Relationship Id="rId9" Type="http://schemas.openxmlformats.org/officeDocument/2006/relationships/image" Target="../media/image24.jpeg"/><Relationship Id="rId14" Type="http://schemas.openxmlformats.org/officeDocument/2006/relationships/chart" Target="../charts/chart15.xml"/></Relationships>
</file>

<file path=ppt/slides/_rels/slide6.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585788" y="1745773"/>
            <a:ext cx="10688637" cy="1390650"/>
          </a:xfrm>
        </p:spPr>
        <p:txBody>
          <a:bodyPr>
            <a:normAutofit fontScale="90000"/>
          </a:bodyPr>
          <a:lstStyle/>
          <a:p>
            <a:pPr marL="0" marR="0" algn="l">
              <a:lnSpc>
                <a:spcPct val="107000"/>
              </a:lnSpc>
              <a:spcBef>
                <a:spcPts val="0"/>
              </a:spcBef>
              <a:spcAft>
                <a:spcPts val="600"/>
              </a:spcAft>
            </a:pPr>
            <a:r>
              <a:rPr lang="en-US" dirty="0">
                <a:latin typeface="Calibri" panose="020F0502020204030204" pitchFamily="34" charset="0"/>
                <a:ea typeface="Calibri" panose="020F0502020204030204" pitchFamily="34" charset="0"/>
                <a:cs typeface="Times New Roman" panose="02020603050405020304" pitchFamily="18" charset="0"/>
              </a:rPr>
              <a:t>Restoring or reinventing the virtuous cycle of crop-livestock integration?</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23554" name="Subtitle 2">
            <a:extLst>
              <a:ext uri="{FF2B5EF4-FFF2-40B4-BE49-F238E27FC236}">
                <a16:creationId xmlns:a16="http://schemas.microsoft.com/office/drawing/2014/main" id="{862B3D89-D228-C441-AC2A-53BC584D2FEE}"/>
              </a:ext>
            </a:extLst>
          </p:cNvPr>
          <p:cNvSpPr txBox="1">
            <a:spLocks noChangeArrowheads="1"/>
          </p:cNvSpPr>
          <p:nvPr/>
        </p:nvSpPr>
        <p:spPr bwMode="auto">
          <a:xfrm>
            <a:off x="736600" y="3323725"/>
            <a:ext cx="6357938"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pl-PL" altLang="en-KE" i="1" dirty="0">
                <a:solidFill>
                  <a:srgbClr val="292929"/>
                </a:solidFill>
                <a:latin typeface="Calibri" panose="020F0502020204030204" pitchFamily="34" charset="0"/>
              </a:rPr>
              <a:t>S</a:t>
            </a:r>
            <a:r>
              <a:rPr lang="en-GB" altLang="en-KE" i="1" dirty="0" err="1">
                <a:solidFill>
                  <a:srgbClr val="292929"/>
                </a:solidFill>
                <a:latin typeface="Calibri" panose="020F0502020204030204" pitchFamily="34" charset="0"/>
              </a:rPr>
              <a:t>hirley</a:t>
            </a:r>
            <a:r>
              <a:rPr lang="pl-PL" altLang="en-KE" i="1" dirty="0">
                <a:solidFill>
                  <a:srgbClr val="292929"/>
                </a:solidFill>
                <a:latin typeface="Calibri" panose="020F0502020204030204" pitchFamily="34" charset="0"/>
              </a:rPr>
              <a:t> </a:t>
            </a:r>
            <a:r>
              <a:rPr lang="en-US" altLang="en-KE" i="1" dirty="0">
                <a:solidFill>
                  <a:srgbClr val="292929"/>
                </a:solidFill>
                <a:latin typeface="Calibri" panose="020F0502020204030204" pitchFamily="34" charset="0"/>
              </a:rPr>
              <a:t>A. </a:t>
            </a:r>
            <a:r>
              <a:rPr lang="pl-PL" altLang="en-KE" i="1" dirty="0">
                <a:solidFill>
                  <a:srgbClr val="292929"/>
                </a:solidFill>
                <a:latin typeface="Calibri" panose="020F0502020204030204" pitchFamily="34" charset="0"/>
              </a:rPr>
              <a:t>Tarawali </a:t>
            </a:r>
            <a:endParaRPr lang="en-US" altLang="en-KE" i="1" dirty="0">
              <a:solidFill>
                <a:srgbClr val="292929"/>
              </a:solidFill>
              <a:latin typeface="Calibri" panose="020F0502020204030204" pitchFamily="34" charset="0"/>
            </a:endParaRPr>
          </a:p>
          <a:p>
            <a:pPr eaLnBrk="1" hangingPunct="1">
              <a:lnSpc>
                <a:spcPct val="90000"/>
              </a:lnSpc>
              <a:spcBef>
                <a:spcPts val="400"/>
              </a:spcBef>
              <a:buFont typeface="Arial" panose="020B0604020202020204" pitchFamily="34" charset="0"/>
              <a:buNone/>
            </a:pPr>
            <a:r>
              <a:rPr lang="en-US" altLang="en-KE" i="1" dirty="0">
                <a:solidFill>
                  <a:srgbClr val="292929"/>
                </a:solidFill>
                <a:latin typeface="Calibri" panose="020F0502020204030204" pitchFamily="34" charset="0"/>
              </a:rPr>
              <a:t>Global Agenda for Sustainable Livestock</a:t>
            </a:r>
          </a:p>
          <a:p>
            <a:pPr eaLnBrk="1" hangingPunct="1">
              <a:lnSpc>
                <a:spcPct val="90000"/>
              </a:lnSpc>
              <a:spcBef>
                <a:spcPts val="400"/>
              </a:spcBef>
              <a:buFont typeface="Arial" panose="020B0604020202020204" pitchFamily="34" charset="0"/>
              <a:buNone/>
            </a:pPr>
            <a:r>
              <a:rPr lang="en-US" altLang="en-KE" i="1" dirty="0">
                <a:solidFill>
                  <a:srgbClr val="292929"/>
                </a:solidFill>
                <a:latin typeface="Calibri" panose="020F0502020204030204" pitchFamily="34" charset="0"/>
              </a:rPr>
              <a:t>International Livestock Research Institute</a:t>
            </a:r>
            <a:endParaRPr lang="en-GB" altLang="en-KE" i="1" dirty="0">
              <a:solidFill>
                <a:srgbClr val="292929"/>
              </a:solidFill>
              <a:latin typeface="Calibri" panose="020F0502020204030204" pitchFamily="34" charset="0"/>
            </a:endParaRPr>
          </a:p>
        </p:txBody>
      </p:sp>
      <p:sp>
        <p:nvSpPr>
          <p:cNvPr id="23555" name="Subtitle 2">
            <a:extLst>
              <a:ext uri="{FF2B5EF4-FFF2-40B4-BE49-F238E27FC236}">
                <a16:creationId xmlns:a16="http://schemas.microsoft.com/office/drawing/2014/main" id="{2487E3FA-17F2-0648-A202-AF4ED38825C9}"/>
              </a:ext>
            </a:extLst>
          </p:cNvPr>
          <p:cNvSpPr txBox="1">
            <a:spLocks noChangeArrowheads="1"/>
          </p:cNvSpPr>
          <p:nvPr/>
        </p:nvSpPr>
        <p:spPr bwMode="auto">
          <a:xfrm>
            <a:off x="736600" y="4393053"/>
            <a:ext cx="10324977"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en-US" altLang="en-KE" sz="1600" dirty="0">
                <a:solidFill>
                  <a:srgbClr val="292929"/>
                </a:solidFill>
                <a:latin typeface="Calibri" panose="020F0502020204030204" pitchFamily="34" charset="0"/>
              </a:rPr>
              <a:t>9</a:t>
            </a:r>
            <a:r>
              <a:rPr lang="en-US" altLang="en-KE" sz="1600" baseline="30000" dirty="0">
                <a:solidFill>
                  <a:srgbClr val="292929"/>
                </a:solidFill>
                <a:latin typeface="Calibri" panose="020F0502020204030204" pitchFamily="34" charset="0"/>
              </a:rPr>
              <a:t>th</a:t>
            </a:r>
            <a:r>
              <a:rPr lang="en-US" altLang="en-KE" sz="1600" dirty="0">
                <a:solidFill>
                  <a:srgbClr val="292929"/>
                </a:solidFill>
                <a:latin typeface="Calibri" panose="020F0502020204030204" pitchFamily="34" charset="0"/>
              </a:rPr>
              <a:t>  EAAP-ATF Special Session &amp; Livestock Farming systems (LFS) study commission</a:t>
            </a:r>
          </a:p>
          <a:p>
            <a:pPr eaLnBrk="1" hangingPunct="1">
              <a:lnSpc>
                <a:spcPct val="90000"/>
              </a:lnSpc>
              <a:spcBef>
                <a:spcPts val="400"/>
              </a:spcBef>
              <a:buFont typeface="Arial" panose="020B0604020202020204" pitchFamily="34" charset="0"/>
              <a:buNone/>
            </a:pPr>
            <a:r>
              <a:rPr lang="en-US" altLang="en-KE" sz="1600" dirty="0">
                <a:solidFill>
                  <a:srgbClr val="292929"/>
                </a:solidFill>
                <a:latin typeface="Calibri" panose="020F0502020204030204" pitchFamily="34" charset="0"/>
              </a:rPr>
              <a:t>EAAP Annual Meeting | Davos, Switzerland</a:t>
            </a:r>
          </a:p>
          <a:p>
            <a:pPr eaLnBrk="1" hangingPunct="1">
              <a:lnSpc>
                <a:spcPct val="90000"/>
              </a:lnSpc>
              <a:spcBef>
                <a:spcPts val="400"/>
              </a:spcBef>
              <a:buFont typeface="Arial" panose="020B0604020202020204" pitchFamily="34" charset="0"/>
              <a:buNone/>
            </a:pPr>
            <a:r>
              <a:rPr lang="en-US" altLang="en-KE" sz="1600" dirty="0">
                <a:solidFill>
                  <a:srgbClr val="292929"/>
                </a:solidFill>
                <a:latin typeface="Calibri" panose="020F0502020204030204" pitchFamily="34" charset="0"/>
              </a:rPr>
              <a:t>Monday 30 August 2021</a:t>
            </a:r>
          </a:p>
        </p:txBody>
      </p:sp>
      <p:sp>
        <p:nvSpPr>
          <p:cNvPr id="2" name="TextBox 1">
            <a:extLst>
              <a:ext uri="{FF2B5EF4-FFF2-40B4-BE49-F238E27FC236}">
                <a16:creationId xmlns:a16="http://schemas.microsoft.com/office/drawing/2014/main" id="{6FFE8C17-A573-428C-844A-ED25B4F4FF9B}"/>
              </a:ext>
            </a:extLst>
          </p:cNvPr>
          <p:cNvSpPr txBox="1"/>
          <p:nvPr/>
        </p:nvSpPr>
        <p:spPr bwMode="auto">
          <a:xfrm>
            <a:off x="2480310" y="5806440"/>
            <a:ext cx="8972393"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en-US" sz="2000" i="1" dirty="0">
                <a:latin typeface="+mn-lt"/>
              </a:rPr>
              <a:t>With thanks to Peter Thorne and Kindu Mekonnen (ILRI, Ethiopia); </a:t>
            </a:r>
          </a:p>
          <a:p>
            <a:pPr algn="l"/>
            <a:r>
              <a:rPr lang="en-US" sz="2000" i="1" dirty="0">
                <a:latin typeface="+mn-lt"/>
              </a:rPr>
              <a:t>Julien Chara (CIPAV, Colombia), Rogerio Mauricio (UFSJ, Brazil) for their contributions</a:t>
            </a:r>
            <a:endParaRPr lang="en-GB" sz="2000" i="1" dirty="0">
              <a:latin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195800"/>
    </mc:Choice>
    <mc:Fallback xmlns="">
      <p:transition spd="slow" advTm="1958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6">
            <a:extLst>
              <a:ext uri="{FF2B5EF4-FFF2-40B4-BE49-F238E27FC236}">
                <a16:creationId xmlns:a16="http://schemas.microsoft.com/office/drawing/2014/main" id="{55FE0227-7C8A-8D42-882A-35E018DB33D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p:blipFill>
        <p:spPr bwMode="auto">
          <a:xfrm>
            <a:off x="3579154" y="-6350"/>
            <a:ext cx="5365099" cy="8054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Freeform 22">
            <a:extLst>
              <a:ext uri="{FF2B5EF4-FFF2-40B4-BE49-F238E27FC236}">
                <a16:creationId xmlns:a16="http://schemas.microsoft.com/office/drawing/2014/main" id="{461C6129-B624-CE44-83DF-7FF39DF09681}"/>
              </a:ext>
            </a:extLst>
          </p:cNvPr>
          <p:cNvSpPr/>
          <p:nvPr/>
        </p:nvSpPr>
        <p:spPr>
          <a:xfrm flipH="1">
            <a:off x="7629525" y="-6350"/>
            <a:ext cx="4562475" cy="6864350"/>
          </a:xfrm>
          <a:custGeom>
            <a:avLst/>
            <a:gdLst>
              <a:gd name="connsiteX0" fmla="*/ 0 w 6604860"/>
              <a:gd name="connsiteY0" fmla="*/ 0 h 6858000"/>
              <a:gd name="connsiteX1" fmla="*/ 5300716 w 6604860"/>
              <a:gd name="connsiteY1" fmla="*/ 0 h 6858000"/>
              <a:gd name="connsiteX2" fmla="*/ 6604860 w 6604860"/>
              <a:gd name="connsiteY2" fmla="*/ 6858000 h 6858000"/>
              <a:gd name="connsiteX3" fmla="*/ 0 w 66048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604860" h="6858000">
                <a:moveTo>
                  <a:pt x="0" y="0"/>
                </a:moveTo>
                <a:lnTo>
                  <a:pt x="5300716" y="0"/>
                </a:lnTo>
                <a:lnTo>
                  <a:pt x="6604860" y="6858000"/>
                </a:lnTo>
                <a:lnTo>
                  <a:pt x="0" y="6858000"/>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7C98AB"/>
              </a:solidFill>
            </a:endParaRPr>
          </a:p>
        </p:txBody>
      </p:sp>
      <p:sp>
        <p:nvSpPr>
          <p:cNvPr id="36" name="Freeform 35">
            <a:extLst>
              <a:ext uri="{FF2B5EF4-FFF2-40B4-BE49-F238E27FC236}">
                <a16:creationId xmlns:a16="http://schemas.microsoft.com/office/drawing/2014/main" id="{B0D5BC4B-2538-6A46-A4ED-C40D5176DEA8}"/>
              </a:ext>
            </a:extLst>
          </p:cNvPr>
          <p:cNvSpPr/>
          <p:nvPr/>
        </p:nvSpPr>
        <p:spPr>
          <a:xfrm>
            <a:off x="9525" y="-3175"/>
            <a:ext cx="4562475" cy="6864350"/>
          </a:xfrm>
          <a:custGeom>
            <a:avLst/>
            <a:gdLst>
              <a:gd name="connsiteX0" fmla="*/ 0 w 6604860"/>
              <a:gd name="connsiteY0" fmla="*/ 0 h 6858000"/>
              <a:gd name="connsiteX1" fmla="*/ 5300716 w 6604860"/>
              <a:gd name="connsiteY1" fmla="*/ 0 h 6858000"/>
              <a:gd name="connsiteX2" fmla="*/ 6604860 w 6604860"/>
              <a:gd name="connsiteY2" fmla="*/ 6858000 h 6858000"/>
              <a:gd name="connsiteX3" fmla="*/ 0 w 66048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604860" h="6858000">
                <a:moveTo>
                  <a:pt x="0" y="0"/>
                </a:moveTo>
                <a:lnTo>
                  <a:pt x="5300716" y="0"/>
                </a:lnTo>
                <a:lnTo>
                  <a:pt x="6604860" y="6858000"/>
                </a:lnTo>
                <a:lnTo>
                  <a:pt x="0" y="685800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404E65"/>
              </a:solidFill>
            </a:endParaRPr>
          </a:p>
        </p:txBody>
      </p:sp>
      <p:sp>
        <p:nvSpPr>
          <p:cNvPr id="43011" name="Content Placeholder 9">
            <a:extLst>
              <a:ext uri="{FF2B5EF4-FFF2-40B4-BE49-F238E27FC236}">
                <a16:creationId xmlns:a16="http://schemas.microsoft.com/office/drawing/2014/main" id="{5E9CFC7B-EC51-1B48-8B9D-D63A128A83D0}"/>
              </a:ext>
            </a:extLst>
          </p:cNvPr>
          <p:cNvSpPr txBox="1">
            <a:spLocks noChangeArrowheads="1"/>
          </p:cNvSpPr>
          <p:nvPr/>
        </p:nvSpPr>
        <p:spPr bwMode="auto">
          <a:xfrm>
            <a:off x="728864" y="1381015"/>
            <a:ext cx="2187575" cy="3773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a:buFont typeface="Arial" panose="020B0604020202020204" pitchFamily="34" charset="0"/>
              <a:buNone/>
            </a:pPr>
            <a:r>
              <a:rPr lang="en-US" altLang="en-KE" sz="2000" dirty="0">
                <a:solidFill>
                  <a:schemeClr val="bg1"/>
                </a:solidFill>
                <a:latin typeface="Calibri" panose="020F0502020204030204" pitchFamily="34" charset="0"/>
              </a:rPr>
              <a:t>Small changes in crop residue quality have a significant impact on milk production</a:t>
            </a:r>
          </a:p>
          <a:p>
            <a:pPr algn="ctr">
              <a:buFont typeface="Arial" panose="020B0604020202020204" pitchFamily="34" charset="0"/>
              <a:buNone/>
            </a:pPr>
            <a:r>
              <a:rPr lang="en-US" altLang="en-KE" sz="2000" i="1" dirty="0">
                <a:solidFill>
                  <a:schemeClr val="bg1"/>
                </a:solidFill>
                <a:latin typeface="Calibri" panose="020F0502020204030204" pitchFamily="34" charset="0"/>
              </a:rPr>
              <a:t>‘..a 1% increase in digestibility of sorghum stover fed to dairy cows leads to a 6-8 % increase in milk production…’</a:t>
            </a:r>
          </a:p>
        </p:txBody>
      </p:sp>
      <p:sp>
        <p:nvSpPr>
          <p:cNvPr id="43017" name="Content Placeholder 9">
            <a:extLst>
              <a:ext uri="{FF2B5EF4-FFF2-40B4-BE49-F238E27FC236}">
                <a16:creationId xmlns:a16="http://schemas.microsoft.com/office/drawing/2014/main" id="{DE881245-1B4D-B343-98C2-B62A9AC3DC19}"/>
              </a:ext>
            </a:extLst>
          </p:cNvPr>
          <p:cNvSpPr txBox="1">
            <a:spLocks noChangeArrowheads="1"/>
          </p:cNvSpPr>
          <p:nvPr/>
        </p:nvSpPr>
        <p:spPr bwMode="auto">
          <a:xfrm>
            <a:off x="9060682" y="450286"/>
            <a:ext cx="2187575" cy="5634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a:buFont typeface="Arial" panose="020B0604020202020204" pitchFamily="34" charset="0"/>
              <a:buNone/>
            </a:pPr>
            <a:r>
              <a:rPr lang="en-US" altLang="en-KE" sz="2000" b="1" dirty="0">
                <a:solidFill>
                  <a:schemeClr val="accent2">
                    <a:lumMod val="50000"/>
                  </a:schemeClr>
                </a:solidFill>
                <a:latin typeface="Calibri" panose="020F0502020204030204" pitchFamily="34" charset="0"/>
              </a:rPr>
              <a:t>Improve feed quality </a:t>
            </a:r>
          </a:p>
          <a:p>
            <a:pPr algn="ctr">
              <a:buFont typeface="Arial" panose="020B0604020202020204" pitchFamily="34" charset="0"/>
              <a:buNone/>
            </a:pPr>
            <a:r>
              <a:rPr lang="en-US" altLang="en-KE" sz="2000" dirty="0">
                <a:solidFill>
                  <a:schemeClr val="accent2">
                    <a:lumMod val="50000"/>
                  </a:schemeClr>
                </a:solidFill>
                <a:latin typeface="Calibri" panose="020F0502020204030204" pitchFamily="34" charset="0"/>
              </a:rPr>
              <a:t>Inclusion of feed quality parameters in crop breeding required:</a:t>
            </a:r>
          </a:p>
          <a:p>
            <a:pPr marL="342900" indent="-342900" algn="ctr">
              <a:buFont typeface="Arial" panose="020B0604020202020204" pitchFamily="34" charset="0"/>
              <a:buChar char="•"/>
            </a:pPr>
            <a:r>
              <a:rPr lang="en-US" altLang="en-KE" dirty="0">
                <a:solidFill>
                  <a:schemeClr val="accent2">
                    <a:lumMod val="50000"/>
                  </a:schemeClr>
                </a:solidFill>
                <a:latin typeface="Calibri" panose="020F0502020204030204" pitchFamily="34" charset="0"/>
              </a:rPr>
              <a:t>Demonstration that quality variations were present</a:t>
            </a:r>
          </a:p>
          <a:p>
            <a:pPr marL="342900" indent="-342900" algn="ctr">
              <a:buFont typeface="Arial" panose="020B0604020202020204" pitchFamily="34" charset="0"/>
              <a:buChar char="•"/>
            </a:pPr>
            <a:r>
              <a:rPr lang="en-US" altLang="en-KE" dirty="0">
                <a:solidFill>
                  <a:schemeClr val="accent2">
                    <a:lumMod val="50000"/>
                  </a:schemeClr>
                </a:solidFill>
                <a:latin typeface="Calibri" panose="020F0502020204030204" pitchFamily="34" charset="0"/>
              </a:rPr>
              <a:t>That these did not jeopardize grain yields</a:t>
            </a:r>
          </a:p>
          <a:p>
            <a:pPr marL="342900" indent="-342900" algn="ctr">
              <a:buFont typeface="Arial" panose="020B0604020202020204" pitchFamily="34" charset="0"/>
              <a:buChar char="•"/>
            </a:pPr>
            <a:r>
              <a:rPr lang="en-US" altLang="en-KE" dirty="0">
                <a:solidFill>
                  <a:schemeClr val="accent2">
                    <a:lumMod val="50000"/>
                  </a:schemeClr>
                </a:solidFill>
                <a:latin typeface="Calibri" panose="020F0502020204030204" pitchFamily="34" charset="0"/>
              </a:rPr>
              <a:t>Easy ways of assessment allow for inclusion in crop breeding and selection programs</a:t>
            </a:r>
          </a:p>
        </p:txBody>
      </p:sp>
      <p:sp>
        <p:nvSpPr>
          <p:cNvPr id="43020" name="Content Placeholder 9">
            <a:extLst>
              <a:ext uri="{FF2B5EF4-FFF2-40B4-BE49-F238E27FC236}">
                <a16:creationId xmlns:a16="http://schemas.microsoft.com/office/drawing/2014/main" id="{C69C496A-8C71-1E48-8426-4781D1740C8B}"/>
              </a:ext>
            </a:extLst>
          </p:cNvPr>
          <p:cNvSpPr txBox="1">
            <a:spLocks noChangeArrowheads="1"/>
          </p:cNvSpPr>
          <p:nvPr/>
        </p:nvSpPr>
        <p:spPr bwMode="auto">
          <a:xfrm>
            <a:off x="6096000" y="1508157"/>
            <a:ext cx="2187575"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a:buFont typeface="Arial" panose="020B0604020202020204" pitchFamily="34" charset="0"/>
              <a:buNone/>
            </a:pPr>
            <a:r>
              <a:rPr lang="en-US" altLang="en-KE" dirty="0">
                <a:latin typeface="Calibri" panose="020F0502020204030204" pitchFamily="34" charset="0"/>
              </a:rPr>
              <a:t>Doubling milk yield through better feeding, could reduce India’s total methane emissions by 25% </a:t>
            </a:r>
          </a:p>
        </p:txBody>
      </p:sp>
    </p:spTree>
    <p:extLst>
      <p:ext uri="{BB962C8B-B14F-4D97-AF65-F5344CB8AC3E}">
        <p14:creationId xmlns:p14="http://schemas.microsoft.com/office/powerpoint/2010/main" val="376552638"/>
      </p:ext>
    </p:extLst>
  </p:cSld>
  <p:clrMapOvr>
    <a:masterClrMapping/>
  </p:clrMapOvr>
  <mc:AlternateContent xmlns:mc="http://schemas.openxmlformats.org/markup-compatibility/2006" xmlns:p14="http://schemas.microsoft.com/office/powerpoint/2010/main">
    <mc:Choice Requires="p14">
      <p:transition spd="slow" p14:dur="2000" advTm="56202"/>
    </mc:Choice>
    <mc:Fallback xmlns="">
      <p:transition spd="slow" advTm="56202"/>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9" name="Picture 8" descr="A picture containing tree, grass, outdoor, cow&#10;&#10;Description automatically generated">
            <a:extLst>
              <a:ext uri="{FF2B5EF4-FFF2-40B4-BE49-F238E27FC236}">
                <a16:creationId xmlns:a16="http://schemas.microsoft.com/office/drawing/2014/main" id="{BB1F8F0B-447E-41A5-94E9-0198E47E75A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7876" y="202506"/>
            <a:ext cx="3476289" cy="2327103"/>
          </a:xfrm>
          <a:prstGeom prst="rect">
            <a:avLst/>
          </a:prstGeom>
          <a:ln>
            <a:noFill/>
          </a:ln>
          <a:effectLst>
            <a:softEdge rad="112500"/>
          </a:effectLst>
        </p:spPr>
      </p:pic>
      <p:pic>
        <p:nvPicPr>
          <p:cNvPr id="10" name="Picture 3" descr="DSCN1856">
            <a:extLst>
              <a:ext uri="{FF2B5EF4-FFF2-40B4-BE49-F238E27FC236}">
                <a16:creationId xmlns:a16="http://schemas.microsoft.com/office/drawing/2014/main" id="{D4222203-5D73-4E4F-9FF4-4C4950401D74}"/>
              </a:ext>
            </a:extLst>
          </p:cNvPr>
          <p:cNvPicPr>
            <a:picLocks noChangeAspect="1" noChangeArrowheads="1"/>
          </p:cNvPicPr>
          <p:nvPr/>
        </p:nvPicPr>
        <p:blipFill>
          <a:blip r:embed="rId3" cstate="print"/>
          <a:srcRect/>
          <a:stretch>
            <a:fillRect/>
          </a:stretch>
        </p:blipFill>
        <p:spPr bwMode="auto">
          <a:xfrm>
            <a:off x="8571321" y="362136"/>
            <a:ext cx="3486884" cy="2239052"/>
          </a:xfrm>
          <a:prstGeom prst="rect">
            <a:avLst/>
          </a:prstGeom>
          <a:ln>
            <a:noFill/>
          </a:ln>
          <a:effectLst>
            <a:softEdge rad="112500"/>
          </a:effectLst>
        </p:spPr>
      </p:pic>
      <p:sp>
        <p:nvSpPr>
          <p:cNvPr id="11" name="Rectangle 56">
            <a:extLst>
              <a:ext uri="{FF2B5EF4-FFF2-40B4-BE49-F238E27FC236}">
                <a16:creationId xmlns:a16="http://schemas.microsoft.com/office/drawing/2014/main" id="{F567E4F7-C3E2-410A-9A02-820843A6297F}"/>
              </a:ext>
            </a:extLst>
          </p:cNvPr>
          <p:cNvSpPr>
            <a:spLocks noChangeArrowheads="1"/>
          </p:cNvSpPr>
          <p:nvPr/>
        </p:nvSpPr>
        <p:spPr bwMode="auto">
          <a:xfrm flipV="1">
            <a:off x="6511652" y="-2329509"/>
            <a:ext cx="554179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
            <a:extLst>
              <a:ext uri="{FF2B5EF4-FFF2-40B4-BE49-F238E27FC236}">
                <a16:creationId xmlns:a16="http://schemas.microsoft.com/office/drawing/2014/main" id="{6C28106A-A3A5-47A6-8601-1432FFB5E3A7}"/>
              </a:ext>
            </a:extLst>
          </p:cNvPr>
          <p:cNvGrpSpPr>
            <a:grpSpLocks/>
          </p:cNvGrpSpPr>
          <p:nvPr/>
        </p:nvGrpSpPr>
        <p:grpSpPr bwMode="auto">
          <a:xfrm>
            <a:off x="5072332" y="1833631"/>
            <a:ext cx="2174341" cy="1282619"/>
            <a:chOff x="0" y="0"/>
            <a:chExt cx="10722" cy="7608"/>
          </a:xfrm>
        </p:grpSpPr>
        <p:sp>
          <p:nvSpPr>
            <p:cNvPr id="13" name="Freeform 55">
              <a:extLst>
                <a:ext uri="{FF2B5EF4-FFF2-40B4-BE49-F238E27FC236}">
                  <a16:creationId xmlns:a16="http://schemas.microsoft.com/office/drawing/2014/main" id="{165C9055-1D56-41BC-908A-B542971FCA75}"/>
                </a:ext>
              </a:extLst>
            </p:cNvPr>
            <p:cNvSpPr>
              <a:spLocks/>
            </p:cNvSpPr>
            <p:nvPr/>
          </p:nvSpPr>
          <p:spPr bwMode="auto">
            <a:xfrm>
              <a:off x="5540" y="2286"/>
              <a:ext cx="394" cy="884"/>
            </a:xfrm>
            <a:custGeom>
              <a:avLst/>
              <a:gdLst>
                <a:gd name="T0" fmla="+- 0 5714 5540"/>
                <a:gd name="T1" fmla="*/ T0 w 394"/>
                <a:gd name="T2" fmla="+- 0 2286 2286"/>
                <a:gd name="T3" fmla="*/ 2286 h 884"/>
                <a:gd name="T4" fmla="+- 0 5710 5540"/>
                <a:gd name="T5" fmla="*/ T4 w 394"/>
                <a:gd name="T6" fmla="+- 0 2292 2286"/>
                <a:gd name="T7" fmla="*/ 2292 h 884"/>
                <a:gd name="T8" fmla="+- 0 5707 5540"/>
                <a:gd name="T9" fmla="*/ T8 w 394"/>
                <a:gd name="T10" fmla="+- 0 2297 2286"/>
                <a:gd name="T11" fmla="*/ 2297 h 884"/>
                <a:gd name="T12" fmla="+- 0 5705 5540"/>
                <a:gd name="T13" fmla="*/ T12 w 394"/>
                <a:gd name="T14" fmla="+- 0 2311 2286"/>
                <a:gd name="T15" fmla="*/ 2311 h 884"/>
                <a:gd name="T16" fmla="+- 0 5685 5540"/>
                <a:gd name="T17" fmla="*/ T16 w 394"/>
                <a:gd name="T18" fmla="+- 0 2427 2286"/>
                <a:gd name="T19" fmla="*/ 2427 h 884"/>
                <a:gd name="T20" fmla="+- 0 5668 5540"/>
                <a:gd name="T21" fmla="*/ T20 w 394"/>
                <a:gd name="T22" fmla="+- 0 2502 2286"/>
                <a:gd name="T23" fmla="*/ 2502 h 884"/>
                <a:gd name="T24" fmla="+- 0 5651 5540"/>
                <a:gd name="T25" fmla="*/ T24 w 394"/>
                <a:gd name="T26" fmla="+- 0 2577 2286"/>
                <a:gd name="T27" fmla="*/ 2577 h 884"/>
                <a:gd name="T28" fmla="+- 0 5615 5540"/>
                <a:gd name="T29" fmla="*/ T28 w 394"/>
                <a:gd name="T30" fmla="+- 0 2729 2286"/>
                <a:gd name="T31" fmla="*/ 2729 h 884"/>
                <a:gd name="T32" fmla="+- 0 5597 5540"/>
                <a:gd name="T33" fmla="*/ T32 w 394"/>
                <a:gd name="T34" fmla="+- 0 2805 2286"/>
                <a:gd name="T35" fmla="*/ 2805 h 884"/>
                <a:gd name="T36" fmla="+- 0 5580 5540"/>
                <a:gd name="T37" fmla="*/ T36 w 394"/>
                <a:gd name="T38" fmla="+- 0 2881 2286"/>
                <a:gd name="T39" fmla="*/ 2881 h 884"/>
                <a:gd name="T40" fmla="+- 0 5564 5540"/>
                <a:gd name="T41" fmla="*/ T40 w 394"/>
                <a:gd name="T42" fmla="+- 0 2956 2286"/>
                <a:gd name="T43" fmla="*/ 2956 h 884"/>
                <a:gd name="T44" fmla="+- 0 5549 5540"/>
                <a:gd name="T45" fmla="*/ T44 w 394"/>
                <a:gd name="T46" fmla="+- 0 3029 2286"/>
                <a:gd name="T47" fmla="*/ 3029 h 884"/>
                <a:gd name="T48" fmla="+- 0 5540 5540"/>
                <a:gd name="T49" fmla="*/ T48 w 394"/>
                <a:gd name="T50" fmla="+- 0 3097 2286"/>
                <a:gd name="T51" fmla="*/ 3097 h 884"/>
                <a:gd name="T52" fmla="+- 0 5549 5540"/>
                <a:gd name="T53" fmla="*/ T52 w 394"/>
                <a:gd name="T54" fmla="+- 0 3133 2286"/>
                <a:gd name="T55" fmla="*/ 3133 h 884"/>
                <a:gd name="T56" fmla="+- 0 5580 5540"/>
                <a:gd name="T57" fmla="*/ T56 w 394"/>
                <a:gd name="T58" fmla="+- 0 3148 2286"/>
                <a:gd name="T59" fmla="*/ 3148 h 884"/>
                <a:gd name="T60" fmla="+- 0 5636 5540"/>
                <a:gd name="T61" fmla="*/ T60 w 394"/>
                <a:gd name="T62" fmla="+- 0 3152 2286"/>
                <a:gd name="T63" fmla="*/ 3152 h 884"/>
                <a:gd name="T64" fmla="+- 0 5650 5540"/>
                <a:gd name="T65" fmla="*/ T64 w 394"/>
                <a:gd name="T66" fmla="+- 0 3153 2286"/>
                <a:gd name="T67" fmla="*/ 3153 h 884"/>
                <a:gd name="T68" fmla="+- 0 5664 5540"/>
                <a:gd name="T69" fmla="*/ T68 w 394"/>
                <a:gd name="T70" fmla="+- 0 3157 2286"/>
                <a:gd name="T71" fmla="*/ 3157 h 884"/>
                <a:gd name="T72" fmla="+- 0 5678 5540"/>
                <a:gd name="T73" fmla="*/ T72 w 394"/>
                <a:gd name="T74" fmla="+- 0 3161 2286"/>
                <a:gd name="T75" fmla="*/ 3161 h 884"/>
                <a:gd name="T76" fmla="+- 0 5691 5540"/>
                <a:gd name="T77" fmla="*/ T76 w 394"/>
                <a:gd name="T78" fmla="+- 0 3165 2286"/>
                <a:gd name="T79" fmla="*/ 3165 h 884"/>
                <a:gd name="T80" fmla="+- 0 5761 5540"/>
                <a:gd name="T81" fmla="*/ T80 w 394"/>
                <a:gd name="T82" fmla="+- 0 3143 2286"/>
                <a:gd name="T83" fmla="*/ 3143 h 884"/>
                <a:gd name="T84" fmla="+- 0 5785 5540"/>
                <a:gd name="T85" fmla="*/ T84 w 394"/>
                <a:gd name="T86" fmla="+- 0 3035 2286"/>
                <a:gd name="T87" fmla="*/ 3035 h 884"/>
                <a:gd name="T88" fmla="+- 0 5803 5540"/>
                <a:gd name="T89" fmla="*/ T88 w 394"/>
                <a:gd name="T90" fmla="+- 0 2956 2286"/>
                <a:gd name="T91" fmla="*/ 2956 h 884"/>
                <a:gd name="T92" fmla="+- 0 5822 5540"/>
                <a:gd name="T93" fmla="*/ T92 w 394"/>
                <a:gd name="T94" fmla="+- 0 2876 2286"/>
                <a:gd name="T95" fmla="*/ 2876 h 884"/>
                <a:gd name="T96" fmla="+- 0 5841 5540"/>
                <a:gd name="T97" fmla="*/ T96 w 394"/>
                <a:gd name="T98" fmla="+- 0 2796 2286"/>
                <a:gd name="T99" fmla="*/ 2796 h 884"/>
                <a:gd name="T100" fmla="+- 0 5860 5540"/>
                <a:gd name="T101" fmla="*/ T100 w 394"/>
                <a:gd name="T102" fmla="+- 0 2717 2286"/>
                <a:gd name="T103" fmla="*/ 2717 h 884"/>
                <a:gd name="T104" fmla="+- 0 5876 5540"/>
                <a:gd name="T105" fmla="*/ T104 w 394"/>
                <a:gd name="T106" fmla="+- 0 2640 2286"/>
                <a:gd name="T107" fmla="*/ 2640 h 884"/>
                <a:gd name="T108" fmla="+- 0 5892 5540"/>
                <a:gd name="T109" fmla="*/ T108 w 394"/>
                <a:gd name="T110" fmla="+- 0 2564 2286"/>
                <a:gd name="T111" fmla="*/ 2564 h 884"/>
                <a:gd name="T112" fmla="+- 0 5909 5540"/>
                <a:gd name="T113" fmla="*/ T112 w 394"/>
                <a:gd name="T114" fmla="+- 0 2488 2286"/>
                <a:gd name="T115" fmla="*/ 2488 h 884"/>
                <a:gd name="T116" fmla="+- 0 5923 5540"/>
                <a:gd name="T117" fmla="*/ T116 w 394"/>
                <a:gd name="T118" fmla="+- 0 2412 2286"/>
                <a:gd name="T119" fmla="*/ 2412 h 884"/>
                <a:gd name="T120" fmla="+- 0 5933 5540"/>
                <a:gd name="T121" fmla="*/ T120 w 394"/>
                <a:gd name="T122" fmla="+- 0 2334 2286"/>
                <a:gd name="T123" fmla="*/ 2334 h 884"/>
                <a:gd name="T124" fmla="+- 0 5883 5540"/>
                <a:gd name="T125" fmla="*/ T124 w 394"/>
                <a:gd name="T126" fmla="+- 0 2308 2286"/>
                <a:gd name="T127" fmla="*/ 2308 h 884"/>
                <a:gd name="T128" fmla="+- 0 5830 5540"/>
                <a:gd name="T129" fmla="*/ T128 w 394"/>
                <a:gd name="T130" fmla="+- 0 2294 2286"/>
                <a:gd name="T131" fmla="*/ 2294 h 884"/>
                <a:gd name="T132" fmla="+- 0 5775 5540"/>
                <a:gd name="T133" fmla="*/ T132 w 394"/>
                <a:gd name="T134" fmla="+- 0 2288 2286"/>
                <a:gd name="T135" fmla="*/ 2288 h 884"/>
                <a:gd name="T136" fmla="+- 0 5714 5540"/>
                <a:gd name="T137" fmla="*/ T136 w 394"/>
                <a:gd name="T138" fmla="+- 0 2286 2286"/>
                <a:gd name="T139" fmla="*/ 2286 h 88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Lst>
              <a:rect l="0" t="0" r="r" b="b"/>
              <a:pathLst>
                <a:path w="394" h="884">
                  <a:moveTo>
                    <a:pt x="174" y="0"/>
                  </a:moveTo>
                  <a:lnTo>
                    <a:pt x="170" y="6"/>
                  </a:lnTo>
                  <a:lnTo>
                    <a:pt x="167" y="11"/>
                  </a:lnTo>
                  <a:lnTo>
                    <a:pt x="165" y="25"/>
                  </a:lnTo>
                  <a:lnTo>
                    <a:pt x="145" y="141"/>
                  </a:lnTo>
                  <a:lnTo>
                    <a:pt x="128" y="216"/>
                  </a:lnTo>
                  <a:lnTo>
                    <a:pt x="111" y="291"/>
                  </a:lnTo>
                  <a:lnTo>
                    <a:pt x="75" y="443"/>
                  </a:lnTo>
                  <a:lnTo>
                    <a:pt x="57" y="519"/>
                  </a:lnTo>
                  <a:lnTo>
                    <a:pt x="40" y="595"/>
                  </a:lnTo>
                  <a:lnTo>
                    <a:pt x="24" y="670"/>
                  </a:lnTo>
                  <a:lnTo>
                    <a:pt x="9" y="743"/>
                  </a:lnTo>
                  <a:lnTo>
                    <a:pt x="0" y="811"/>
                  </a:lnTo>
                  <a:lnTo>
                    <a:pt x="9" y="847"/>
                  </a:lnTo>
                  <a:lnTo>
                    <a:pt x="40" y="862"/>
                  </a:lnTo>
                  <a:lnTo>
                    <a:pt x="96" y="866"/>
                  </a:lnTo>
                  <a:lnTo>
                    <a:pt x="110" y="867"/>
                  </a:lnTo>
                  <a:lnTo>
                    <a:pt x="124" y="871"/>
                  </a:lnTo>
                  <a:lnTo>
                    <a:pt x="138" y="875"/>
                  </a:lnTo>
                  <a:lnTo>
                    <a:pt x="151" y="879"/>
                  </a:lnTo>
                  <a:lnTo>
                    <a:pt x="221" y="857"/>
                  </a:lnTo>
                  <a:lnTo>
                    <a:pt x="245" y="749"/>
                  </a:lnTo>
                  <a:lnTo>
                    <a:pt x="263" y="670"/>
                  </a:lnTo>
                  <a:lnTo>
                    <a:pt x="282" y="590"/>
                  </a:lnTo>
                  <a:lnTo>
                    <a:pt x="301" y="510"/>
                  </a:lnTo>
                  <a:lnTo>
                    <a:pt x="320" y="431"/>
                  </a:lnTo>
                  <a:lnTo>
                    <a:pt x="336" y="354"/>
                  </a:lnTo>
                  <a:lnTo>
                    <a:pt x="352" y="278"/>
                  </a:lnTo>
                  <a:lnTo>
                    <a:pt x="369" y="202"/>
                  </a:lnTo>
                  <a:lnTo>
                    <a:pt x="383" y="126"/>
                  </a:lnTo>
                  <a:lnTo>
                    <a:pt x="393" y="48"/>
                  </a:lnTo>
                  <a:lnTo>
                    <a:pt x="343" y="22"/>
                  </a:lnTo>
                  <a:lnTo>
                    <a:pt x="290" y="8"/>
                  </a:lnTo>
                  <a:lnTo>
                    <a:pt x="235" y="2"/>
                  </a:lnTo>
                  <a:lnTo>
                    <a:pt x="174" y="0"/>
                  </a:lnTo>
                  <a:close/>
                </a:path>
              </a:pathLst>
            </a:custGeom>
            <a:solidFill>
              <a:srgbClr val="007A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Freeform 54">
              <a:extLst>
                <a:ext uri="{FF2B5EF4-FFF2-40B4-BE49-F238E27FC236}">
                  <a16:creationId xmlns:a16="http://schemas.microsoft.com/office/drawing/2014/main" id="{00677DFA-7D5E-4B6E-A8AD-E7C610122299}"/>
                </a:ext>
              </a:extLst>
            </p:cNvPr>
            <p:cNvSpPr>
              <a:spLocks/>
            </p:cNvSpPr>
            <p:nvPr/>
          </p:nvSpPr>
          <p:spPr bwMode="auto">
            <a:xfrm>
              <a:off x="5135" y="1833"/>
              <a:ext cx="347" cy="424"/>
            </a:xfrm>
            <a:custGeom>
              <a:avLst/>
              <a:gdLst>
                <a:gd name="T0" fmla="+- 0 5419 5135"/>
                <a:gd name="T1" fmla="*/ T0 w 347"/>
                <a:gd name="T2" fmla="+- 0 1833 1833"/>
                <a:gd name="T3" fmla="*/ 1833 h 424"/>
                <a:gd name="T4" fmla="+- 0 5369 5135"/>
                <a:gd name="T5" fmla="*/ T4 w 347"/>
                <a:gd name="T6" fmla="+- 0 1887 1833"/>
                <a:gd name="T7" fmla="*/ 1887 h 424"/>
                <a:gd name="T8" fmla="+- 0 5322 5135"/>
                <a:gd name="T9" fmla="*/ T8 w 347"/>
                <a:gd name="T10" fmla="+- 0 1944 1833"/>
                <a:gd name="T11" fmla="*/ 1944 h 424"/>
                <a:gd name="T12" fmla="+- 0 5233 5135"/>
                <a:gd name="T13" fmla="*/ T12 w 347"/>
                <a:gd name="T14" fmla="+- 0 2061 1833"/>
                <a:gd name="T15" fmla="*/ 2061 h 424"/>
                <a:gd name="T16" fmla="+- 0 5172 5135"/>
                <a:gd name="T17" fmla="*/ T16 w 347"/>
                <a:gd name="T18" fmla="+- 0 2137 1833"/>
                <a:gd name="T19" fmla="*/ 2137 h 424"/>
                <a:gd name="T20" fmla="+- 0 5158 5135"/>
                <a:gd name="T21" fmla="*/ T20 w 347"/>
                <a:gd name="T22" fmla="+- 0 2157 1833"/>
                <a:gd name="T23" fmla="*/ 2157 h 424"/>
                <a:gd name="T24" fmla="+- 0 5147 5135"/>
                <a:gd name="T25" fmla="*/ T24 w 347"/>
                <a:gd name="T26" fmla="+- 0 2178 1833"/>
                <a:gd name="T27" fmla="*/ 2178 h 424"/>
                <a:gd name="T28" fmla="+- 0 5138 5135"/>
                <a:gd name="T29" fmla="*/ T28 w 347"/>
                <a:gd name="T30" fmla="+- 0 2200 1833"/>
                <a:gd name="T31" fmla="*/ 2200 h 424"/>
                <a:gd name="T32" fmla="+- 0 5135 5135"/>
                <a:gd name="T33" fmla="*/ T32 w 347"/>
                <a:gd name="T34" fmla="+- 0 2211 1833"/>
                <a:gd name="T35" fmla="*/ 2211 h 424"/>
                <a:gd name="T36" fmla="+- 0 5139 5135"/>
                <a:gd name="T37" fmla="*/ T36 w 347"/>
                <a:gd name="T38" fmla="+- 0 2219 1833"/>
                <a:gd name="T39" fmla="*/ 2219 h 424"/>
                <a:gd name="T40" fmla="+- 0 5146 5135"/>
                <a:gd name="T41" fmla="*/ T40 w 347"/>
                <a:gd name="T42" fmla="+- 0 2225 1833"/>
                <a:gd name="T43" fmla="*/ 2225 h 424"/>
                <a:gd name="T44" fmla="+- 0 5154 5135"/>
                <a:gd name="T45" fmla="*/ T44 w 347"/>
                <a:gd name="T46" fmla="+- 0 2230 1833"/>
                <a:gd name="T47" fmla="*/ 2230 h 424"/>
                <a:gd name="T48" fmla="+- 0 5165 5135"/>
                <a:gd name="T49" fmla="*/ T48 w 347"/>
                <a:gd name="T50" fmla="+- 0 2236 1833"/>
                <a:gd name="T51" fmla="*/ 2236 h 424"/>
                <a:gd name="T52" fmla="+- 0 5176 5135"/>
                <a:gd name="T53" fmla="*/ T52 w 347"/>
                <a:gd name="T54" fmla="+- 0 2244 1833"/>
                <a:gd name="T55" fmla="*/ 2244 h 424"/>
                <a:gd name="T56" fmla="+- 0 5187 5135"/>
                <a:gd name="T57" fmla="*/ T56 w 347"/>
                <a:gd name="T58" fmla="+- 0 2250 1833"/>
                <a:gd name="T59" fmla="*/ 2250 h 424"/>
                <a:gd name="T60" fmla="+- 0 5196 5135"/>
                <a:gd name="T61" fmla="*/ T60 w 347"/>
                <a:gd name="T62" fmla="+- 0 2254 1833"/>
                <a:gd name="T63" fmla="*/ 2254 h 424"/>
                <a:gd name="T64" fmla="+- 0 5206 5135"/>
                <a:gd name="T65" fmla="*/ T64 w 347"/>
                <a:gd name="T66" fmla="+- 0 2257 1833"/>
                <a:gd name="T67" fmla="*/ 2257 h 424"/>
                <a:gd name="T68" fmla="+- 0 5215 5135"/>
                <a:gd name="T69" fmla="*/ T68 w 347"/>
                <a:gd name="T70" fmla="+- 0 2256 1833"/>
                <a:gd name="T71" fmla="*/ 2256 h 424"/>
                <a:gd name="T72" fmla="+- 0 5224 5135"/>
                <a:gd name="T73" fmla="*/ T72 w 347"/>
                <a:gd name="T74" fmla="+- 0 2250 1833"/>
                <a:gd name="T75" fmla="*/ 2250 h 424"/>
                <a:gd name="T76" fmla="+- 0 5481 5135"/>
                <a:gd name="T77" fmla="*/ T76 w 347"/>
                <a:gd name="T78" fmla="+- 0 1930 1833"/>
                <a:gd name="T79" fmla="*/ 1930 h 424"/>
                <a:gd name="T80" fmla="+- 0 5471 5135"/>
                <a:gd name="T81" fmla="*/ T80 w 347"/>
                <a:gd name="T82" fmla="+- 0 1902 1833"/>
                <a:gd name="T83" fmla="*/ 1902 h 424"/>
                <a:gd name="T84" fmla="+- 0 5458 5135"/>
                <a:gd name="T85" fmla="*/ T84 w 347"/>
                <a:gd name="T86" fmla="+- 0 1877 1833"/>
                <a:gd name="T87" fmla="*/ 1877 h 424"/>
                <a:gd name="T88" fmla="+- 0 5440 5135"/>
                <a:gd name="T89" fmla="*/ T88 w 347"/>
                <a:gd name="T90" fmla="+- 0 1854 1833"/>
                <a:gd name="T91" fmla="*/ 1854 h 424"/>
                <a:gd name="T92" fmla="+- 0 5419 5135"/>
                <a:gd name="T93" fmla="*/ T92 w 347"/>
                <a:gd name="T94" fmla="+- 0 1833 1833"/>
                <a:gd name="T95" fmla="*/ 1833 h 42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Lst>
              <a:rect l="0" t="0" r="r" b="b"/>
              <a:pathLst>
                <a:path w="347" h="424">
                  <a:moveTo>
                    <a:pt x="284" y="0"/>
                  </a:moveTo>
                  <a:lnTo>
                    <a:pt x="234" y="54"/>
                  </a:lnTo>
                  <a:lnTo>
                    <a:pt x="187" y="111"/>
                  </a:lnTo>
                  <a:lnTo>
                    <a:pt x="98" y="228"/>
                  </a:lnTo>
                  <a:lnTo>
                    <a:pt x="37" y="304"/>
                  </a:lnTo>
                  <a:lnTo>
                    <a:pt x="23" y="324"/>
                  </a:lnTo>
                  <a:lnTo>
                    <a:pt x="12" y="345"/>
                  </a:lnTo>
                  <a:lnTo>
                    <a:pt x="3" y="367"/>
                  </a:lnTo>
                  <a:lnTo>
                    <a:pt x="0" y="378"/>
                  </a:lnTo>
                  <a:lnTo>
                    <a:pt x="4" y="386"/>
                  </a:lnTo>
                  <a:lnTo>
                    <a:pt x="11" y="392"/>
                  </a:lnTo>
                  <a:lnTo>
                    <a:pt x="19" y="397"/>
                  </a:lnTo>
                  <a:lnTo>
                    <a:pt x="30" y="403"/>
                  </a:lnTo>
                  <a:lnTo>
                    <a:pt x="41" y="411"/>
                  </a:lnTo>
                  <a:lnTo>
                    <a:pt x="52" y="417"/>
                  </a:lnTo>
                  <a:lnTo>
                    <a:pt x="61" y="421"/>
                  </a:lnTo>
                  <a:lnTo>
                    <a:pt x="71" y="424"/>
                  </a:lnTo>
                  <a:lnTo>
                    <a:pt x="80" y="423"/>
                  </a:lnTo>
                  <a:lnTo>
                    <a:pt x="89" y="417"/>
                  </a:lnTo>
                  <a:lnTo>
                    <a:pt x="346" y="97"/>
                  </a:lnTo>
                  <a:lnTo>
                    <a:pt x="336" y="69"/>
                  </a:lnTo>
                  <a:lnTo>
                    <a:pt x="323" y="44"/>
                  </a:lnTo>
                  <a:lnTo>
                    <a:pt x="305" y="21"/>
                  </a:lnTo>
                  <a:lnTo>
                    <a:pt x="284" y="0"/>
                  </a:lnTo>
                  <a:close/>
                </a:path>
              </a:pathLst>
            </a:custGeom>
            <a:solidFill>
              <a:srgbClr val="007A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101" name="Picture 53">
              <a:extLst>
                <a:ext uri="{FF2B5EF4-FFF2-40B4-BE49-F238E27FC236}">
                  <a16:creationId xmlns:a16="http://schemas.microsoft.com/office/drawing/2014/main" id="{3F69FC99-BE79-499D-8867-0A30360EC35A}"/>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91" y="2150"/>
              <a:ext cx="274" cy="185"/>
            </a:xfrm>
            <a:prstGeom prst="rect">
              <a:avLst/>
            </a:prstGeom>
            <a:noFill/>
            <a:extLst>
              <a:ext uri="{909E8E84-426E-40DD-AFC4-6F175D3DCCD1}">
                <a14:hiddenFill xmlns:a14="http://schemas.microsoft.com/office/drawing/2010/main">
                  <a:solidFill>
                    <a:srgbClr val="FFFFFF"/>
                  </a:solidFill>
                </a14:hiddenFill>
              </a:ext>
            </a:extLst>
          </p:spPr>
        </p:pic>
        <p:sp>
          <p:nvSpPr>
            <p:cNvPr id="15" name="Freeform 52">
              <a:extLst>
                <a:ext uri="{FF2B5EF4-FFF2-40B4-BE49-F238E27FC236}">
                  <a16:creationId xmlns:a16="http://schemas.microsoft.com/office/drawing/2014/main" id="{FDDBD3BB-4EDE-4044-B431-EB64F1BB3055}"/>
                </a:ext>
              </a:extLst>
            </p:cNvPr>
            <p:cNvSpPr>
              <a:spLocks/>
            </p:cNvSpPr>
            <p:nvPr/>
          </p:nvSpPr>
          <p:spPr bwMode="auto">
            <a:xfrm>
              <a:off x="5997" y="2156"/>
              <a:ext cx="127" cy="21"/>
            </a:xfrm>
            <a:custGeom>
              <a:avLst/>
              <a:gdLst>
                <a:gd name="T0" fmla="+- 0 6091 5997"/>
                <a:gd name="T1" fmla="*/ T0 w 127"/>
                <a:gd name="T2" fmla="+- 0 2156 2156"/>
                <a:gd name="T3" fmla="*/ 2156 h 21"/>
                <a:gd name="T4" fmla="+- 0 6058 5997"/>
                <a:gd name="T5" fmla="*/ T4 w 127"/>
                <a:gd name="T6" fmla="+- 0 2157 2156"/>
                <a:gd name="T7" fmla="*/ 2157 h 21"/>
                <a:gd name="T8" fmla="+- 0 6027 5997"/>
                <a:gd name="T9" fmla="*/ T8 w 127"/>
                <a:gd name="T10" fmla="+- 0 2164 2156"/>
                <a:gd name="T11" fmla="*/ 2164 h 21"/>
                <a:gd name="T12" fmla="+- 0 5997 5997"/>
                <a:gd name="T13" fmla="*/ T12 w 127"/>
                <a:gd name="T14" fmla="+- 0 2176 2156"/>
                <a:gd name="T15" fmla="*/ 2176 h 21"/>
                <a:gd name="T16" fmla="+- 0 6029 5997"/>
                <a:gd name="T17" fmla="*/ T16 w 127"/>
                <a:gd name="T18" fmla="+- 0 2175 2156"/>
                <a:gd name="T19" fmla="*/ 2175 h 21"/>
                <a:gd name="T20" fmla="+- 0 6060 5997"/>
                <a:gd name="T21" fmla="*/ T20 w 127"/>
                <a:gd name="T22" fmla="+- 0 2172 2156"/>
                <a:gd name="T23" fmla="*/ 2172 h 21"/>
                <a:gd name="T24" fmla="+- 0 6092 5997"/>
                <a:gd name="T25" fmla="*/ T24 w 127"/>
                <a:gd name="T26" fmla="+- 0 2167 2156"/>
                <a:gd name="T27" fmla="*/ 2167 h 21"/>
                <a:gd name="T28" fmla="+- 0 6123 5997"/>
                <a:gd name="T29" fmla="*/ T28 w 127"/>
                <a:gd name="T30" fmla="+- 0 2159 2156"/>
                <a:gd name="T31" fmla="*/ 2159 h 21"/>
                <a:gd name="T32" fmla="+- 0 6091 5997"/>
                <a:gd name="T33" fmla="*/ T32 w 127"/>
                <a:gd name="T34" fmla="+- 0 2156 2156"/>
                <a:gd name="T35" fmla="*/ 2156 h 21"/>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27" h="21">
                  <a:moveTo>
                    <a:pt x="94" y="0"/>
                  </a:moveTo>
                  <a:lnTo>
                    <a:pt x="61" y="1"/>
                  </a:lnTo>
                  <a:lnTo>
                    <a:pt x="30" y="8"/>
                  </a:lnTo>
                  <a:lnTo>
                    <a:pt x="0" y="20"/>
                  </a:lnTo>
                  <a:lnTo>
                    <a:pt x="32" y="19"/>
                  </a:lnTo>
                  <a:lnTo>
                    <a:pt x="63" y="16"/>
                  </a:lnTo>
                  <a:lnTo>
                    <a:pt x="95" y="11"/>
                  </a:lnTo>
                  <a:lnTo>
                    <a:pt x="126" y="3"/>
                  </a:lnTo>
                  <a:lnTo>
                    <a:pt x="94" y="0"/>
                  </a:lnTo>
                  <a:close/>
                </a:path>
              </a:pathLst>
            </a:custGeom>
            <a:solidFill>
              <a:srgbClr val="0059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reeform 51">
              <a:extLst>
                <a:ext uri="{FF2B5EF4-FFF2-40B4-BE49-F238E27FC236}">
                  <a16:creationId xmlns:a16="http://schemas.microsoft.com/office/drawing/2014/main" id="{D7BFA71C-58AE-49B8-A9DD-1E50DC23CAE5}"/>
                </a:ext>
              </a:extLst>
            </p:cNvPr>
            <p:cNvSpPr>
              <a:spLocks/>
            </p:cNvSpPr>
            <p:nvPr/>
          </p:nvSpPr>
          <p:spPr bwMode="auto">
            <a:xfrm>
              <a:off x="5945" y="2076"/>
              <a:ext cx="157" cy="21"/>
            </a:xfrm>
            <a:custGeom>
              <a:avLst/>
              <a:gdLst>
                <a:gd name="T0" fmla="+- 0 6063 5945"/>
                <a:gd name="T1" fmla="*/ T0 w 157"/>
                <a:gd name="T2" fmla="+- 0 2076 2076"/>
                <a:gd name="T3" fmla="*/ 2076 h 21"/>
                <a:gd name="T4" fmla="+- 0 6023 5945"/>
                <a:gd name="T5" fmla="*/ T4 w 157"/>
                <a:gd name="T6" fmla="+- 0 2079 2076"/>
                <a:gd name="T7" fmla="*/ 2079 h 21"/>
                <a:gd name="T8" fmla="+- 0 5984 5945"/>
                <a:gd name="T9" fmla="*/ T8 w 157"/>
                <a:gd name="T10" fmla="+- 0 2086 2076"/>
                <a:gd name="T11" fmla="*/ 2086 h 21"/>
                <a:gd name="T12" fmla="+- 0 5945 5945"/>
                <a:gd name="T13" fmla="*/ T12 w 157"/>
                <a:gd name="T14" fmla="+- 0 2091 2076"/>
                <a:gd name="T15" fmla="*/ 2091 h 21"/>
                <a:gd name="T16" fmla="+- 0 5985 5945"/>
                <a:gd name="T17" fmla="*/ T16 w 157"/>
                <a:gd name="T18" fmla="+- 0 2096 2076"/>
                <a:gd name="T19" fmla="*/ 2096 h 21"/>
                <a:gd name="T20" fmla="+- 0 6024 5945"/>
                <a:gd name="T21" fmla="*/ T20 w 157"/>
                <a:gd name="T22" fmla="+- 0 2095 2076"/>
                <a:gd name="T23" fmla="*/ 2095 h 21"/>
                <a:gd name="T24" fmla="+- 0 6064 5945"/>
                <a:gd name="T25" fmla="*/ T24 w 157"/>
                <a:gd name="T26" fmla="+- 0 2089 2076"/>
                <a:gd name="T27" fmla="*/ 2089 h 21"/>
                <a:gd name="T28" fmla="+- 0 6102 5945"/>
                <a:gd name="T29" fmla="*/ T28 w 157"/>
                <a:gd name="T30" fmla="+- 0 2081 2076"/>
                <a:gd name="T31" fmla="*/ 2081 h 21"/>
                <a:gd name="T32" fmla="+- 0 6063 5945"/>
                <a:gd name="T33" fmla="*/ T32 w 157"/>
                <a:gd name="T34" fmla="+- 0 2076 2076"/>
                <a:gd name="T35" fmla="*/ 2076 h 21"/>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57" h="21">
                  <a:moveTo>
                    <a:pt x="118" y="0"/>
                  </a:moveTo>
                  <a:lnTo>
                    <a:pt x="78" y="3"/>
                  </a:lnTo>
                  <a:lnTo>
                    <a:pt x="39" y="10"/>
                  </a:lnTo>
                  <a:lnTo>
                    <a:pt x="0" y="15"/>
                  </a:lnTo>
                  <a:lnTo>
                    <a:pt x="40" y="20"/>
                  </a:lnTo>
                  <a:lnTo>
                    <a:pt x="79" y="19"/>
                  </a:lnTo>
                  <a:lnTo>
                    <a:pt x="119" y="13"/>
                  </a:lnTo>
                  <a:lnTo>
                    <a:pt x="157" y="5"/>
                  </a:lnTo>
                  <a:lnTo>
                    <a:pt x="118" y="0"/>
                  </a:lnTo>
                  <a:close/>
                </a:path>
              </a:pathLst>
            </a:custGeom>
            <a:solidFill>
              <a:srgbClr val="EE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Freeform 50">
              <a:extLst>
                <a:ext uri="{FF2B5EF4-FFF2-40B4-BE49-F238E27FC236}">
                  <a16:creationId xmlns:a16="http://schemas.microsoft.com/office/drawing/2014/main" id="{44522F3D-C0BF-4BA9-B8E3-11B1CC135584}"/>
                </a:ext>
              </a:extLst>
            </p:cNvPr>
            <p:cNvSpPr>
              <a:spLocks/>
            </p:cNvSpPr>
            <p:nvPr/>
          </p:nvSpPr>
          <p:spPr bwMode="auto">
            <a:xfrm>
              <a:off x="6127" y="2076"/>
              <a:ext cx="59" cy="13"/>
            </a:xfrm>
            <a:custGeom>
              <a:avLst/>
              <a:gdLst>
                <a:gd name="T0" fmla="+- 0 6147 6127"/>
                <a:gd name="T1" fmla="*/ T0 w 59"/>
                <a:gd name="T2" fmla="+- 0 2076 2076"/>
                <a:gd name="T3" fmla="*/ 2076 h 13"/>
                <a:gd name="T4" fmla="+- 0 6127 6127"/>
                <a:gd name="T5" fmla="*/ T4 w 59"/>
                <a:gd name="T6" fmla="+- 0 2080 2076"/>
                <a:gd name="T7" fmla="*/ 2080 h 13"/>
                <a:gd name="T8" fmla="+- 0 6139 6127"/>
                <a:gd name="T9" fmla="*/ T8 w 59"/>
                <a:gd name="T10" fmla="+- 0 2087 2076"/>
                <a:gd name="T11" fmla="*/ 2087 h 13"/>
                <a:gd name="T12" fmla="+- 0 6152 6127"/>
                <a:gd name="T13" fmla="*/ T12 w 59"/>
                <a:gd name="T14" fmla="+- 0 2088 2076"/>
                <a:gd name="T15" fmla="*/ 2088 h 13"/>
                <a:gd name="T16" fmla="+- 0 6167 6127"/>
                <a:gd name="T17" fmla="*/ T16 w 59"/>
                <a:gd name="T18" fmla="+- 0 2084 2076"/>
                <a:gd name="T19" fmla="*/ 2084 h 13"/>
                <a:gd name="T20" fmla="+- 0 6185 6127"/>
                <a:gd name="T21" fmla="*/ T20 w 59"/>
                <a:gd name="T22" fmla="+- 0 2076 2076"/>
                <a:gd name="T23" fmla="*/ 2076 h 13"/>
                <a:gd name="T24" fmla="+- 0 6147 6127"/>
                <a:gd name="T25" fmla="*/ T24 w 59"/>
                <a:gd name="T26" fmla="+- 0 2076 2076"/>
                <a:gd name="T27" fmla="*/ 2076 h 13"/>
              </a:gdLst>
              <a:ahLst/>
              <a:cxnLst>
                <a:cxn ang="0">
                  <a:pos x="T1" y="T3"/>
                </a:cxn>
                <a:cxn ang="0">
                  <a:pos x="T5" y="T7"/>
                </a:cxn>
                <a:cxn ang="0">
                  <a:pos x="T9" y="T11"/>
                </a:cxn>
                <a:cxn ang="0">
                  <a:pos x="T13" y="T15"/>
                </a:cxn>
                <a:cxn ang="0">
                  <a:pos x="T17" y="T19"/>
                </a:cxn>
                <a:cxn ang="0">
                  <a:pos x="T21" y="T23"/>
                </a:cxn>
                <a:cxn ang="0">
                  <a:pos x="T25" y="T27"/>
                </a:cxn>
              </a:cxnLst>
              <a:rect l="0" t="0" r="r" b="b"/>
              <a:pathLst>
                <a:path w="59" h="13">
                  <a:moveTo>
                    <a:pt x="20" y="0"/>
                  </a:moveTo>
                  <a:lnTo>
                    <a:pt x="0" y="4"/>
                  </a:lnTo>
                  <a:lnTo>
                    <a:pt x="12" y="11"/>
                  </a:lnTo>
                  <a:lnTo>
                    <a:pt x="25" y="12"/>
                  </a:lnTo>
                  <a:lnTo>
                    <a:pt x="40" y="8"/>
                  </a:lnTo>
                  <a:lnTo>
                    <a:pt x="58" y="0"/>
                  </a:lnTo>
                  <a:lnTo>
                    <a:pt x="20" y="0"/>
                  </a:lnTo>
                  <a:close/>
                </a:path>
              </a:pathLst>
            </a:custGeom>
            <a:solidFill>
              <a:srgbClr val="005C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Freeform 49">
              <a:extLst>
                <a:ext uri="{FF2B5EF4-FFF2-40B4-BE49-F238E27FC236}">
                  <a16:creationId xmlns:a16="http://schemas.microsoft.com/office/drawing/2014/main" id="{1594A9AB-CB33-405E-AB17-5F5D12A38910}"/>
                </a:ext>
              </a:extLst>
            </p:cNvPr>
            <p:cNvSpPr>
              <a:spLocks/>
            </p:cNvSpPr>
            <p:nvPr/>
          </p:nvSpPr>
          <p:spPr bwMode="auto">
            <a:xfrm>
              <a:off x="6585" y="1662"/>
              <a:ext cx="90" cy="120"/>
            </a:xfrm>
            <a:custGeom>
              <a:avLst/>
              <a:gdLst>
                <a:gd name="T0" fmla="+- 0 6610 6585"/>
                <a:gd name="T1" fmla="*/ T0 w 90"/>
                <a:gd name="T2" fmla="+- 0 1662 1662"/>
                <a:gd name="T3" fmla="*/ 1662 h 120"/>
                <a:gd name="T4" fmla="+- 0 6603 6585"/>
                <a:gd name="T5" fmla="*/ T4 w 90"/>
                <a:gd name="T6" fmla="+- 0 1685 1662"/>
                <a:gd name="T7" fmla="*/ 1685 h 120"/>
                <a:gd name="T8" fmla="+- 0 6585 6585"/>
                <a:gd name="T9" fmla="*/ T8 w 90"/>
                <a:gd name="T10" fmla="+- 0 1751 1662"/>
                <a:gd name="T11" fmla="*/ 1751 h 120"/>
                <a:gd name="T12" fmla="+- 0 6600 6585"/>
                <a:gd name="T13" fmla="*/ T12 w 90"/>
                <a:gd name="T14" fmla="+- 0 1755 1662"/>
                <a:gd name="T15" fmla="*/ 1755 h 120"/>
                <a:gd name="T16" fmla="+- 0 6613 6585"/>
                <a:gd name="T17" fmla="*/ T16 w 90"/>
                <a:gd name="T18" fmla="+- 0 1762 1662"/>
                <a:gd name="T19" fmla="*/ 1762 h 120"/>
                <a:gd name="T20" fmla="+- 0 6624 6585"/>
                <a:gd name="T21" fmla="*/ T20 w 90"/>
                <a:gd name="T22" fmla="+- 0 1772 1662"/>
                <a:gd name="T23" fmla="*/ 1772 h 120"/>
                <a:gd name="T24" fmla="+- 0 6635 6585"/>
                <a:gd name="T25" fmla="*/ T24 w 90"/>
                <a:gd name="T26" fmla="+- 0 1781 1662"/>
                <a:gd name="T27" fmla="*/ 1781 h 120"/>
                <a:gd name="T28" fmla="+- 0 6648 6585"/>
                <a:gd name="T29" fmla="*/ T28 w 90"/>
                <a:gd name="T30" fmla="+- 0 1766 1662"/>
                <a:gd name="T31" fmla="*/ 1766 h 120"/>
                <a:gd name="T32" fmla="+- 0 6658 6585"/>
                <a:gd name="T33" fmla="*/ T32 w 90"/>
                <a:gd name="T34" fmla="+- 0 1749 1662"/>
                <a:gd name="T35" fmla="*/ 1749 h 120"/>
                <a:gd name="T36" fmla="+- 0 6666 6585"/>
                <a:gd name="T37" fmla="*/ T36 w 90"/>
                <a:gd name="T38" fmla="+- 0 1731 1662"/>
                <a:gd name="T39" fmla="*/ 1731 h 120"/>
                <a:gd name="T40" fmla="+- 0 6674 6585"/>
                <a:gd name="T41" fmla="*/ T40 w 90"/>
                <a:gd name="T42" fmla="+- 0 1713 1662"/>
                <a:gd name="T43" fmla="*/ 1713 h 120"/>
                <a:gd name="T44" fmla="+- 0 6660 6585"/>
                <a:gd name="T45" fmla="*/ T44 w 90"/>
                <a:gd name="T46" fmla="+- 0 1698 1662"/>
                <a:gd name="T47" fmla="*/ 1698 h 120"/>
                <a:gd name="T48" fmla="+- 0 6644 6585"/>
                <a:gd name="T49" fmla="*/ T48 w 90"/>
                <a:gd name="T50" fmla="+- 0 1685 1662"/>
                <a:gd name="T51" fmla="*/ 1685 h 120"/>
                <a:gd name="T52" fmla="+- 0 6627 6585"/>
                <a:gd name="T53" fmla="*/ T52 w 90"/>
                <a:gd name="T54" fmla="+- 0 1673 1662"/>
                <a:gd name="T55" fmla="*/ 1673 h 120"/>
                <a:gd name="T56" fmla="+- 0 6610 6585"/>
                <a:gd name="T57" fmla="*/ T56 w 90"/>
                <a:gd name="T58" fmla="+- 0 1662 1662"/>
                <a:gd name="T59" fmla="*/ 1662 h 12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Lst>
              <a:rect l="0" t="0" r="r" b="b"/>
              <a:pathLst>
                <a:path w="90" h="120">
                  <a:moveTo>
                    <a:pt x="25" y="0"/>
                  </a:moveTo>
                  <a:lnTo>
                    <a:pt x="18" y="23"/>
                  </a:lnTo>
                  <a:lnTo>
                    <a:pt x="0" y="89"/>
                  </a:lnTo>
                  <a:lnTo>
                    <a:pt x="15" y="93"/>
                  </a:lnTo>
                  <a:lnTo>
                    <a:pt x="28" y="100"/>
                  </a:lnTo>
                  <a:lnTo>
                    <a:pt x="39" y="110"/>
                  </a:lnTo>
                  <a:lnTo>
                    <a:pt x="50" y="119"/>
                  </a:lnTo>
                  <a:lnTo>
                    <a:pt x="63" y="104"/>
                  </a:lnTo>
                  <a:lnTo>
                    <a:pt x="73" y="87"/>
                  </a:lnTo>
                  <a:lnTo>
                    <a:pt x="81" y="69"/>
                  </a:lnTo>
                  <a:lnTo>
                    <a:pt x="89" y="51"/>
                  </a:lnTo>
                  <a:lnTo>
                    <a:pt x="75" y="36"/>
                  </a:lnTo>
                  <a:lnTo>
                    <a:pt x="59" y="23"/>
                  </a:lnTo>
                  <a:lnTo>
                    <a:pt x="42" y="11"/>
                  </a:lnTo>
                  <a:lnTo>
                    <a:pt x="25" y="0"/>
                  </a:lnTo>
                  <a:close/>
                </a:path>
              </a:pathLst>
            </a:custGeom>
            <a:solidFill>
              <a:srgbClr val="007A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Freeform 48">
              <a:extLst>
                <a:ext uri="{FF2B5EF4-FFF2-40B4-BE49-F238E27FC236}">
                  <a16:creationId xmlns:a16="http://schemas.microsoft.com/office/drawing/2014/main" id="{2DC173F6-EE00-4B29-9ADF-27BD38E64DD0}"/>
                </a:ext>
              </a:extLst>
            </p:cNvPr>
            <p:cNvSpPr>
              <a:spLocks/>
            </p:cNvSpPr>
            <p:nvPr/>
          </p:nvSpPr>
          <p:spPr bwMode="auto">
            <a:xfrm>
              <a:off x="6590" y="1385"/>
              <a:ext cx="24" cy="165"/>
            </a:xfrm>
            <a:custGeom>
              <a:avLst/>
              <a:gdLst>
                <a:gd name="T0" fmla="+- 0 6594 6590"/>
                <a:gd name="T1" fmla="*/ T0 w 24"/>
                <a:gd name="T2" fmla="+- 0 1385 1385"/>
                <a:gd name="T3" fmla="*/ 1385 h 165"/>
                <a:gd name="T4" fmla="+- 0 6590 6590"/>
                <a:gd name="T5" fmla="*/ T4 w 24"/>
                <a:gd name="T6" fmla="+- 0 1417 1385"/>
                <a:gd name="T7" fmla="*/ 1417 h 165"/>
                <a:gd name="T8" fmla="+- 0 6592 6590"/>
                <a:gd name="T9" fmla="*/ T8 w 24"/>
                <a:gd name="T10" fmla="+- 0 1449 1385"/>
                <a:gd name="T11" fmla="*/ 1449 h 165"/>
                <a:gd name="T12" fmla="+- 0 6598 6590"/>
                <a:gd name="T13" fmla="*/ T12 w 24"/>
                <a:gd name="T14" fmla="+- 0 1481 1385"/>
                <a:gd name="T15" fmla="*/ 1481 h 165"/>
                <a:gd name="T16" fmla="+- 0 6601 6590"/>
                <a:gd name="T17" fmla="*/ T16 w 24"/>
                <a:gd name="T18" fmla="+- 0 1513 1385"/>
                <a:gd name="T19" fmla="*/ 1513 h 165"/>
                <a:gd name="T20" fmla="+- 0 6606 6590"/>
                <a:gd name="T21" fmla="*/ T20 w 24"/>
                <a:gd name="T22" fmla="+- 0 1549 1385"/>
                <a:gd name="T23" fmla="*/ 1549 h 165"/>
                <a:gd name="T24" fmla="+- 0 6614 6590"/>
                <a:gd name="T25" fmla="*/ T24 w 24"/>
                <a:gd name="T26" fmla="+- 0 1507 1385"/>
                <a:gd name="T27" fmla="*/ 1507 h 165"/>
                <a:gd name="T28" fmla="+- 0 6611 6590"/>
                <a:gd name="T29" fmla="*/ T28 w 24"/>
                <a:gd name="T30" fmla="+- 0 1466 1385"/>
                <a:gd name="T31" fmla="*/ 1466 h 165"/>
                <a:gd name="T32" fmla="+- 0 6602 6590"/>
                <a:gd name="T33" fmla="*/ T32 w 24"/>
                <a:gd name="T34" fmla="+- 0 1425 1385"/>
                <a:gd name="T35" fmla="*/ 1425 h 165"/>
                <a:gd name="T36" fmla="+- 0 6594 6590"/>
                <a:gd name="T37" fmla="*/ T36 w 24"/>
                <a:gd name="T38" fmla="+- 0 1385 1385"/>
                <a:gd name="T39" fmla="*/ 1385 h 165"/>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Lst>
              <a:rect l="0" t="0" r="r" b="b"/>
              <a:pathLst>
                <a:path w="24" h="165">
                  <a:moveTo>
                    <a:pt x="4" y="0"/>
                  </a:moveTo>
                  <a:lnTo>
                    <a:pt x="0" y="32"/>
                  </a:lnTo>
                  <a:lnTo>
                    <a:pt x="2" y="64"/>
                  </a:lnTo>
                  <a:lnTo>
                    <a:pt x="8" y="96"/>
                  </a:lnTo>
                  <a:lnTo>
                    <a:pt x="11" y="128"/>
                  </a:lnTo>
                  <a:lnTo>
                    <a:pt x="16" y="164"/>
                  </a:lnTo>
                  <a:lnTo>
                    <a:pt x="24" y="122"/>
                  </a:lnTo>
                  <a:lnTo>
                    <a:pt x="21" y="81"/>
                  </a:lnTo>
                  <a:lnTo>
                    <a:pt x="12" y="40"/>
                  </a:lnTo>
                  <a:lnTo>
                    <a:pt x="4" y="0"/>
                  </a:lnTo>
                  <a:close/>
                </a:path>
              </a:pathLst>
            </a:custGeom>
            <a:solidFill>
              <a:srgbClr val="005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reeform 47">
              <a:extLst>
                <a:ext uri="{FF2B5EF4-FFF2-40B4-BE49-F238E27FC236}">
                  <a16:creationId xmlns:a16="http://schemas.microsoft.com/office/drawing/2014/main" id="{A48B9A63-6F38-42A8-9AFA-3CA71CB77B60}"/>
                </a:ext>
              </a:extLst>
            </p:cNvPr>
            <p:cNvSpPr>
              <a:spLocks/>
            </p:cNvSpPr>
            <p:nvPr/>
          </p:nvSpPr>
          <p:spPr bwMode="auto">
            <a:xfrm>
              <a:off x="6482" y="1337"/>
              <a:ext cx="59" cy="271"/>
            </a:xfrm>
            <a:custGeom>
              <a:avLst/>
              <a:gdLst>
                <a:gd name="T0" fmla="+- 0 6485 6482"/>
                <a:gd name="T1" fmla="*/ T0 w 59"/>
                <a:gd name="T2" fmla="+- 0 1337 1337"/>
                <a:gd name="T3" fmla="*/ 1337 h 271"/>
                <a:gd name="T4" fmla="+- 0 6482 6482"/>
                <a:gd name="T5" fmla="*/ T4 w 59"/>
                <a:gd name="T6" fmla="+- 0 1350 1337"/>
                <a:gd name="T7" fmla="*/ 1350 h 271"/>
                <a:gd name="T8" fmla="+- 0 6482 6482"/>
                <a:gd name="T9" fmla="*/ T8 w 59"/>
                <a:gd name="T10" fmla="+- 0 1362 1337"/>
                <a:gd name="T11" fmla="*/ 1362 h 271"/>
                <a:gd name="T12" fmla="+- 0 6485 6482"/>
                <a:gd name="T13" fmla="*/ T12 w 59"/>
                <a:gd name="T14" fmla="+- 0 1373 1337"/>
                <a:gd name="T15" fmla="*/ 1373 h 271"/>
                <a:gd name="T16" fmla="+- 0 6491 6482"/>
                <a:gd name="T17" fmla="*/ T16 w 59"/>
                <a:gd name="T18" fmla="+- 0 1384 1337"/>
                <a:gd name="T19" fmla="*/ 1384 h 271"/>
                <a:gd name="T20" fmla="+- 0 6499 6482"/>
                <a:gd name="T21" fmla="*/ T20 w 59"/>
                <a:gd name="T22" fmla="+- 0 1398 1337"/>
                <a:gd name="T23" fmla="*/ 1398 h 271"/>
                <a:gd name="T24" fmla="+- 0 6504 6482"/>
                <a:gd name="T25" fmla="*/ T24 w 59"/>
                <a:gd name="T26" fmla="+- 0 1413 1337"/>
                <a:gd name="T27" fmla="*/ 1413 h 271"/>
                <a:gd name="T28" fmla="+- 0 6516 6482"/>
                <a:gd name="T29" fmla="*/ T28 w 59"/>
                <a:gd name="T30" fmla="+- 0 1486 1337"/>
                <a:gd name="T31" fmla="*/ 1486 h 271"/>
                <a:gd name="T32" fmla="+- 0 6518 6482"/>
                <a:gd name="T33" fmla="*/ T32 w 59"/>
                <a:gd name="T34" fmla="+- 0 1567 1337"/>
                <a:gd name="T35" fmla="*/ 1567 h 271"/>
                <a:gd name="T36" fmla="+- 0 6519 6482"/>
                <a:gd name="T37" fmla="*/ T36 w 59"/>
                <a:gd name="T38" fmla="+- 0 1608 1337"/>
                <a:gd name="T39" fmla="*/ 1608 h 271"/>
                <a:gd name="T40" fmla="+- 0 6540 6482"/>
                <a:gd name="T41" fmla="*/ T40 w 59"/>
                <a:gd name="T42" fmla="+- 0 1591 1337"/>
                <a:gd name="T43" fmla="*/ 1591 h 271"/>
                <a:gd name="T44" fmla="+- 0 6540 6482"/>
                <a:gd name="T45" fmla="*/ T44 w 59"/>
                <a:gd name="T46" fmla="+- 0 1579 1337"/>
                <a:gd name="T47" fmla="*/ 1579 h 271"/>
                <a:gd name="T48" fmla="+- 0 6538 6482"/>
                <a:gd name="T49" fmla="*/ T48 w 59"/>
                <a:gd name="T50" fmla="+- 0 1532 1337"/>
                <a:gd name="T51" fmla="*/ 1532 h 271"/>
                <a:gd name="T52" fmla="+- 0 6534 6482"/>
                <a:gd name="T53" fmla="*/ T52 w 59"/>
                <a:gd name="T54" fmla="+- 0 1486 1337"/>
                <a:gd name="T55" fmla="*/ 1486 h 271"/>
                <a:gd name="T56" fmla="+- 0 6527 6482"/>
                <a:gd name="T57" fmla="*/ T56 w 59"/>
                <a:gd name="T58" fmla="+- 0 1439 1337"/>
                <a:gd name="T59" fmla="*/ 1439 h 271"/>
                <a:gd name="T60" fmla="+- 0 6517 6482"/>
                <a:gd name="T61" fmla="*/ T60 w 59"/>
                <a:gd name="T62" fmla="+- 0 1393 1337"/>
                <a:gd name="T63" fmla="*/ 1393 h 271"/>
                <a:gd name="T64" fmla="+- 0 6513 6482"/>
                <a:gd name="T65" fmla="*/ T64 w 59"/>
                <a:gd name="T66" fmla="+- 0 1358 1337"/>
                <a:gd name="T67" fmla="*/ 1358 h 271"/>
                <a:gd name="T68" fmla="+- 0 6485 6482"/>
                <a:gd name="T69" fmla="*/ T68 w 59"/>
                <a:gd name="T70" fmla="+- 0 1337 1337"/>
                <a:gd name="T71" fmla="*/ 1337 h 271"/>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Lst>
              <a:rect l="0" t="0" r="r" b="b"/>
              <a:pathLst>
                <a:path w="59" h="271">
                  <a:moveTo>
                    <a:pt x="3" y="0"/>
                  </a:moveTo>
                  <a:lnTo>
                    <a:pt x="0" y="13"/>
                  </a:lnTo>
                  <a:lnTo>
                    <a:pt x="0" y="25"/>
                  </a:lnTo>
                  <a:lnTo>
                    <a:pt x="3" y="36"/>
                  </a:lnTo>
                  <a:lnTo>
                    <a:pt x="9" y="47"/>
                  </a:lnTo>
                  <a:lnTo>
                    <a:pt x="17" y="61"/>
                  </a:lnTo>
                  <a:lnTo>
                    <a:pt x="22" y="76"/>
                  </a:lnTo>
                  <a:lnTo>
                    <a:pt x="34" y="149"/>
                  </a:lnTo>
                  <a:lnTo>
                    <a:pt x="36" y="230"/>
                  </a:lnTo>
                  <a:lnTo>
                    <a:pt x="37" y="271"/>
                  </a:lnTo>
                  <a:lnTo>
                    <a:pt x="58" y="254"/>
                  </a:lnTo>
                  <a:lnTo>
                    <a:pt x="58" y="242"/>
                  </a:lnTo>
                  <a:lnTo>
                    <a:pt x="56" y="195"/>
                  </a:lnTo>
                  <a:lnTo>
                    <a:pt x="52" y="149"/>
                  </a:lnTo>
                  <a:lnTo>
                    <a:pt x="45" y="102"/>
                  </a:lnTo>
                  <a:lnTo>
                    <a:pt x="35" y="56"/>
                  </a:lnTo>
                  <a:lnTo>
                    <a:pt x="31" y="21"/>
                  </a:lnTo>
                  <a:lnTo>
                    <a:pt x="3" y="0"/>
                  </a:lnTo>
                  <a:close/>
                </a:path>
              </a:pathLst>
            </a:custGeom>
            <a:solidFill>
              <a:srgbClr val="EDF7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Freeform 46">
              <a:extLst>
                <a:ext uri="{FF2B5EF4-FFF2-40B4-BE49-F238E27FC236}">
                  <a16:creationId xmlns:a16="http://schemas.microsoft.com/office/drawing/2014/main" id="{D33FB841-0F17-416E-9FF3-B684A7456284}"/>
                </a:ext>
              </a:extLst>
            </p:cNvPr>
            <p:cNvSpPr>
              <a:spLocks/>
            </p:cNvSpPr>
            <p:nvPr/>
          </p:nvSpPr>
          <p:spPr bwMode="auto">
            <a:xfrm>
              <a:off x="6473" y="1316"/>
              <a:ext cx="18" cy="69"/>
            </a:xfrm>
            <a:custGeom>
              <a:avLst/>
              <a:gdLst>
                <a:gd name="T0" fmla="+- 0 6480 6473"/>
                <a:gd name="T1" fmla="*/ T0 w 18"/>
                <a:gd name="T2" fmla="+- 0 1316 1316"/>
                <a:gd name="T3" fmla="*/ 1316 h 69"/>
                <a:gd name="T4" fmla="+- 0 6474 6473"/>
                <a:gd name="T5" fmla="*/ T4 w 18"/>
                <a:gd name="T6" fmla="+- 0 1334 1316"/>
                <a:gd name="T7" fmla="*/ 1334 h 69"/>
                <a:gd name="T8" fmla="+- 0 6473 6473"/>
                <a:gd name="T9" fmla="*/ T8 w 18"/>
                <a:gd name="T10" fmla="+- 0 1352 1316"/>
                <a:gd name="T11" fmla="*/ 1352 h 69"/>
                <a:gd name="T12" fmla="+- 0 6479 6473"/>
                <a:gd name="T13" fmla="*/ T12 w 18"/>
                <a:gd name="T14" fmla="+- 0 1369 1316"/>
                <a:gd name="T15" fmla="*/ 1369 h 69"/>
                <a:gd name="T16" fmla="+- 0 6491 6473"/>
                <a:gd name="T17" fmla="*/ T16 w 18"/>
                <a:gd name="T18" fmla="+- 0 1384 1316"/>
                <a:gd name="T19" fmla="*/ 1384 h 69"/>
                <a:gd name="T20" fmla="+- 0 6485 6473"/>
                <a:gd name="T21" fmla="*/ T20 w 18"/>
                <a:gd name="T22" fmla="+- 0 1337 1316"/>
                <a:gd name="T23" fmla="*/ 1337 h 69"/>
                <a:gd name="T24" fmla="+- 0 6480 6473"/>
                <a:gd name="T25" fmla="*/ T24 w 18"/>
                <a:gd name="T26" fmla="+- 0 1316 1316"/>
                <a:gd name="T27" fmla="*/ 1316 h 69"/>
              </a:gdLst>
              <a:ahLst/>
              <a:cxnLst>
                <a:cxn ang="0">
                  <a:pos x="T1" y="T3"/>
                </a:cxn>
                <a:cxn ang="0">
                  <a:pos x="T5" y="T7"/>
                </a:cxn>
                <a:cxn ang="0">
                  <a:pos x="T9" y="T11"/>
                </a:cxn>
                <a:cxn ang="0">
                  <a:pos x="T13" y="T15"/>
                </a:cxn>
                <a:cxn ang="0">
                  <a:pos x="T17" y="T19"/>
                </a:cxn>
                <a:cxn ang="0">
                  <a:pos x="T21" y="T23"/>
                </a:cxn>
                <a:cxn ang="0">
                  <a:pos x="T25" y="T27"/>
                </a:cxn>
              </a:cxnLst>
              <a:rect l="0" t="0" r="r" b="b"/>
              <a:pathLst>
                <a:path w="18" h="69">
                  <a:moveTo>
                    <a:pt x="7" y="0"/>
                  </a:moveTo>
                  <a:lnTo>
                    <a:pt x="1" y="18"/>
                  </a:lnTo>
                  <a:lnTo>
                    <a:pt x="0" y="36"/>
                  </a:lnTo>
                  <a:lnTo>
                    <a:pt x="6" y="53"/>
                  </a:lnTo>
                  <a:lnTo>
                    <a:pt x="18" y="68"/>
                  </a:lnTo>
                  <a:lnTo>
                    <a:pt x="12" y="21"/>
                  </a:lnTo>
                  <a:lnTo>
                    <a:pt x="7" y="0"/>
                  </a:lnTo>
                  <a:close/>
                </a:path>
              </a:pathLst>
            </a:custGeom>
            <a:solidFill>
              <a:srgbClr val="FB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Freeform 45">
              <a:extLst>
                <a:ext uri="{FF2B5EF4-FFF2-40B4-BE49-F238E27FC236}">
                  <a16:creationId xmlns:a16="http://schemas.microsoft.com/office/drawing/2014/main" id="{1EE12D14-EE63-40FD-94B2-7F08C7F235D2}"/>
                </a:ext>
              </a:extLst>
            </p:cNvPr>
            <p:cNvSpPr>
              <a:spLocks/>
            </p:cNvSpPr>
            <p:nvPr/>
          </p:nvSpPr>
          <p:spPr bwMode="auto">
            <a:xfrm>
              <a:off x="6517" y="1393"/>
              <a:ext cx="27" cy="186"/>
            </a:xfrm>
            <a:custGeom>
              <a:avLst/>
              <a:gdLst>
                <a:gd name="T0" fmla="+- 0 6517 6517"/>
                <a:gd name="T1" fmla="*/ T0 w 27"/>
                <a:gd name="T2" fmla="+- 0 1393 1393"/>
                <a:gd name="T3" fmla="*/ 1393 h 186"/>
                <a:gd name="T4" fmla="+- 0 6540 6517"/>
                <a:gd name="T5" fmla="*/ T4 w 27"/>
                <a:gd name="T6" fmla="+- 0 1579 1393"/>
                <a:gd name="T7" fmla="*/ 1579 h 186"/>
                <a:gd name="T8" fmla="+- 0 6543 6517"/>
                <a:gd name="T9" fmla="*/ T8 w 27"/>
                <a:gd name="T10" fmla="+- 0 1532 1393"/>
                <a:gd name="T11" fmla="*/ 1532 h 186"/>
                <a:gd name="T12" fmla="+- 0 6541 6517"/>
                <a:gd name="T13" fmla="*/ T12 w 27"/>
                <a:gd name="T14" fmla="+- 0 1485 1393"/>
                <a:gd name="T15" fmla="*/ 1485 h 186"/>
                <a:gd name="T16" fmla="+- 0 6532 6517"/>
                <a:gd name="T17" fmla="*/ T16 w 27"/>
                <a:gd name="T18" fmla="+- 0 1439 1393"/>
                <a:gd name="T19" fmla="*/ 1439 h 186"/>
                <a:gd name="T20" fmla="+- 0 6517 6517"/>
                <a:gd name="T21" fmla="*/ T20 w 27"/>
                <a:gd name="T22" fmla="+- 0 1393 1393"/>
                <a:gd name="T23" fmla="*/ 1393 h 186"/>
              </a:gdLst>
              <a:ahLst/>
              <a:cxnLst>
                <a:cxn ang="0">
                  <a:pos x="T1" y="T3"/>
                </a:cxn>
                <a:cxn ang="0">
                  <a:pos x="T5" y="T7"/>
                </a:cxn>
                <a:cxn ang="0">
                  <a:pos x="T9" y="T11"/>
                </a:cxn>
                <a:cxn ang="0">
                  <a:pos x="T13" y="T15"/>
                </a:cxn>
                <a:cxn ang="0">
                  <a:pos x="T17" y="T19"/>
                </a:cxn>
                <a:cxn ang="0">
                  <a:pos x="T21" y="T23"/>
                </a:cxn>
              </a:cxnLst>
              <a:rect l="0" t="0" r="r" b="b"/>
              <a:pathLst>
                <a:path w="27" h="186">
                  <a:moveTo>
                    <a:pt x="0" y="0"/>
                  </a:moveTo>
                  <a:lnTo>
                    <a:pt x="23" y="186"/>
                  </a:lnTo>
                  <a:lnTo>
                    <a:pt x="26" y="139"/>
                  </a:lnTo>
                  <a:lnTo>
                    <a:pt x="24" y="92"/>
                  </a:lnTo>
                  <a:lnTo>
                    <a:pt x="15" y="46"/>
                  </a:lnTo>
                  <a:lnTo>
                    <a:pt x="0" y="0"/>
                  </a:lnTo>
                  <a:close/>
                </a:path>
              </a:pathLst>
            </a:custGeom>
            <a:solidFill>
              <a:srgbClr val="0568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eeform 44">
              <a:extLst>
                <a:ext uri="{FF2B5EF4-FFF2-40B4-BE49-F238E27FC236}">
                  <a16:creationId xmlns:a16="http://schemas.microsoft.com/office/drawing/2014/main" id="{60D4461C-ED0C-413E-8CE6-D3397180DD6B}"/>
                </a:ext>
              </a:extLst>
            </p:cNvPr>
            <p:cNvSpPr>
              <a:spLocks/>
            </p:cNvSpPr>
            <p:nvPr/>
          </p:nvSpPr>
          <p:spPr bwMode="auto">
            <a:xfrm>
              <a:off x="5960" y="914"/>
              <a:ext cx="59" cy="13"/>
            </a:xfrm>
            <a:custGeom>
              <a:avLst/>
              <a:gdLst>
                <a:gd name="T0" fmla="+- 0 6019 5960"/>
                <a:gd name="T1" fmla="*/ T0 w 59"/>
                <a:gd name="T2" fmla="+- 0 914 914"/>
                <a:gd name="T3" fmla="*/ 914 h 13"/>
                <a:gd name="T4" fmla="+- 0 5960 5960"/>
                <a:gd name="T5" fmla="*/ T4 w 59"/>
                <a:gd name="T6" fmla="+- 0 916 914"/>
                <a:gd name="T7" fmla="*/ 916 h 13"/>
                <a:gd name="T8" fmla="+- 0 5975 5960"/>
                <a:gd name="T9" fmla="*/ T8 w 59"/>
                <a:gd name="T10" fmla="+- 0 925 914"/>
                <a:gd name="T11" fmla="*/ 925 h 13"/>
                <a:gd name="T12" fmla="+- 0 5990 5960"/>
                <a:gd name="T13" fmla="*/ T12 w 59"/>
                <a:gd name="T14" fmla="+- 0 926 914"/>
                <a:gd name="T15" fmla="*/ 926 h 13"/>
                <a:gd name="T16" fmla="+- 0 6004 5960"/>
                <a:gd name="T17" fmla="*/ T16 w 59"/>
                <a:gd name="T18" fmla="+- 0 922 914"/>
                <a:gd name="T19" fmla="*/ 922 h 13"/>
                <a:gd name="T20" fmla="+- 0 6019 5960"/>
                <a:gd name="T21" fmla="*/ T20 w 59"/>
                <a:gd name="T22" fmla="+- 0 914 914"/>
                <a:gd name="T23" fmla="*/ 914 h 13"/>
              </a:gdLst>
              <a:ahLst/>
              <a:cxnLst>
                <a:cxn ang="0">
                  <a:pos x="T1" y="T3"/>
                </a:cxn>
                <a:cxn ang="0">
                  <a:pos x="T5" y="T7"/>
                </a:cxn>
                <a:cxn ang="0">
                  <a:pos x="T9" y="T11"/>
                </a:cxn>
                <a:cxn ang="0">
                  <a:pos x="T13" y="T15"/>
                </a:cxn>
                <a:cxn ang="0">
                  <a:pos x="T17" y="T19"/>
                </a:cxn>
                <a:cxn ang="0">
                  <a:pos x="T21" y="T23"/>
                </a:cxn>
              </a:cxnLst>
              <a:rect l="0" t="0" r="r" b="b"/>
              <a:pathLst>
                <a:path w="59" h="13">
                  <a:moveTo>
                    <a:pt x="59" y="0"/>
                  </a:moveTo>
                  <a:lnTo>
                    <a:pt x="0" y="2"/>
                  </a:lnTo>
                  <a:lnTo>
                    <a:pt x="15" y="11"/>
                  </a:lnTo>
                  <a:lnTo>
                    <a:pt x="30" y="12"/>
                  </a:lnTo>
                  <a:lnTo>
                    <a:pt x="44" y="8"/>
                  </a:lnTo>
                  <a:lnTo>
                    <a:pt x="59" y="0"/>
                  </a:lnTo>
                  <a:close/>
                </a:path>
              </a:pathLst>
            </a:custGeom>
            <a:solidFill>
              <a:srgbClr val="005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AutoShape 43">
              <a:extLst>
                <a:ext uri="{FF2B5EF4-FFF2-40B4-BE49-F238E27FC236}">
                  <a16:creationId xmlns:a16="http://schemas.microsoft.com/office/drawing/2014/main" id="{1CC48B92-CF37-4F08-835A-395CC206FF77}"/>
                </a:ext>
              </a:extLst>
            </p:cNvPr>
            <p:cNvSpPr>
              <a:spLocks/>
            </p:cNvSpPr>
            <p:nvPr/>
          </p:nvSpPr>
          <p:spPr bwMode="auto">
            <a:xfrm>
              <a:off x="5339" y="908"/>
              <a:ext cx="1280" cy="1280"/>
            </a:xfrm>
            <a:custGeom>
              <a:avLst/>
              <a:gdLst>
                <a:gd name="T0" fmla="+- 0 5901 5339"/>
                <a:gd name="T1" fmla="*/ T0 w 1280"/>
                <a:gd name="T2" fmla="+- 0 912 908"/>
                <a:gd name="T3" fmla="*/ 912 h 1280"/>
                <a:gd name="T4" fmla="+- 0 5758 5339"/>
                <a:gd name="T5" fmla="*/ T4 w 1280"/>
                <a:gd name="T6" fmla="+- 0 947 908"/>
                <a:gd name="T7" fmla="*/ 947 h 1280"/>
                <a:gd name="T8" fmla="+- 0 5630 5339"/>
                <a:gd name="T9" fmla="*/ T8 w 1280"/>
                <a:gd name="T10" fmla="+- 0 1011 908"/>
                <a:gd name="T11" fmla="*/ 1011 h 1280"/>
                <a:gd name="T12" fmla="+- 0 5521 5339"/>
                <a:gd name="T13" fmla="*/ T12 w 1280"/>
                <a:gd name="T14" fmla="+- 0 1101 908"/>
                <a:gd name="T15" fmla="*/ 1101 h 1280"/>
                <a:gd name="T16" fmla="+- 0 5435 5339"/>
                <a:gd name="T17" fmla="*/ T16 w 1280"/>
                <a:gd name="T18" fmla="+- 0 1211 908"/>
                <a:gd name="T19" fmla="*/ 1211 h 1280"/>
                <a:gd name="T20" fmla="+- 0 5374 5339"/>
                <a:gd name="T21" fmla="*/ T20 w 1280"/>
                <a:gd name="T22" fmla="+- 0 1338 908"/>
                <a:gd name="T23" fmla="*/ 1338 h 1280"/>
                <a:gd name="T24" fmla="+- 0 5342 5339"/>
                <a:gd name="T25" fmla="*/ T24 w 1280"/>
                <a:gd name="T26" fmla="+- 0 1478 908"/>
                <a:gd name="T27" fmla="*/ 1478 h 1280"/>
                <a:gd name="T28" fmla="+- 0 5343 5339"/>
                <a:gd name="T29" fmla="*/ T28 w 1280"/>
                <a:gd name="T30" fmla="+- 0 1625 908"/>
                <a:gd name="T31" fmla="*/ 1625 h 1280"/>
                <a:gd name="T32" fmla="+- 0 5378 5339"/>
                <a:gd name="T33" fmla="*/ T32 w 1280"/>
                <a:gd name="T34" fmla="+- 0 1769 908"/>
                <a:gd name="T35" fmla="*/ 1769 h 1280"/>
                <a:gd name="T36" fmla="+- 0 5442 5339"/>
                <a:gd name="T37" fmla="*/ T36 w 1280"/>
                <a:gd name="T38" fmla="+- 0 1896 908"/>
                <a:gd name="T39" fmla="*/ 1896 h 1280"/>
                <a:gd name="T40" fmla="+- 0 5532 5339"/>
                <a:gd name="T41" fmla="*/ T40 w 1280"/>
                <a:gd name="T42" fmla="+- 0 2005 908"/>
                <a:gd name="T43" fmla="*/ 2005 h 1280"/>
                <a:gd name="T44" fmla="+- 0 5642 5339"/>
                <a:gd name="T45" fmla="*/ T44 w 1280"/>
                <a:gd name="T46" fmla="+- 0 2091 908"/>
                <a:gd name="T47" fmla="*/ 2091 h 1280"/>
                <a:gd name="T48" fmla="+- 0 5769 5339"/>
                <a:gd name="T49" fmla="*/ T48 w 1280"/>
                <a:gd name="T50" fmla="+- 0 2152 908"/>
                <a:gd name="T51" fmla="*/ 2152 h 1280"/>
                <a:gd name="T52" fmla="+- 0 5909 5339"/>
                <a:gd name="T53" fmla="*/ T52 w 1280"/>
                <a:gd name="T54" fmla="+- 0 2184 908"/>
                <a:gd name="T55" fmla="*/ 2184 h 1280"/>
                <a:gd name="T56" fmla="+- 0 6056 5339"/>
                <a:gd name="T57" fmla="*/ T56 w 1280"/>
                <a:gd name="T58" fmla="+- 0 2183 908"/>
                <a:gd name="T59" fmla="*/ 2183 h 1280"/>
                <a:gd name="T60" fmla="+- 0 6199 5339"/>
                <a:gd name="T61" fmla="*/ T60 w 1280"/>
                <a:gd name="T62" fmla="+- 0 2148 908"/>
                <a:gd name="T63" fmla="*/ 2148 h 1280"/>
                <a:gd name="T64" fmla="+- 0 6327 5339"/>
                <a:gd name="T65" fmla="*/ T64 w 1280"/>
                <a:gd name="T66" fmla="+- 0 2084 908"/>
                <a:gd name="T67" fmla="*/ 2084 h 1280"/>
                <a:gd name="T68" fmla="+- 0 5971 5339"/>
                <a:gd name="T69" fmla="*/ T68 w 1280"/>
                <a:gd name="T70" fmla="+- 0 2082 908"/>
                <a:gd name="T71" fmla="*/ 2082 h 1280"/>
                <a:gd name="T72" fmla="+- 0 5832 5339"/>
                <a:gd name="T73" fmla="*/ T72 w 1280"/>
                <a:gd name="T74" fmla="+- 0 2061 908"/>
                <a:gd name="T75" fmla="*/ 2061 h 1280"/>
                <a:gd name="T76" fmla="+- 0 5706 5339"/>
                <a:gd name="T77" fmla="*/ T76 w 1280"/>
                <a:gd name="T78" fmla="+- 0 2007 908"/>
                <a:gd name="T79" fmla="*/ 2007 h 1280"/>
                <a:gd name="T80" fmla="+- 0 5598 5339"/>
                <a:gd name="T81" fmla="*/ T80 w 1280"/>
                <a:gd name="T82" fmla="+- 0 1923 908"/>
                <a:gd name="T83" fmla="*/ 1923 h 1280"/>
                <a:gd name="T84" fmla="+- 0 5515 5339"/>
                <a:gd name="T85" fmla="*/ T84 w 1280"/>
                <a:gd name="T86" fmla="+- 0 1813 908"/>
                <a:gd name="T87" fmla="*/ 1813 h 1280"/>
                <a:gd name="T88" fmla="+- 0 5462 5339"/>
                <a:gd name="T89" fmla="*/ T88 w 1280"/>
                <a:gd name="T90" fmla="+- 0 1684 908"/>
                <a:gd name="T91" fmla="*/ 1684 h 1280"/>
                <a:gd name="T92" fmla="+- 0 5444 5339"/>
                <a:gd name="T93" fmla="*/ T92 w 1280"/>
                <a:gd name="T94" fmla="+- 0 1540 908"/>
                <a:gd name="T95" fmla="*/ 1540 h 1280"/>
                <a:gd name="T96" fmla="+- 0 5465 5339"/>
                <a:gd name="T97" fmla="*/ T96 w 1280"/>
                <a:gd name="T98" fmla="+- 0 1401 908"/>
                <a:gd name="T99" fmla="*/ 1401 h 1280"/>
                <a:gd name="T100" fmla="+- 0 5519 5339"/>
                <a:gd name="T101" fmla="*/ T100 w 1280"/>
                <a:gd name="T102" fmla="+- 0 1275 908"/>
                <a:gd name="T103" fmla="*/ 1275 h 1280"/>
                <a:gd name="T104" fmla="+- 0 5603 5339"/>
                <a:gd name="T105" fmla="*/ T104 w 1280"/>
                <a:gd name="T106" fmla="+- 0 1167 908"/>
                <a:gd name="T107" fmla="*/ 1167 h 1280"/>
                <a:gd name="T108" fmla="+- 0 5713 5339"/>
                <a:gd name="T109" fmla="*/ T108 w 1280"/>
                <a:gd name="T110" fmla="+- 0 1084 908"/>
                <a:gd name="T111" fmla="*/ 1084 h 1280"/>
                <a:gd name="T112" fmla="+- 0 5843 5339"/>
                <a:gd name="T113" fmla="*/ T112 w 1280"/>
                <a:gd name="T114" fmla="+- 0 1031 908"/>
                <a:gd name="T115" fmla="*/ 1031 h 1280"/>
                <a:gd name="T116" fmla="+- 0 5986 5339"/>
                <a:gd name="T117" fmla="*/ T116 w 1280"/>
                <a:gd name="T118" fmla="+- 0 1013 908"/>
                <a:gd name="T119" fmla="*/ 1013 h 1280"/>
                <a:gd name="T120" fmla="+- 0 6315 5339"/>
                <a:gd name="T121" fmla="*/ T120 w 1280"/>
                <a:gd name="T122" fmla="+- 0 1004 908"/>
                <a:gd name="T123" fmla="*/ 1004 h 1280"/>
                <a:gd name="T124" fmla="+- 0 6188 5339"/>
                <a:gd name="T125" fmla="*/ T124 w 1280"/>
                <a:gd name="T126" fmla="+- 0 943 908"/>
                <a:gd name="T127" fmla="*/ 943 h 1280"/>
                <a:gd name="T128" fmla="+- 0 6049 5339"/>
                <a:gd name="T129" fmla="*/ T128 w 1280"/>
                <a:gd name="T130" fmla="+- 0 911 908"/>
                <a:gd name="T131" fmla="*/ 911 h 1280"/>
                <a:gd name="T132" fmla="+- 0 6329 5339"/>
                <a:gd name="T133" fmla="*/ T132 w 1280"/>
                <a:gd name="T134" fmla="+- 0 1013 908"/>
                <a:gd name="T135" fmla="*/ 1013 h 1280"/>
                <a:gd name="T136" fmla="+- 0 6057 5339"/>
                <a:gd name="T137" fmla="*/ T136 w 1280"/>
                <a:gd name="T138" fmla="+- 0 1019 908"/>
                <a:gd name="T139" fmla="*/ 1019 h 1280"/>
                <a:gd name="T140" fmla="+- 0 6190 5339"/>
                <a:gd name="T141" fmla="*/ T140 w 1280"/>
                <a:gd name="T142" fmla="+- 0 1057 908"/>
                <a:gd name="T143" fmla="*/ 1057 h 1280"/>
                <a:gd name="T144" fmla="+- 0 6308 5339"/>
                <a:gd name="T145" fmla="*/ T144 w 1280"/>
                <a:gd name="T146" fmla="+- 0 1127 908"/>
                <a:gd name="T147" fmla="*/ 1127 h 1280"/>
                <a:gd name="T148" fmla="+- 0 6404 5339"/>
                <a:gd name="T149" fmla="*/ T148 w 1280"/>
                <a:gd name="T150" fmla="+- 0 1224 908"/>
                <a:gd name="T151" fmla="*/ 1224 h 1280"/>
                <a:gd name="T152" fmla="+- 0 6473 5339"/>
                <a:gd name="T153" fmla="*/ T152 w 1280"/>
                <a:gd name="T154" fmla="+- 0 1344 908"/>
                <a:gd name="T155" fmla="*/ 1344 h 1280"/>
                <a:gd name="T156" fmla="+- 0 6509 5339"/>
                <a:gd name="T157" fmla="*/ T156 w 1280"/>
                <a:gd name="T158" fmla="+- 0 1483 908"/>
                <a:gd name="T159" fmla="*/ 1483 h 1280"/>
                <a:gd name="T160" fmla="+- 0 6507 5339"/>
                <a:gd name="T161" fmla="*/ T160 w 1280"/>
                <a:gd name="T162" fmla="+- 0 1626 908"/>
                <a:gd name="T163" fmla="*/ 1626 h 1280"/>
                <a:gd name="T164" fmla="+- 0 6469 5339"/>
                <a:gd name="T165" fmla="*/ T164 w 1280"/>
                <a:gd name="T166" fmla="+- 0 1759 908"/>
                <a:gd name="T167" fmla="*/ 1759 h 1280"/>
                <a:gd name="T168" fmla="+- 0 6399 5339"/>
                <a:gd name="T169" fmla="*/ T168 w 1280"/>
                <a:gd name="T170" fmla="+- 0 1877 908"/>
                <a:gd name="T171" fmla="*/ 1877 h 1280"/>
                <a:gd name="T172" fmla="+- 0 6302 5339"/>
                <a:gd name="T173" fmla="*/ T172 w 1280"/>
                <a:gd name="T174" fmla="+- 0 1973 908"/>
                <a:gd name="T175" fmla="*/ 1973 h 1280"/>
                <a:gd name="T176" fmla="+- 0 6182 5339"/>
                <a:gd name="T177" fmla="*/ T176 w 1280"/>
                <a:gd name="T178" fmla="+- 0 2042 908"/>
                <a:gd name="T179" fmla="*/ 2042 h 1280"/>
                <a:gd name="T180" fmla="+- 0 6043 5339"/>
                <a:gd name="T181" fmla="*/ T180 w 1280"/>
                <a:gd name="T182" fmla="+- 0 2078 908"/>
                <a:gd name="T183" fmla="*/ 2078 h 1280"/>
                <a:gd name="T184" fmla="+- 0 6330 5339"/>
                <a:gd name="T185" fmla="*/ T184 w 1280"/>
                <a:gd name="T186" fmla="+- 0 2082 908"/>
                <a:gd name="T187" fmla="*/ 2082 h 1280"/>
                <a:gd name="T188" fmla="+- 0 6436 5339"/>
                <a:gd name="T189" fmla="*/ T188 w 1280"/>
                <a:gd name="T190" fmla="+- 0 1995 908"/>
                <a:gd name="T191" fmla="*/ 1995 h 1280"/>
                <a:gd name="T192" fmla="+- 0 6522 5339"/>
                <a:gd name="T193" fmla="*/ T192 w 1280"/>
                <a:gd name="T194" fmla="+- 0 1884 908"/>
                <a:gd name="T195" fmla="*/ 1884 h 1280"/>
                <a:gd name="T196" fmla="+- 0 6583 5339"/>
                <a:gd name="T197" fmla="*/ T196 w 1280"/>
                <a:gd name="T198" fmla="+- 0 1757 908"/>
                <a:gd name="T199" fmla="*/ 1757 h 1280"/>
                <a:gd name="T200" fmla="+- 0 6615 5339"/>
                <a:gd name="T201" fmla="*/ T200 w 1280"/>
                <a:gd name="T202" fmla="+- 0 1618 908"/>
                <a:gd name="T203" fmla="*/ 1618 h 1280"/>
                <a:gd name="T204" fmla="+- 0 6614 5339"/>
                <a:gd name="T205" fmla="*/ T204 w 1280"/>
                <a:gd name="T206" fmla="+- 0 1470 908"/>
                <a:gd name="T207" fmla="*/ 1470 h 1280"/>
                <a:gd name="T208" fmla="+- 0 6579 5339"/>
                <a:gd name="T209" fmla="*/ T208 w 1280"/>
                <a:gd name="T210" fmla="+- 0 1327 908"/>
                <a:gd name="T211" fmla="*/ 1327 h 1280"/>
                <a:gd name="T212" fmla="+- 0 6515 5339"/>
                <a:gd name="T213" fmla="*/ T212 w 1280"/>
                <a:gd name="T214" fmla="+- 0 1199 908"/>
                <a:gd name="T215" fmla="*/ 1199 h 1280"/>
                <a:gd name="T216" fmla="+- 0 6426 5339"/>
                <a:gd name="T217" fmla="*/ T216 w 1280"/>
                <a:gd name="T218" fmla="+- 0 1090 908"/>
                <a:gd name="T219" fmla="*/ 1090 h 1280"/>
                <a:gd name="T220" fmla="+- 0 6329 5339"/>
                <a:gd name="T221" fmla="*/ T220 w 1280"/>
                <a:gd name="T222" fmla="+- 0 1013 908"/>
                <a:gd name="T223" fmla="*/ 1013 h 12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 ang="0">
                  <a:pos x="T217" y="T219"/>
                </a:cxn>
                <a:cxn ang="0">
                  <a:pos x="T221" y="T223"/>
                </a:cxn>
              </a:cxnLst>
              <a:rect l="0" t="0" r="r" b="b"/>
              <a:pathLst>
                <a:path w="1280" h="1280">
                  <a:moveTo>
                    <a:pt x="637" y="0"/>
                  </a:moveTo>
                  <a:lnTo>
                    <a:pt x="562" y="4"/>
                  </a:lnTo>
                  <a:lnTo>
                    <a:pt x="489" y="18"/>
                  </a:lnTo>
                  <a:lnTo>
                    <a:pt x="419" y="39"/>
                  </a:lnTo>
                  <a:lnTo>
                    <a:pt x="353" y="68"/>
                  </a:lnTo>
                  <a:lnTo>
                    <a:pt x="291" y="103"/>
                  </a:lnTo>
                  <a:lnTo>
                    <a:pt x="234" y="145"/>
                  </a:lnTo>
                  <a:lnTo>
                    <a:pt x="182" y="193"/>
                  </a:lnTo>
                  <a:lnTo>
                    <a:pt x="136" y="245"/>
                  </a:lnTo>
                  <a:lnTo>
                    <a:pt x="96" y="303"/>
                  </a:lnTo>
                  <a:lnTo>
                    <a:pt x="62" y="365"/>
                  </a:lnTo>
                  <a:lnTo>
                    <a:pt x="35" y="430"/>
                  </a:lnTo>
                  <a:lnTo>
                    <a:pt x="15" y="499"/>
                  </a:lnTo>
                  <a:lnTo>
                    <a:pt x="3" y="570"/>
                  </a:lnTo>
                  <a:lnTo>
                    <a:pt x="0" y="643"/>
                  </a:lnTo>
                  <a:lnTo>
                    <a:pt x="4" y="717"/>
                  </a:lnTo>
                  <a:lnTo>
                    <a:pt x="18" y="791"/>
                  </a:lnTo>
                  <a:lnTo>
                    <a:pt x="39" y="861"/>
                  </a:lnTo>
                  <a:lnTo>
                    <a:pt x="68" y="927"/>
                  </a:lnTo>
                  <a:lnTo>
                    <a:pt x="103" y="988"/>
                  </a:lnTo>
                  <a:lnTo>
                    <a:pt x="145" y="1045"/>
                  </a:lnTo>
                  <a:lnTo>
                    <a:pt x="193" y="1097"/>
                  </a:lnTo>
                  <a:lnTo>
                    <a:pt x="245" y="1143"/>
                  </a:lnTo>
                  <a:lnTo>
                    <a:pt x="303" y="1183"/>
                  </a:lnTo>
                  <a:lnTo>
                    <a:pt x="365" y="1217"/>
                  </a:lnTo>
                  <a:lnTo>
                    <a:pt x="430" y="1244"/>
                  </a:lnTo>
                  <a:lnTo>
                    <a:pt x="499" y="1264"/>
                  </a:lnTo>
                  <a:lnTo>
                    <a:pt x="570" y="1276"/>
                  </a:lnTo>
                  <a:lnTo>
                    <a:pt x="643" y="1279"/>
                  </a:lnTo>
                  <a:lnTo>
                    <a:pt x="717" y="1275"/>
                  </a:lnTo>
                  <a:lnTo>
                    <a:pt x="791" y="1261"/>
                  </a:lnTo>
                  <a:lnTo>
                    <a:pt x="860" y="1240"/>
                  </a:lnTo>
                  <a:lnTo>
                    <a:pt x="927" y="1211"/>
                  </a:lnTo>
                  <a:lnTo>
                    <a:pt x="988" y="1176"/>
                  </a:lnTo>
                  <a:lnTo>
                    <a:pt x="991" y="1174"/>
                  </a:lnTo>
                  <a:lnTo>
                    <a:pt x="632" y="1174"/>
                  </a:lnTo>
                  <a:lnTo>
                    <a:pt x="561" y="1168"/>
                  </a:lnTo>
                  <a:lnTo>
                    <a:pt x="493" y="1153"/>
                  </a:lnTo>
                  <a:lnTo>
                    <a:pt x="428" y="1130"/>
                  </a:lnTo>
                  <a:lnTo>
                    <a:pt x="367" y="1099"/>
                  </a:lnTo>
                  <a:lnTo>
                    <a:pt x="311" y="1060"/>
                  </a:lnTo>
                  <a:lnTo>
                    <a:pt x="259" y="1015"/>
                  </a:lnTo>
                  <a:lnTo>
                    <a:pt x="214" y="963"/>
                  </a:lnTo>
                  <a:lnTo>
                    <a:pt x="176" y="905"/>
                  </a:lnTo>
                  <a:lnTo>
                    <a:pt x="145" y="843"/>
                  </a:lnTo>
                  <a:lnTo>
                    <a:pt x="123" y="776"/>
                  </a:lnTo>
                  <a:lnTo>
                    <a:pt x="109" y="704"/>
                  </a:lnTo>
                  <a:lnTo>
                    <a:pt x="105" y="632"/>
                  </a:lnTo>
                  <a:lnTo>
                    <a:pt x="111" y="561"/>
                  </a:lnTo>
                  <a:lnTo>
                    <a:pt x="126" y="493"/>
                  </a:lnTo>
                  <a:lnTo>
                    <a:pt x="149" y="428"/>
                  </a:lnTo>
                  <a:lnTo>
                    <a:pt x="180" y="367"/>
                  </a:lnTo>
                  <a:lnTo>
                    <a:pt x="219" y="311"/>
                  </a:lnTo>
                  <a:lnTo>
                    <a:pt x="264" y="259"/>
                  </a:lnTo>
                  <a:lnTo>
                    <a:pt x="316" y="214"/>
                  </a:lnTo>
                  <a:lnTo>
                    <a:pt x="374" y="176"/>
                  </a:lnTo>
                  <a:lnTo>
                    <a:pt x="436" y="145"/>
                  </a:lnTo>
                  <a:lnTo>
                    <a:pt x="504" y="123"/>
                  </a:lnTo>
                  <a:lnTo>
                    <a:pt x="575" y="109"/>
                  </a:lnTo>
                  <a:lnTo>
                    <a:pt x="647" y="105"/>
                  </a:lnTo>
                  <a:lnTo>
                    <a:pt x="990" y="105"/>
                  </a:lnTo>
                  <a:lnTo>
                    <a:pt x="976" y="96"/>
                  </a:lnTo>
                  <a:lnTo>
                    <a:pt x="914" y="62"/>
                  </a:lnTo>
                  <a:lnTo>
                    <a:pt x="849" y="35"/>
                  </a:lnTo>
                  <a:lnTo>
                    <a:pt x="781" y="15"/>
                  </a:lnTo>
                  <a:lnTo>
                    <a:pt x="710" y="3"/>
                  </a:lnTo>
                  <a:lnTo>
                    <a:pt x="637" y="0"/>
                  </a:lnTo>
                  <a:close/>
                  <a:moveTo>
                    <a:pt x="990" y="105"/>
                  </a:moveTo>
                  <a:lnTo>
                    <a:pt x="647" y="105"/>
                  </a:lnTo>
                  <a:lnTo>
                    <a:pt x="718" y="111"/>
                  </a:lnTo>
                  <a:lnTo>
                    <a:pt x="786" y="126"/>
                  </a:lnTo>
                  <a:lnTo>
                    <a:pt x="851" y="149"/>
                  </a:lnTo>
                  <a:lnTo>
                    <a:pt x="912" y="180"/>
                  </a:lnTo>
                  <a:lnTo>
                    <a:pt x="969" y="219"/>
                  </a:lnTo>
                  <a:lnTo>
                    <a:pt x="1020" y="265"/>
                  </a:lnTo>
                  <a:lnTo>
                    <a:pt x="1065" y="316"/>
                  </a:lnTo>
                  <a:lnTo>
                    <a:pt x="1103" y="374"/>
                  </a:lnTo>
                  <a:lnTo>
                    <a:pt x="1134" y="436"/>
                  </a:lnTo>
                  <a:lnTo>
                    <a:pt x="1156" y="504"/>
                  </a:lnTo>
                  <a:lnTo>
                    <a:pt x="1170" y="575"/>
                  </a:lnTo>
                  <a:lnTo>
                    <a:pt x="1174" y="647"/>
                  </a:lnTo>
                  <a:lnTo>
                    <a:pt x="1168" y="718"/>
                  </a:lnTo>
                  <a:lnTo>
                    <a:pt x="1153" y="786"/>
                  </a:lnTo>
                  <a:lnTo>
                    <a:pt x="1130" y="851"/>
                  </a:lnTo>
                  <a:lnTo>
                    <a:pt x="1099" y="912"/>
                  </a:lnTo>
                  <a:lnTo>
                    <a:pt x="1060" y="969"/>
                  </a:lnTo>
                  <a:lnTo>
                    <a:pt x="1015" y="1020"/>
                  </a:lnTo>
                  <a:lnTo>
                    <a:pt x="963" y="1065"/>
                  </a:lnTo>
                  <a:lnTo>
                    <a:pt x="905" y="1103"/>
                  </a:lnTo>
                  <a:lnTo>
                    <a:pt x="843" y="1134"/>
                  </a:lnTo>
                  <a:lnTo>
                    <a:pt x="776" y="1156"/>
                  </a:lnTo>
                  <a:lnTo>
                    <a:pt x="704" y="1170"/>
                  </a:lnTo>
                  <a:lnTo>
                    <a:pt x="632" y="1174"/>
                  </a:lnTo>
                  <a:lnTo>
                    <a:pt x="991" y="1174"/>
                  </a:lnTo>
                  <a:lnTo>
                    <a:pt x="1045" y="1134"/>
                  </a:lnTo>
                  <a:lnTo>
                    <a:pt x="1097" y="1087"/>
                  </a:lnTo>
                  <a:lnTo>
                    <a:pt x="1143" y="1034"/>
                  </a:lnTo>
                  <a:lnTo>
                    <a:pt x="1183" y="976"/>
                  </a:lnTo>
                  <a:lnTo>
                    <a:pt x="1217" y="914"/>
                  </a:lnTo>
                  <a:lnTo>
                    <a:pt x="1244" y="849"/>
                  </a:lnTo>
                  <a:lnTo>
                    <a:pt x="1264" y="781"/>
                  </a:lnTo>
                  <a:lnTo>
                    <a:pt x="1276" y="710"/>
                  </a:lnTo>
                  <a:lnTo>
                    <a:pt x="1279" y="637"/>
                  </a:lnTo>
                  <a:lnTo>
                    <a:pt x="1275" y="562"/>
                  </a:lnTo>
                  <a:lnTo>
                    <a:pt x="1261" y="489"/>
                  </a:lnTo>
                  <a:lnTo>
                    <a:pt x="1240" y="419"/>
                  </a:lnTo>
                  <a:lnTo>
                    <a:pt x="1211" y="353"/>
                  </a:lnTo>
                  <a:lnTo>
                    <a:pt x="1176" y="291"/>
                  </a:lnTo>
                  <a:lnTo>
                    <a:pt x="1134" y="234"/>
                  </a:lnTo>
                  <a:lnTo>
                    <a:pt x="1087" y="182"/>
                  </a:lnTo>
                  <a:lnTo>
                    <a:pt x="1034" y="136"/>
                  </a:lnTo>
                  <a:lnTo>
                    <a:pt x="990" y="105"/>
                  </a:lnTo>
                  <a:close/>
                </a:path>
              </a:pathLst>
            </a:custGeom>
            <a:solidFill>
              <a:srgbClr val="0064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eeform 42">
              <a:extLst>
                <a:ext uri="{FF2B5EF4-FFF2-40B4-BE49-F238E27FC236}">
                  <a16:creationId xmlns:a16="http://schemas.microsoft.com/office/drawing/2014/main" id="{642698D2-39A0-4855-87CA-4C009E184913}"/>
                </a:ext>
              </a:extLst>
            </p:cNvPr>
            <p:cNvSpPr>
              <a:spLocks/>
            </p:cNvSpPr>
            <p:nvPr/>
          </p:nvSpPr>
          <p:spPr bwMode="auto">
            <a:xfrm>
              <a:off x="5611" y="1672"/>
              <a:ext cx="108" cy="346"/>
            </a:xfrm>
            <a:custGeom>
              <a:avLst/>
              <a:gdLst>
                <a:gd name="T0" fmla="+- 0 5676 5611"/>
                <a:gd name="T1" fmla="*/ T0 w 108"/>
                <a:gd name="T2" fmla="+- 0 1672 1672"/>
                <a:gd name="T3" fmla="*/ 1672 h 346"/>
                <a:gd name="T4" fmla="+- 0 5611 5611"/>
                <a:gd name="T5" fmla="*/ T4 w 108"/>
                <a:gd name="T6" fmla="+- 0 1680 1672"/>
                <a:gd name="T7" fmla="*/ 1680 h 346"/>
                <a:gd name="T8" fmla="+- 0 5646 5611"/>
                <a:gd name="T9" fmla="*/ T8 w 108"/>
                <a:gd name="T10" fmla="+- 0 1970 1672"/>
                <a:gd name="T11" fmla="*/ 1970 h 346"/>
                <a:gd name="T12" fmla="+- 0 5702 5611"/>
                <a:gd name="T13" fmla="*/ T12 w 108"/>
                <a:gd name="T14" fmla="+- 0 2009 1672"/>
                <a:gd name="T15" fmla="*/ 2009 h 346"/>
                <a:gd name="T16" fmla="+- 0 5718 5611"/>
                <a:gd name="T17" fmla="*/ T16 w 108"/>
                <a:gd name="T18" fmla="+- 0 2017 1672"/>
                <a:gd name="T19" fmla="*/ 2017 h 346"/>
                <a:gd name="T20" fmla="+- 0 5676 5611"/>
                <a:gd name="T21" fmla="*/ T20 w 108"/>
                <a:gd name="T22" fmla="+- 0 1672 1672"/>
                <a:gd name="T23" fmla="*/ 1672 h 346"/>
              </a:gdLst>
              <a:ahLst/>
              <a:cxnLst>
                <a:cxn ang="0">
                  <a:pos x="T1" y="T3"/>
                </a:cxn>
                <a:cxn ang="0">
                  <a:pos x="T5" y="T7"/>
                </a:cxn>
                <a:cxn ang="0">
                  <a:pos x="T9" y="T11"/>
                </a:cxn>
                <a:cxn ang="0">
                  <a:pos x="T13" y="T15"/>
                </a:cxn>
                <a:cxn ang="0">
                  <a:pos x="T17" y="T19"/>
                </a:cxn>
                <a:cxn ang="0">
                  <a:pos x="T21" y="T23"/>
                </a:cxn>
              </a:cxnLst>
              <a:rect l="0" t="0" r="r" b="b"/>
              <a:pathLst>
                <a:path w="108" h="346">
                  <a:moveTo>
                    <a:pt x="65" y="0"/>
                  </a:moveTo>
                  <a:lnTo>
                    <a:pt x="0" y="8"/>
                  </a:lnTo>
                  <a:lnTo>
                    <a:pt x="35" y="298"/>
                  </a:lnTo>
                  <a:lnTo>
                    <a:pt x="91" y="337"/>
                  </a:lnTo>
                  <a:lnTo>
                    <a:pt x="107" y="345"/>
                  </a:lnTo>
                  <a:lnTo>
                    <a:pt x="65" y="0"/>
                  </a:lnTo>
                  <a:close/>
                </a:path>
              </a:pathLst>
            </a:custGeom>
            <a:solidFill>
              <a:srgbClr val="0061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eeform 41">
              <a:extLst>
                <a:ext uri="{FF2B5EF4-FFF2-40B4-BE49-F238E27FC236}">
                  <a16:creationId xmlns:a16="http://schemas.microsoft.com/office/drawing/2014/main" id="{2BC0B091-1B33-458B-AE09-925F09226E12}"/>
                </a:ext>
              </a:extLst>
            </p:cNvPr>
            <p:cNvSpPr>
              <a:spLocks/>
            </p:cNvSpPr>
            <p:nvPr/>
          </p:nvSpPr>
          <p:spPr bwMode="auto">
            <a:xfrm>
              <a:off x="6266" y="1592"/>
              <a:ext cx="105" cy="378"/>
            </a:xfrm>
            <a:custGeom>
              <a:avLst/>
              <a:gdLst>
                <a:gd name="T0" fmla="+- 0 6332 6266"/>
                <a:gd name="T1" fmla="*/ T0 w 105"/>
                <a:gd name="T2" fmla="+- 0 1592 1592"/>
                <a:gd name="T3" fmla="*/ 1592 h 378"/>
                <a:gd name="T4" fmla="+- 0 6266 6266"/>
                <a:gd name="T5" fmla="*/ T4 w 105"/>
                <a:gd name="T6" fmla="+- 0 1600 1592"/>
                <a:gd name="T7" fmla="*/ 1600 h 378"/>
                <a:gd name="T8" fmla="+- 0 6311 6266"/>
                <a:gd name="T9" fmla="*/ T8 w 105"/>
                <a:gd name="T10" fmla="+- 0 1970 1592"/>
                <a:gd name="T11" fmla="*/ 1970 h 378"/>
                <a:gd name="T12" fmla="+- 0 6358 6266"/>
                <a:gd name="T13" fmla="*/ T12 w 105"/>
                <a:gd name="T14" fmla="+- 0 1929 1592"/>
                <a:gd name="T15" fmla="*/ 1929 h 378"/>
                <a:gd name="T16" fmla="+- 0 6371 6266"/>
                <a:gd name="T17" fmla="*/ T16 w 105"/>
                <a:gd name="T18" fmla="+- 0 1914 1592"/>
                <a:gd name="T19" fmla="*/ 1914 h 378"/>
                <a:gd name="T20" fmla="+- 0 6332 6266"/>
                <a:gd name="T21" fmla="*/ T20 w 105"/>
                <a:gd name="T22" fmla="+- 0 1592 1592"/>
                <a:gd name="T23" fmla="*/ 1592 h 378"/>
              </a:gdLst>
              <a:ahLst/>
              <a:cxnLst>
                <a:cxn ang="0">
                  <a:pos x="T1" y="T3"/>
                </a:cxn>
                <a:cxn ang="0">
                  <a:pos x="T5" y="T7"/>
                </a:cxn>
                <a:cxn ang="0">
                  <a:pos x="T9" y="T11"/>
                </a:cxn>
                <a:cxn ang="0">
                  <a:pos x="T13" y="T15"/>
                </a:cxn>
                <a:cxn ang="0">
                  <a:pos x="T17" y="T19"/>
                </a:cxn>
                <a:cxn ang="0">
                  <a:pos x="T21" y="T23"/>
                </a:cxn>
              </a:cxnLst>
              <a:rect l="0" t="0" r="r" b="b"/>
              <a:pathLst>
                <a:path w="105" h="378">
                  <a:moveTo>
                    <a:pt x="66" y="0"/>
                  </a:moveTo>
                  <a:lnTo>
                    <a:pt x="0" y="8"/>
                  </a:lnTo>
                  <a:lnTo>
                    <a:pt x="45" y="378"/>
                  </a:lnTo>
                  <a:lnTo>
                    <a:pt x="92" y="337"/>
                  </a:lnTo>
                  <a:lnTo>
                    <a:pt x="105" y="322"/>
                  </a:lnTo>
                  <a:lnTo>
                    <a:pt x="66" y="0"/>
                  </a:lnTo>
                  <a:close/>
                </a:path>
              </a:pathLst>
            </a:custGeom>
            <a:solidFill>
              <a:srgbClr val="0061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eeform 40">
              <a:extLst>
                <a:ext uri="{FF2B5EF4-FFF2-40B4-BE49-F238E27FC236}">
                  <a16:creationId xmlns:a16="http://schemas.microsoft.com/office/drawing/2014/main" id="{5B3C94EC-DFCF-442E-B5E3-6AD5989CF6F5}"/>
                </a:ext>
              </a:extLst>
            </p:cNvPr>
            <p:cNvSpPr>
              <a:spLocks/>
            </p:cNvSpPr>
            <p:nvPr/>
          </p:nvSpPr>
          <p:spPr bwMode="auto">
            <a:xfrm>
              <a:off x="6404" y="1629"/>
              <a:ext cx="79" cy="212"/>
            </a:xfrm>
            <a:custGeom>
              <a:avLst/>
              <a:gdLst>
                <a:gd name="T0" fmla="+- 0 6469 6404"/>
                <a:gd name="T1" fmla="*/ T0 w 79"/>
                <a:gd name="T2" fmla="+- 0 1629 1629"/>
                <a:gd name="T3" fmla="*/ 1629 h 212"/>
                <a:gd name="T4" fmla="+- 0 6404 6404"/>
                <a:gd name="T5" fmla="*/ T4 w 79"/>
                <a:gd name="T6" fmla="+- 0 1637 1629"/>
                <a:gd name="T7" fmla="*/ 1637 h 212"/>
                <a:gd name="T8" fmla="+- 0 6429 6404"/>
                <a:gd name="T9" fmla="*/ T8 w 79"/>
                <a:gd name="T10" fmla="+- 0 1840 1629"/>
                <a:gd name="T11" fmla="*/ 1840 h 212"/>
                <a:gd name="T12" fmla="+- 0 6442 6404"/>
                <a:gd name="T13" fmla="*/ T12 w 79"/>
                <a:gd name="T14" fmla="+- 0 1820 1629"/>
                <a:gd name="T15" fmla="*/ 1820 h 212"/>
                <a:gd name="T16" fmla="+- 0 6474 6404"/>
                <a:gd name="T17" fmla="*/ T16 w 79"/>
                <a:gd name="T18" fmla="+- 0 1758 1629"/>
                <a:gd name="T19" fmla="*/ 1758 h 212"/>
                <a:gd name="T20" fmla="+- 0 6482 6404"/>
                <a:gd name="T21" fmla="*/ T20 w 79"/>
                <a:gd name="T22" fmla="+- 0 1735 1629"/>
                <a:gd name="T23" fmla="*/ 1735 h 212"/>
                <a:gd name="T24" fmla="+- 0 6469 6404"/>
                <a:gd name="T25" fmla="*/ T24 w 79"/>
                <a:gd name="T26" fmla="+- 0 1629 1629"/>
                <a:gd name="T27" fmla="*/ 1629 h 212"/>
              </a:gdLst>
              <a:ahLst/>
              <a:cxnLst>
                <a:cxn ang="0">
                  <a:pos x="T1" y="T3"/>
                </a:cxn>
                <a:cxn ang="0">
                  <a:pos x="T5" y="T7"/>
                </a:cxn>
                <a:cxn ang="0">
                  <a:pos x="T9" y="T11"/>
                </a:cxn>
                <a:cxn ang="0">
                  <a:pos x="T13" y="T15"/>
                </a:cxn>
                <a:cxn ang="0">
                  <a:pos x="T17" y="T19"/>
                </a:cxn>
                <a:cxn ang="0">
                  <a:pos x="T21" y="T23"/>
                </a:cxn>
                <a:cxn ang="0">
                  <a:pos x="T25" y="T27"/>
                </a:cxn>
              </a:cxnLst>
              <a:rect l="0" t="0" r="r" b="b"/>
              <a:pathLst>
                <a:path w="79" h="212">
                  <a:moveTo>
                    <a:pt x="65" y="0"/>
                  </a:moveTo>
                  <a:lnTo>
                    <a:pt x="0" y="8"/>
                  </a:lnTo>
                  <a:lnTo>
                    <a:pt x="25" y="211"/>
                  </a:lnTo>
                  <a:lnTo>
                    <a:pt x="38" y="191"/>
                  </a:lnTo>
                  <a:lnTo>
                    <a:pt x="70" y="129"/>
                  </a:lnTo>
                  <a:lnTo>
                    <a:pt x="78" y="106"/>
                  </a:lnTo>
                  <a:lnTo>
                    <a:pt x="65" y="0"/>
                  </a:lnTo>
                  <a:close/>
                </a:path>
              </a:pathLst>
            </a:custGeom>
            <a:solidFill>
              <a:srgbClr val="0061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 name="Freeform 39">
              <a:extLst>
                <a:ext uri="{FF2B5EF4-FFF2-40B4-BE49-F238E27FC236}">
                  <a16:creationId xmlns:a16="http://schemas.microsoft.com/office/drawing/2014/main" id="{850E3542-8F2B-47A0-965D-60CA992F0870}"/>
                </a:ext>
              </a:extLst>
            </p:cNvPr>
            <p:cNvSpPr>
              <a:spLocks/>
            </p:cNvSpPr>
            <p:nvPr/>
          </p:nvSpPr>
          <p:spPr bwMode="auto">
            <a:xfrm>
              <a:off x="6004" y="1624"/>
              <a:ext cx="119" cy="444"/>
            </a:xfrm>
            <a:custGeom>
              <a:avLst/>
              <a:gdLst>
                <a:gd name="T0" fmla="+- 0 6070 6004"/>
                <a:gd name="T1" fmla="*/ T0 w 119"/>
                <a:gd name="T2" fmla="+- 0 1624 1624"/>
                <a:gd name="T3" fmla="*/ 1624 h 444"/>
                <a:gd name="T4" fmla="+- 0 6004 6004"/>
                <a:gd name="T5" fmla="*/ T4 w 119"/>
                <a:gd name="T6" fmla="+- 0 1632 1624"/>
                <a:gd name="T7" fmla="*/ 1632 h 444"/>
                <a:gd name="T8" fmla="+- 0 6057 6004"/>
                <a:gd name="T9" fmla="*/ T8 w 119"/>
                <a:gd name="T10" fmla="+- 0 2068 1624"/>
                <a:gd name="T11" fmla="*/ 2068 h 444"/>
                <a:gd name="T12" fmla="+- 0 6123 6004"/>
                <a:gd name="T13" fmla="*/ T12 w 119"/>
                <a:gd name="T14" fmla="+- 0 2060 1624"/>
                <a:gd name="T15" fmla="*/ 2060 h 444"/>
                <a:gd name="T16" fmla="+- 0 6070 6004"/>
                <a:gd name="T17" fmla="*/ T16 w 119"/>
                <a:gd name="T18" fmla="+- 0 1624 1624"/>
                <a:gd name="T19" fmla="*/ 1624 h 444"/>
              </a:gdLst>
              <a:ahLst/>
              <a:cxnLst>
                <a:cxn ang="0">
                  <a:pos x="T1" y="T3"/>
                </a:cxn>
                <a:cxn ang="0">
                  <a:pos x="T5" y="T7"/>
                </a:cxn>
                <a:cxn ang="0">
                  <a:pos x="T9" y="T11"/>
                </a:cxn>
                <a:cxn ang="0">
                  <a:pos x="T13" y="T15"/>
                </a:cxn>
                <a:cxn ang="0">
                  <a:pos x="T17" y="T19"/>
                </a:cxn>
              </a:cxnLst>
              <a:rect l="0" t="0" r="r" b="b"/>
              <a:pathLst>
                <a:path w="119" h="444">
                  <a:moveTo>
                    <a:pt x="66" y="0"/>
                  </a:moveTo>
                  <a:lnTo>
                    <a:pt x="0" y="8"/>
                  </a:lnTo>
                  <a:lnTo>
                    <a:pt x="53" y="444"/>
                  </a:lnTo>
                  <a:lnTo>
                    <a:pt x="119" y="436"/>
                  </a:lnTo>
                  <a:lnTo>
                    <a:pt x="66" y="0"/>
                  </a:lnTo>
                  <a:close/>
                </a:path>
              </a:pathLst>
            </a:custGeom>
            <a:solidFill>
              <a:srgbClr val="0061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Freeform 38">
              <a:extLst>
                <a:ext uri="{FF2B5EF4-FFF2-40B4-BE49-F238E27FC236}">
                  <a16:creationId xmlns:a16="http://schemas.microsoft.com/office/drawing/2014/main" id="{EF702394-3325-4FFF-B93F-DDA54DF6AF2B}"/>
                </a:ext>
              </a:extLst>
            </p:cNvPr>
            <p:cNvSpPr>
              <a:spLocks/>
            </p:cNvSpPr>
            <p:nvPr/>
          </p:nvSpPr>
          <p:spPr bwMode="auto">
            <a:xfrm>
              <a:off x="5721" y="1485"/>
              <a:ext cx="138" cy="587"/>
            </a:xfrm>
            <a:custGeom>
              <a:avLst/>
              <a:gdLst>
                <a:gd name="T0" fmla="+- 0 5786 5721"/>
                <a:gd name="T1" fmla="*/ T0 w 138"/>
                <a:gd name="T2" fmla="+- 0 1485 1485"/>
                <a:gd name="T3" fmla="*/ 1485 h 587"/>
                <a:gd name="T4" fmla="+- 0 5721 5721"/>
                <a:gd name="T5" fmla="*/ T4 w 138"/>
                <a:gd name="T6" fmla="+- 0 1493 1485"/>
                <a:gd name="T7" fmla="*/ 1493 h 587"/>
                <a:gd name="T8" fmla="+- 0 5789 5721"/>
                <a:gd name="T9" fmla="*/ T8 w 138"/>
                <a:gd name="T10" fmla="+- 0 2050 1485"/>
                <a:gd name="T11" fmla="*/ 2050 h 587"/>
                <a:gd name="T12" fmla="+- 0 5830 5721"/>
                <a:gd name="T13" fmla="*/ T12 w 138"/>
                <a:gd name="T14" fmla="+- 0 2065 1485"/>
                <a:gd name="T15" fmla="*/ 2065 h 587"/>
                <a:gd name="T16" fmla="+- 0 5858 5721"/>
                <a:gd name="T17" fmla="*/ T16 w 138"/>
                <a:gd name="T18" fmla="+- 0 2071 1485"/>
                <a:gd name="T19" fmla="*/ 2071 h 587"/>
                <a:gd name="T20" fmla="+- 0 5786 5721"/>
                <a:gd name="T21" fmla="*/ T20 w 138"/>
                <a:gd name="T22" fmla="+- 0 1485 1485"/>
                <a:gd name="T23" fmla="*/ 1485 h 587"/>
              </a:gdLst>
              <a:ahLst/>
              <a:cxnLst>
                <a:cxn ang="0">
                  <a:pos x="T1" y="T3"/>
                </a:cxn>
                <a:cxn ang="0">
                  <a:pos x="T5" y="T7"/>
                </a:cxn>
                <a:cxn ang="0">
                  <a:pos x="T9" y="T11"/>
                </a:cxn>
                <a:cxn ang="0">
                  <a:pos x="T13" y="T15"/>
                </a:cxn>
                <a:cxn ang="0">
                  <a:pos x="T17" y="T19"/>
                </a:cxn>
                <a:cxn ang="0">
                  <a:pos x="T21" y="T23"/>
                </a:cxn>
              </a:cxnLst>
              <a:rect l="0" t="0" r="r" b="b"/>
              <a:pathLst>
                <a:path w="138" h="587">
                  <a:moveTo>
                    <a:pt x="65" y="0"/>
                  </a:moveTo>
                  <a:lnTo>
                    <a:pt x="0" y="8"/>
                  </a:lnTo>
                  <a:lnTo>
                    <a:pt x="68" y="565"/>
                  </a:lnTo>
                  <a:lnTo>
                    <a:pt x="109" y="580"/>
                  </a:lnTo>
                  <a:lnTo>
                    <a:pt x="137" y="586"/>
                  </a:lnTo>
                  <a:lnTo>
                    <a:pt x="65" y="0"/>
                  </a:lnTo>
                  <a:close/>
                </a:path>
              </a:pathLst>
            </a:custGeom>
            <a:solidFill>
              <a:srgbClr val="007A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 name="Freeform 37">
              <a:extLst>
                <a:ext uri="{FF2B5EF4-FFF2-40B4-BE49-F238E27FC236}">
                  <a16:creationId xmlns:a16="http://schemas.microsoft.com/office/drawing/2014/main" id="{6B0B06E9-5D1E-42F1-A0FE-E87865D81EC1}"/>
                </a:ext>
              </a:extLst>
            </p:cNvPr>
            <p:cNvSpPr>
              <a:spLocks/>
            </p:cNvSpPr>
            <p:nvPr/>
          </p:nvSpPr>
          <p:spPr bwMode="auto">
            <a:xfrm>
              <a:off x="5823" y="1231"/>
              <a:ext cx="169" cy="852"/>
            </a:xfrm>
            <a:custGeom>
              <a:avLst/>
              <a:gdLst>
                <a:gd name="T0" fmla="+- 0 5889 5823"/>
                <a:gd name="T1" fmla="*/ T0 w 169"/>
                <a:gd name="T2" fmla="+- 0 1231 1231"/>
                <a:gd name="T3" fmla="*/ 1231 h 852"/>
                <a:gd name="T4" fmla="+- 0 5823 5823"/>
                <a:gd name="T5" fmla="*/ T4 w 169"/>
                <a:gd name="T6" fmla="+- 0 1239 1231"/>
                <a:gd name="T7" fmla="*/ 1239 h 852"/>
                <a:gd name="T8" fmla="+- 0 5926 5823"/>
                <a:gd name="T9" fmla="*/ T8 w 169"/>
                <a:gd name="T10" fmla="+- 0 2082 1231"/>
                <a:gd name="T11" fmla="*/ 2082 h 852"/>
                <a:gd name="T12" fmla="+- 0 5937 5823"/>
                <a:gd name="T13" fmla="*/ T12 w 169"/>
                <a:gd name="T14" fmla="+- 0 2083 1231"/>
                <a:gd name="T15" fmla="*/ 2083 h 852"/>
                <a:gd name="T16" fmla="+- 0 5992 5823"/>
                <a:gd name="T17" fmla="*/ T16 w 169"/>
                <a:gd name="T18" fmla="+- 0 2076 1231"/>
                <a:gd name="T19" fmla="*/ 2076 h 852"/>
                <a:gd name="T20" fmla="+- 0 5889 5823"/>
                <a:gd name="T21" fmla="*/ T20 w 169"/>
                <a:gd name="T22" fmla="+- 0 1231 1231"/>
                <a:gd name="T23" fmla="*/ 1231 h 852"/>
              </a:gdLst>
              <a:ahLst/>
              <a:cxnLst>
                <a:cxn ang="0">
                  <a:pos x="T1" y="T3"/>
                </a:cxn>
                <a:cxn ang="0">
                  <a:pos x="T5" y="T7"/>
                </a:cxn>
                <a:cxn ang="0">
                  <a:pos x="T9" y="T11"/>
                </a:cxn>
                <a:cxn ang="0">
                  <a:pos x="T13" y="T15"/>
                </a:cxn>
                <a:cxn ang="0">
                  <a:pos x="T17" y="T19"/>
                </a:cxn>
                <a:cxn ang="0">
                  <a:pos x="T21" y="T23"/>
                </a:cxn>
              </a:cxnLst>
              <a:rect l="0" t="0" r="r" b="b"/>
              <a:pathLst>
                <a:path w="169" h="852">
                  <a:moveTo>
                    <a:pt x="66" y="0"/>
                  </a:moveTo>
                  <a:lnTo>
                    <a:pt x="0" y="8"/>
                  </a:lnTo>
                  <a:lnTo>
                    <a:pt x="103" y="851"/>
                  </a:lnTo>
                  <a:lnTo>
                    <a:pt x="114" y="852"/>
                  </a:lnTo>
                  <a:lnTo>
                    <a:pt x="169" y="845"/>
                  </a:lnTo>
                  <a:lnTo>
                    <a:pt x="66" y="0"/>
                  </a:lnTo>
                  <a:close/>
                </a:path>
              </a:pathLst>
            </a:custGeom>
            <a:solidFill>
              <a:srgbClr val="007A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36">
              <a:extLst>
                <a:ext uri="{FF2B5EF4-FFF2-40B4-BE49-F238E27FC236}">
                  <a16:creationId xmlns:a16="http://schemas.microsoft.com/office/drawing/2014/main" id="{828A9243-3E5E-4106-B89D-80A619B4CC43}"/>
                </a:ext>
              </a:extLst>
            </p:cNvPr>
            <p:cNvSpPr>
              <a:spLocks/>
            </p:cNvSpPr>
            <p:nvPr/>
          </p:nvSpPr>
          <p:spPr bwMode="auto">
            <a:xfrm>
              <a:off x="6085" y="1199"/>
              <a:ext cx="165" cy="845"/>
            </a:xfrm>
            <a:custGeom>
              <a:avLst/>
              <a:gdLst>
                <a:gd name="T0" fmla="+- 0 6151 6085"/>
                <a:gd name="T1" fmla="*/ T0 w 165"/>
                <a:gd name="T2" fmla="+- 0 1199 1199"/>
                <a:gd name="T3" fmla="*/ 1199 h 845"/>
                <a:gd name="T4" fmla="+- 0 6085 6085"/>
                <a:gd name="T5" fmla="*/ T4 w 165"/>
                <a:gd name="T6" fmla="+- 0 1207 1199"/>
                <a:gd name="T7" fmla="*/ 1207 h 845"/>
                <a:gd name="T8" fmla="+- 0 6187 6085"/>
                <a:gd name="T9" fmla="*/ T8 w 165"/>
                <a:gd name="T10" fmla="+- 0 2043 1199"/>
                <a:gd name="T11" fmla="*/ 2043 h 845"/>
                <a:gd name="T12" fmla="+- 0 6247 6085"/>
                <a:gd name="T13" fmla="*/ T12 w 165"/>
                <a:gd name="T14" fmla="+- 0 2014 1199"/>
                <a:gd name="T15" fmla="*/ 2014 h 845"/>
                <a:gd name="T16" fmla="+- 0 6250 6085"/>
                <a:gd name="T17" fmla="*/ T16 w 165"/>
                <a:gd name="T18" fmla="+- 0 2012 1199"/>
                <a:gd name="T19" fmla="*/ 2012 h 845"/>
                <a:gd name="T20" fmla="+- 0 6151 6085"/>
                <a:gd name="T21" fmla="*/ T20 w 165"/>
                <a:gd name="T22" fmla="+- 0 1199 1199"/>
                <a:gd name="T23" fmla="*/ 1199 h 845"/>
              </a:gdLst>
              <a:ahLst/>
              <a:cxnLst>
                <a:cxn ang="0">
                  <a:pos x="T1" y="T3"/>
                </a:cxn>
                <a:cxn ang="0">
                  <a:pos x="T5" y="T7"/>
                </a:cxn>
                <a:cxn ang="0">
                  <a:pos x="T9" y="T11"/>
                </a:cxn>
                <a:cxn ang="0">
                  <a:pos x="T13" y="T15"/>
                </a:cxn>
                <a:cxn ang="0">
                  <a:pos x="T17" y="T19"/>
                </a:cxn>
                <a:cxn ang="0">
                  <a:pos x="T21" y="T23"/>
                </a:cxn>
              </a:cxnLst>
              <a:rect l="0" t="0" r="r" b="b"/>
              <a:pathLst>
                <a:path w="165" h="845">
                  <a:moveTo>
                    <a:pt x="66" y="0"/>
                  </a:moveTo>
                  <a:lnTo>
                    <a:pt x="0" y="8"/>
                  </a:lnTo>
                  <a:lnTo>
                    <a:pt x="102" y="844"/>
                  </a:lnTo>
                  <a:lnTo>
                    <a:pt x="162" y="815"/>
                  </a:lnTo>
                  <a:lnTo>
                    <a:pt x="165" y="813"/>
                  </a:lnTo>
                  <a:lnTo>
                    <a:pt x="66" y="0"/>
                  </a:lnTo>
                  <a:close/>
                </a:path>
              </a:pathLst>
            </a:custGeom>
            <a:solidFill>
              <a:srgbClr val="007A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AutoShape 35">
              <a:extLst>
                <a:ext uri="{FF2B5EF4-FFF2-40B4-BE49-F238E27FC236}">
                  <a16:creationId xmlns:a16="http://schemas.microsoft.com/office/drawing/2014/main" id="{7DFDC3B6-656E-4799-969D-CD8A94FECC6C}"/>
                </a:ext>
              </a:extLst>
            </p:cNvPr>
            <p:cNvSpPr>
              <a:spLocks/>
            </p:cNvSpPr>
            <p:nvPr/>
          </p:nvSpPr>
          <p:spPr bwMode="auto">
            <a:xfrm>
              <a:off x="5431" y="997"/>
              <a:ext cx="1100" cy="1100"/>
            </a:xfrm>
            <a:custGeom>
              <a:avLst/>
              <a:gdLst>
                <a:gd name="T0" fmla="+- 0 5914 5431"/>
                <a:gd name="T1" fmla="*/ T0 w 1100"/>
                <a:gd name="T2" fmla="+- 0 1002 997"/>
                <a:gd name="T3" fmla="*/ 1002 h 1100"/>
                <a:gd name="T4" fmla="+- 0 5771 5431"/>
                <a:gd name="T5" fmla="*/ T4 w 1100"/>
                <a:gd name="T6" fmla="+- 0 1039 997"/>
                <a:gd name="T7" fmla="*/ 1039 h 1100"/>
                <a:gd name="T8" fmla="+- 0 5648 5431"/>
                <a:gd name="T9" fmla="*/ T8 w 1100"/>
                <a:gd name="T10" fmla="+- 0 1110 997"/>
                <a:gd name="T11" fmla="*/ 1110 h 1100"/>
                <a:gd name="T12" fmla="+- 0 5548 5431"/>
                <a:gd name="T13" fmla="*/ T12 w 1100"/>
                <a:gd name="T14" fmla="+- 0 1209 997"/>
                <a:gd name="T15" fmla="*/ 1209 h 1100"/>
                <a:gd name="T16" fmla="+- 0 5476 5431"/>
                <a:gd name="T17" fmla="*/ T16 w 1100"/>
                <a:gd name="T18" fmla="+- 0 1330 997"/>
                <a:gd name="T19" fmla="*/ 1330 h 1100"/>
                <a:gd name="T20" fmla="+- 0 5437 5431"/>
                <a:gd name="T21" fmla="*/ T20 w 1100"/>
                <a:gd name="T22" fmla="+- 0 1467 997"/>
                <a:gd name="T23" fmla="*/ 1467 h 1100"/>
                <a:gd name="T24" fmla="+- 0 5435 5431"/>
                <a:gd name="T25" fmla="*/ T24 w 1100"/>
                <a:gd name="T26" fmla="+- 0 1614 997"/>
                <a:gd name="T27" fmla="*/ 1614 h 1100"/>
                <a:gd name="T28" fmla="+- 0 5472 5431"/>
                <a:gd name="T29" fmla="*/ T28 w 1100"/>
                <a:gd name="T30" fmla="+- 0 1757 997"/>
                <a:gd name="T31" fmla="*/ 1757 h 1100"/>
                <a:gd name="T32" fmla="+- 0 5543 5431"/>
                <a:gd name="T33" fmla="*/ T32 w 1100"/>
                <a:gd name="T34" fmla="+- 0 1880 997"/>
                <a:gd name="T35" fmla="*/ 1880 h 1100"/>
                <a:gd name="T36" fmla="+- 0 5642 5431"/>
                <a:gd name="T37" fmla="*/ T36 w 1100"/>
                <a:gd name="T38" fmla="+- 0 1980 997"/>
                <a:gd name="T39" fmla="*/ 1980 h 1100"/>
                <a:gd name="T40" fmla="+- 0 5763 5431"/>
                <a:gd name="T41" fmla="*/ T40 w 1100"/>
                <a:gd name="T42" fmla="+- 0 2052 997"/>
                <a:gd name="T43" fmla="*/ 2052 h 1100"/>
                <a:gd name="T44" fmla="+- 0 5900 5431"/>
                <a:gd name="T45" fmla="*/ T44 w 1100"/>
                <a:gd name="T46" fmla="+- 0 2091 997"/>
                <a:gd name="T47" fmla="*/ 2091 h 1100"/>
                <a:gd name="T48" fmla="+- 0 6047 5431"/>
                <a:gd name="T49" fmla="*/ T48 w 1100"/>
                <a:gd name="T50" fmla="+- 0 2093 997"/>
                <a:gd name="T51" fmla="*/ 2093 h 1100"/>
                <a:gd name="T52" fmla="+- 0 6137 5431"/>
                <a:gd name="T53" fmla="*/ T52 w 1100"/>
                <a:gd name="T54" fmla="+- 0 2074 997"/>
                <a:gd name="T55" fmla="*/ 2074 h 1100"/>
                <a:gd name="T56" fmla="+- 0 5891 5431"/>
                <a:gd name="T57" fmla="*/ T56 w 1100"/>
                <a:gd name="T58" fmla="+- 0 2066 997"/>
                <a:gd name="T59" fmla="*/ 2066 h 1100"/>
                <a:gd name="T60" fmla="+- 0 5750 5431"/>
                <a:gd name="T61" fmla="*/ T60 w 1100"/>
                <a:gd name="T62" fmla="+- 0 2020 997"/>
                <a:gd name="T63" fmla="*/ 2020 h 1100"/>
                <a:gd name="T64" fmla="+- 0 5628 5431"/>
                <a:gd name="T65" fmla="*/ T64 w 1100"/>
                <a:gd name="T66" fmla="+- 0 1938 997"/>
                <a:gd name="T67" fmla="*/ 1938 h 1100"/>
                <a:gd name="T68" fmla="+- 0 5534 5431"/>
                <a:gd name="T69" fmla="*/ T68 w 1100"/>
                <a:gd name="T70" fmla="+- 0 1825 997"/>
                <a:gd name="T71" fmla="*/ 1825 h 1100"/>
                <a:gd name="T72" fmla="+- 0 5473 5431"/>
                <a:gd name="T73" fmla="*/ T72 w 1100"/>
                <a:gd name="T74" fmla="+- 0 1688 997"/>
                <a:gd name="T75" fmla="*/ 1688 h 1100"/>
                <a:gd name="T76" fmla="+- 0 5454 5431"/>
                <a:gd name="T77" fmla="*/ T76 w 1100"/>
                <a:gd name="T78" fmla="+- 0 1533 997"/>
                <a:gd name="T79" fmla="*/ 1533 h 1100"/>
                <a:gd name="T80" fmla="+- 0 5480 5431"/>
                <a:gd name="T81" fmla="*/ T80 w 1100"/>
                <a:gd name="T82" fmla="+- 0 1385 997"/>
                <a:gd name="T83" fmla="*/ 1385 h 1100"/>
                <a:gd name="T84" fmla="+- 0 5544 5431"/>
                <a:gd name="T85" fmla="*/ T84 w 1100"/>
                <a:gd name="T86" fmla="+- 0 1253 997"/>
                <a:gd name="T87" fmla="*/ 1253 h 1100"/>
                <a:gd name="T88" fmla="+- 0 5643 5431"/>
                <a:gd name="T89" fmla="*/ T88 w 1100"/>
                <a:gd name="T90" fmla="+- 0 1144 997"/>
                <a:gd name="T91" fmla="*/ 1144 h 1100"/>
                <a:gd name="T92" fmla="+- 0 5769 5431"/>
                <a:gd name="T93" fmla="*/ T92 w 1100"/>
                <a:gd name="T94" fmla="+- 0 1065 997"/>
                <a:gd name="T95" fmla="*/ 1065 h 1100"/>
                <a:gd name="T96" fmla="+- 0 5917 5431"/>
                <a:gd name="T97" fmla="*/ T96 w 1100"/>
                <a:gd name="T98" fmla="+- 0 1025 997"/>
                <a:gd name="T99" fmla="*/ 1025 h 1100"/>
                <a:gd name="T100" fmla="+- 0 6138 5431"/>
                <a:gd name="T101" fmla="*/ T100 w 1100"/>
                <a:gd name="T102" fmla="+- 0 1021 997"/>
                <a:gd name="T103" fmla="*/ 1021 h 1100"/>
                <a:gd name="T104" fmla="+- 0 6061 5431"/>
                <a:gd name="T105" fmla="*/ T104 w 1100"/>
                <a:gd name="T106" fmla="+- 0 1003 997"/>
                <a:gd name="T107" fmla="*/ 1003 h 1100"/>
                <a:gd name="T108" fmla="+- 0 6138 5431"/>
                <a:gd name="T109" fmla="*/ T108 w 1100"/>
                <a:gd name="T110" fmla="+- 0 1021 997"/>
                <a:gd name="T111" fmla="*/ 1021 h 1100"/>
                <a:gd name="T112" fmla="+- 0 6070 5431"/>
                <a:gd name="T113" fmla="*/ T112 w 1100"/>
                <a:gd name="T114" fmla="+- 0 1029 997"/>
                <a:gd name="T115" fmla="*/ 1029 h 1100"/>
                <a:gd name="T116" fmla="+- 0 6211 5431"/>
                <a:gd name="T117" fmla="*/ T116 w 1100"/>
                <a:gd name="T118" fmla="+- 0 1074 997"/>
                <a:gd name="T119" fmla="*/ 1074 h 1100"/>
                <a:gd name="T120" fmla="+- 0 6333 5431"/>
                <a:gd name="T121" fmla="*/ T120 w 1100"/>
                <a:gd name="T122" fmla="+- 0 1157 997"/>
                <a:gd name="T123" fmla="*/ 1157 h 1100"/>
                <a:gd name="T124" fmla="+- 0 6427 5431"/>
                <a:gd name="T125" fmla="*/ T124 w 1100"/>
                <a:gd name="T126" fmla="+- 0 1269 997"/>
                <a:gd name="T127" fmla="*/ 1269 h 1100"/>
                <a:gd name="T128" fmla="+- 0 6488 5431"/>
                <a:gd name="T129" fmla="*/ T128 w 1100"/>
                <a:gd name="T130" fmla="+- 0 1407 997"/>
                <a:gd name="T131" fmla="*/ 1407 h 1100"/>
                <a:gd name="T132" fmla="+- 0 6507 5431"/>
                <a:gd name="T133" fmla="*/ T132 w 1100"/>
                <a:gd name="T134" fmla="+- 0 1561 997"/>
                <a:gd name="T135" fmla="*/ 1561 h 1100"/>
                <a:gd name="T136" fmla="+- 0 6481 5431"/>
                <a:gd name="T137" fmla="*/ T136 w 1100"/>
                <a:gd name="T138" fmla="+- 0 1710 997"/>
                <a:gd name="T139" fmla="*/ 1710 h 1100"/>
                <a:gd name="T140" fmla="+- 0 6416 5431"/>
                <a:gd name="T141" fmla="*/ T140 w 1100"/>
                <a:gd name="T142" fmla="+- 0 1842 997"/>
                <a:gd name="T143" fmla="*/ 1842 h 1100"/>
                <a:gd name="T144" fmla="+- 0 6318 5431"/>
                <a:gd name="T145" fmla="*/ T144 w 1100"/>
                <a:gd name="T146" fmla="+- 0 1951 997"/>
                <a:gd name="T147" fmla="*/ 1951 h 1100"/>
                <a:gd name="T148" fmla="+- 0 6192 5431"/>
                <a:gd name="T149" fmla="*/ T148 w 1100"/>
                <a:gd name="T150" fmla="+- 0 2029 997"/>
                <a:gd name="T151" fmla="*/ 2029 h 1100"/>
                <a:gd name="T152" fmla="+- 0 6044 5431"/>
                <a:gd name="T153" fmla="*/ T152 w 1100"/>
                <a:gd name="T154" fmla="+- 0 2070 997"/>
                <a:gd name="T155" fmla="*/ 2070 h 1100"/>
                <a:gd name="T156" fmla="+- 0 6137 5431"/>
                <a:gd name="T157" fmla="*/ T156 w 1100"/>
                <a:gd name="T158" fmla="+- 0 2074 997"/>
                <a:gd name="T159" fmla="*/ 2074 h 1100"/>
                <a:gd name="T160" fmla="+- 0 6254 5431"/>
                <a:gd name="T161" fmla="*/ T160 w 1100"/>
                <a:gd name="T162" fmla="+- 0 2024 997"/>
                <a:gd name="T163" fmla="*/ 2024 h 1100"/>
                <a:gd name="T164" fmla="+- 0 6367 5431"/>
                <a:gd name="T165" fmla="*/ T164 w 1100"/>
                <a:gd name="T166" fmla="+- 0 1939 997"/>
                <a:gd name="T167" fmla="*/ 1939 h 1100"/>
                <a:gd name="T168" fmla="+- 0 6453 5431"/>
                <a:gd name="T169" fmla="*/ T168 w 1100"/>
                <a:gd name="T170" fmla="+- 0 1828 997"/>
                <a:gd name="T171" fmla="*/ 1828 h 1100"/>
                <a:gd name="T172" fmla="+- 0 6509 5431"/>
                <a:gd name="T173" fmla="*/ T172 w 1100"/>
                <a:gd name="T174" fmla="+- 0 1698 997"/>
                <a:gd name="T175" fmla="*/ 1698 h 1100"/>
                <a:gd name="T176" fmla="+- 0 6530 5431"/>
                <a:gd name="T177" fmla="*/ T176 w 1100"/>
                <a:gd name="T178" fmla="+- 0 1555 997"/>
                <a:gd name="T179" fmla="*/ 1555 h 1100"/>
                <a:gd name="T180" fmla="+- 0 6512 5431"/>
                <a:gd name="T181" fmla="*/ T180 w 1100"/>
                <a:gd name="T182" fmla="+- 0 1407 997"/>
                <a:gd name="T183" fmla="*/ 1407 h 1100"/>
                <a:gd name="T184" fmla="+- 0 6457 5431"/>
                <a:gd name="T185" fmla="*/ T184 w 1100"/>
                <a:gd name="T186" fmla="+- 0 1274 997"/>
                <a:gd name="T187" fmla="*/ 1274 h 1100"/>
                <a:gd name="T188" fmla="+- 0 6372 5431"/>
                <a:gd name="T189" fmla="*/ T188 w 1100"/>
                <a:gd name="T190" fmla="+- 0 1161 997"/>
                <a:gd name="T191" fmla="*/ 1161 h 1100"/>
                <a:gd name="T192" fmla="+- 0 6261 5431"/>
                <a:gd name="T193" fmla="*/ T192 w 1100"/>
                <a:gd name="T194" fmla="+- 0 1075 997"/>
                <a:gd name="T195" fmla="*/ 1075 h 1100"/>
                <a:gd name="T196" fmla="+- 0 6138 5431"/>
                <a:gd name="T197" fmla="*/ T196 w 1100"/>
                <a:gd name="T198" fmla="+- 0 1021 997"/>
                <a:gd name="T199" fmla="*/ 1021 h 11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Lst>
              <a:rect l="0" t="0" r="r" b="b"/>
              <a:pathLst>
                <a:path w="1100" h="1100">
                  <a:moveTo>
                    <a:pt x="557" y="0"/>
                  </a:moveTo>
                  <a:lnTo>
                    <a:pt x="483" y="5"/>
                  </a:lnTo>
                  <a:lnTo>
                    <a:pt x="410" y="19"/>
                  </a:lnTo>
                  <a:lnTo>
                    <a:pt x="340" y="42"/>
                  </a:lnTo>
                  <a:lnTo>
                    <a:pt x="276" y="73"/>
                  </a:lnTo>
                  <a:lnTo>
                    <a:pt x="217" y="113"/>
                  </a:lnTo>
                  <a:lnTo>
                    <a:pt x="163" y="159"/>
                  </a:lnTo>
                  <a:lnTo>
                    <a:pt x="117" y="212"/>
                  </a:lnTo>
                  <a:lnTo>
                    <a:pt x="77" y="270"/>
                  </a:lnTo>
                  <a:lnTo>
                    <a:pt x="45" y="333"/>
                  </a:lnTo>
                  <a:lnTo>
                    <a:pt x="21" y="399"/>
                  </a:lnTo>
                  <a:lnTo>
                    <a:pt x="6" y="470"/>
                  </a:lnTo>
                  <a:lnTo>
                    <a:pt x="0" y="542"/>
                  </a:lnTo>
                  <a:lnTo>
                    <a:pt x="4" y="617"/>
                  </a:lnTo>
                  <a:lnTo>
                    <a:pt x="18" y="690"/>
                  </a:lnTo>
                  <a:lnTo>
                    <a:pt x="41" y="760"/>
                  </a:lnTo>
                  <a:lnTo>
                    <a:pt x="73" y="824"/>
                  </a:lnTo>
                  <a:lnTo>
                    <a:pt x="112" y="883"/>
                  </a:lnTo>
                  <a:lnTo>
                    <a:pt x="158" y="936"/>
                  </a:lnTo>
                  <a:lnTo>
                    <a:pt x="211" y="983"/>
                  </a:lnTo>
                  <a:lnTo>
                    <a:pt x="269" y="1023"/>
                  </a:lnTo>
                  <a:lnTo>
                    <a:pt x="332" y="1055"/>
                  </a:lnTo>
                  <a:lnTo>
                    <a:pt x="399" y="1079"/>
                  </a:lnTo>
                  <a:lnTo>
                    <a:pt x="469" y="1094"/>
                  </a:lnTo>
                  <a:lnTo>
                    <a:pt x="542" y="1100"/>
                  </a:lnTo>
                  <a:lnTo>
                    <a:pt x="616" y="1096"/>
                  </a:lnTo>
                  <a:lnTo>
                    <a:pt x="689" y="1082"/>
                  </a:lnTo>
                  <a:lnTo>
                    <a:pt x="706" y="1077"/>
                  </a:lnTo>
                  <a:lnTo>
                    <a:pt x="535" y="1077"/>
                  </a:lnTo>
                  <a:lnTo>
                    <a:pt x="460" y="1069"/>
                  </a:lnTo>
                  <a:lnTo>
                    <a:pt x="387" y="1051"/>
                  </a:lnTo>
                  <a:lnTo>
                    <a:pt x="319" y="1023"/>
                  </a:lnTo>
                  <a:lnTo>
                    <a:pt x="255" y="986"/>
                  </a:lnTo>
                  <a:lnTo>
                    <a:pt x="197" y="941"/>
                  </a:lnTo>
                  <a:lnTo>
                    <a:pt x="146" y="888"/>
                  </a:lnTo>
                  <a:lnTo>
                    <a:pt x="103" y="828"/>
                  </a:lnTo>
                  <a:lnTo>
                    <a:pt x="68" y="762"/>
                  </a:lnTo>
                  <a:lnTo>
                    <a:pt x="42" y="691"/>
                  </a:lnTo>
                  <a:lnTo>
                    <a:pt x="27" y="614"/>
                  </a:lnTo>
                  <a:lnTo>
                    <a:pt x="23" y="536"/>
                  </a:lnTo>
                  <a:lnTo>
                    <a:pt x="31" y="461"/>
                  </a:lnTo>
                  <a:lnTo>
                    <a:pt x="49" y="388"/>
                  </a:lnTo>
                  <a:lnTo>
                    <a:pt x="77" y="320"/>
                  </a:lnTo>
                  <a:lnTo>
                    <a:pt x="113" y="256"/>
                  </a:lnTo>
                  <a:lnTo>
                    <a:pt x="159" y="198"/>
                  </a:lnTo>
                  <a:lnTo>
                    <a:pt x="212" y="147"/>
                  </a:lnTo>
                  <a:lnTo>
                    <a:pt x="272" y="103"/>
                  </a:lnTo>
                  <a:lnTo>
                    <a:pt x="338" y="68"/>
                  </a:lnTo>
                  <a:lnTo>
                    <a:pt x="409" y="43"/>
                  </a:lnTo>
                  <a:lnTo>
                    <a:pt x="486" y="28"/>
                  </a:lnTo>
                  <a:lnTo>
                    <a:pt x="564" y="24"/>
                  </a:lnTo>
                  <a:lnTo>
                    <a:pt x="707" y="24"/>
                  </a:lnTo>
                  <a:lnTo>
                    <a:pt x="700" y="22"/>
                  </a:lnTo>
                  <a:lnTo>
                    <a:pt x="630" y="6"/>
                  </a:lnTo>
                  <a:lnTo>
                    <a:pt x="557" y="0"/>
                  </a:lnTo>
                  <a:close/>
                  <a:moveTo>
                    <a:pt x="707" y="24"/>
                  </a:moveTo>
                  <a:lnTo>
                    <a:pt x="564" y="24"/>
                  </a:lnTo>
                  <a:lnTo>
                    <a:pt x="639" y="32"/>
                  </a:lnTo>
                  <a:lnTo>
                    <a:pt x="712" y="50"/>
                  </a:lnTo>
                  <a:lnTo>
                    <a:pt x="780" y="77"/>
                  </a:lnTo>
                  <a:lnTo>
                    <a:pt x="844" y="114"/>
                  </a:lnTo>
                  <a:lnTo>
                    <a:pt x="902" y="160"/>
                  </a:lnTo>
                  <a:lnTo>
                    <a:pt x="953" y="213"/>
                  </a:lnTo>
                  <a:lnTo>
                    <a:pt x="996" y="272"/>
                  </a:lnTo>
                  <a:lnTo>
                    <a:pt x="1031" y="339"/>
                  </a:lnTo>
                  <a:lnTo>
                    <a:pt x="1057" y="410"/>
                  </a:lnTo>
                  <a:lnTo>
                    <a:pt x="1072" y="487"/>
                  </a:lnTo>
                  <a:lnTo>
                    <a:pt x="1076" y="564"/>
                  </a:lnTo>
                  <a:lnTo>
                    <a:pt x="1068" y="640"/>
                  </a:lnTo>
                  <a:lnTo>
                    <a:pt x="1050" y="713"/>
                  </a:lnTo>
                  <a:lnTo>
                    <a:pt x="1022" y="781"/>
                  </a:lnTo>
                  <a:lnTo>
                    <a:pt x="985" y="845"/>
                  </a:lnTo>
                  <a:lnTo>
                    <a:pt x="940" y="903"/>
                  </a:lnTo>
                  <a:lnTo>
                    <a:pt x="887" y="954"/>
                  </a:lnTo>
                  <a:lnTo>
                    <a:pt x="827" y="997"/>
                  </a:lnTo>
                  <a:lnTo>
                    <a:pt x="761" y="1032"/>
                  </a:lnTo>
                  <a:lnTo>
                    <a:pt x="690" y="1058"/>
                  </a:lnTo>
                  <a:lnTo>
                    <a:pt x="613" y="1073"/>
                  </a:lnTo>
                  <a:lnTo>
                    <a:pt x="535" y="1077"/>
                  </a:lnTo>
                  <a:lnTo>
                    <a:pt x="706" y="1077"/>
                  </a:lnTo>
                  <a:lnTo>
                    <a:pt x="759" y="1059"/>
                  </a:lnTo>
                  <a:lnTo>
                    <a:pt x="823" y="1027"/>
                  </a:lnTo>
                  <a:lnTo>
                    <a:pt x="882" y="988"/>
                  </a:lnTo>
                  <a:lnTo>
                    <a:pt x="936" y="942"/>
                  </a:lnTo>
                  <a:lnTo>
                    <a:pt x="982" y="889"/>
                  </a:lnTo>
                  <a:lnTo>
                    <a:pt x="1022" y="831"/>
                  </a:lnTo>
                  <a:lnTo>
                    <a:pt x="1054" y="768"/>
                  </a:lnTo>
                  <a:lnTo>
                    <a:pt x="1078" y="701"/>
                  </a:lnTo>
                  <a:lnTo>
                    <a:pt x="1093" y="631"/>
                  </a:lnTo>
                  <a:lnTo>
                    <a:pt x="1099" y="558"/>
                  </a:lnTo>
                  <a:lnTo>
                    <a:pt x="1095" y="484"/>
                  </a:lnTo>
                  <a:lnTo>
                    <a:pt x="1081" y="410"/>
                  </a:lnTo>
                  <a:lnTo>
                    <a:pt x="1058" y="341"/>
                  </a:lnTo>
                  <a:lnTo>
                    <a:pt x="1026" y="277"/>
                  </a:lnTo>
                  <a:lnTo>
                    <a:pt x="987" y="218"/>
                  </a:lnTo>
                  <a:lnTo>
                    <a:pt x="941" y="164"/>
                  </a:lnTo>
                  <a:lnTo>
                    <a:pt x="888" y="117"/>
                  </a:lnTo>
                  <a:lnTo>
                    <a:pt x="830" y="78"/>
                  </a:lnTo>
                  <a:lnTo>
                    <a:pt x="767" y="46"/>
                  </a:lnTo>
                  <a:lnTo>
                    <a:pt x="707" y="24"/>
                  </a:lnTo>
                  <a:close/>
                </a:path>
              </a:pathLst>
            </a:custGeom>
            <a:solidFill>
              <a:srgbClr val="0064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Freeform 34">
              <a:extLst>
                <a:ext uri="{FF2B5EF4-FFF2-40B4-BE49-F238E27FC236}">
                  <a16:creationId xmlns:a16="http://schemas.microsoft.com/office/drawing/2014/main" id="{BF825C86-1E59-444A-B839-19862D6B6937}"/>
                </a:ext>
              </a:extLst>
            </p:cNvPr>
            <p:cNvSpPr>
              <a:spLocks/>
            </p:cNvSpPr>
            <p:nvPr/>
          </p:nvSpPr>
          <p:spPr bwMode="auto">
            <a:xfrm>
              <a:off x="5730" y="1294"/>
              <a:ext cx="782" cy="779"/>
            </a:xfrm>
            <a:custGeom>
              <a:avLst/>
              <a:gdLst>
                <a:gd name="T0" fmla="+- 0 6356 5730"/>
                <a:gd name="T1" fmla="*/ T0 w 782"/>
                <a:gd name="T2" fmla="+- 0 1294 1294"/>
                <a:gd name="T3" fmla="*/ 1294 h 779"/>
                <a:gd name="T4" fmla="+- 0 6330 5730"/>
                <a:gd name="T5" fmla="*/ T4 w 782"/>
                <a:gd name="T6" fmla="+- 0 1321 1294"/>
                <a:gd name="T7" fmla="*/ 1321 h 779"/>
                <a:gd name="T8" fmla="+- 0 6294 5730"/>
                <a:gd name="T9" fmla="*/ T8 w 782"/>
                <a:gd name="T10" fmla="+- 0 1382 1294"/>
                <a:gd name="T11" fmla="*/ 1382 h 779"/>
                <a:gd name="T12" fmla="+- 0 6243 5730"/>
                <a:gd name="T13" fmla="*/ T12 w 782"/>
                <a:gd name="T14" fmla="+- 0 1483 1294"/>
                <a:gd name="T15" fmla="*/ 1483 h 779"/>
                <a:gd name="T16" fmla="+- 0 6156 5730"/>
                <a:gd name="T17" fmla="*/ T16 w 782"/>
                <a:gd name="T18" fmla="+- 0 1653 1294"/>
                <a:gd name="T19" fmla="*/ 1653 h 779"/>
                <a:gd name="T20" fmla="+- 0 6078 5730"/>
                <a:gd name="T21" fmla="*/ T20 w 782"/>
                <a:gd name="T22" fmla="+- 0 1751 1294"/>
                <a:gd name="T23" fmla="*/ 1751 h 779"/>
                <a:gd name="T24" fmla="+- 0 5966 5730"/>
                <a:gd name="T25" fmla="*/ T24 w 782"/>
                <a:gd name="T26" fmla="+- 0 1815 1294"/>
                <a:gd name="T27" fmla="*/ 1815 h 779"/>
                <a:gd name="T28" fmla="+- 0 5775 5730"/>
                <a:gd name="T29" fmla="*/ T28 w 782"/>
                <a:gd name="T30" fmla="+- 0 1882 1294"/>
                <a:gd name="T31" fmla="*/ 1882 h 779"/>
                <a:gd name="T32" fmla="+- 0 5743 5730"/>
                <a:gd name="T33" fmla="*/ T32 w 782"/>
                <a:gd name="T34" fmla="+- 0 1908 1294"/>
                <a:gd name="T35" fmla="*/ 1908 h 779"/>
                <a:gd name="T36" fmla="+- 0 5730 5730"/>
                <a:gd name="T37" fmla="*/ T36 w 782"/>
                <a:gd name="T38" fmla="+- 0 1939 1294"/>
                <a:gd name="T39" fmla="*/ 1939 h 779"/>
                <a:gd name="T40" fmla="+- 0 5735 5730"/>
                <a:gd name="T41" fmla="*/ T40 w 782"/>
                <a:gd name="T42" fmla="+- 0 1973 1294"/>
                <a:gd name="T43" fmla="*/ 1973 h 779"/>
                <a:gd name="T44" fmla="+- 0 5757 5730"/>
                <a:gd name="T45" fmla="*/ T44 w 782"/>
                <a:gd name="T46" fmla="+- 0 2005 1294"/>
                <a:gd name="T47" fmla="*/ 2005 h 779"/>
                <a:gd name="T48" fmla="+- 0 5797 5730"/>
                <a:gd name="T49" fmla="*/ T48 w 782"/>
                <a:gd name="T50" fmla="+- 0 2035 1294"/>
                <a:gd name="T51" fmla="*/ 2035 h 779"/>
                <a:gd name="T52" fmla="+- 0 5852 5730"/>
                <a:gd name="T53" fmla="*/ T52 w 782"/>
                <a:gd name="T54" fmla="+- 0 2058 1294"/>
                <a:gd name="T55" fmla="*/ 2058 h 779"/>
                <a:gd name="T56" fmla="+- 0 5922 5730"/>
                <a:gd name="T57" fmla="*/ T56 w 782"/>
                <a:gd name="T58" fmla="+- 0 2071 1294"/>
                <a:gd name="T59" fmla="*/ 2071 h 779"/>
                <a:gd name="T60" fmla="+- 0 6006 5730"/>
                <a:gd name="T61" fmla="*/ T60 w 782"/>
                <a:gd name="T62" fmla="+- 0 2073 1294"/>
                <a:gd name="T63" fmla="*/ 2073 h 779"/>
                <a:gd name="T64" fmla="+- 0 6104 5730"/>
                <a:gd name="T65" fmla="*/ T64 w 782"/>
                <a:gd name="T66" fmla="+- 0 2059 1294"/>
                <a:gd name="T67" fmla="*/ 2059 h 779"/>
                <a:gd name="T68" fmla="+- 0 6189 5730"/>
                <a:gd name="T69" fmla="*/ T68 w 782"/>
                <a:gd name="T70" fmla="+- 0 2032 1294"/>
                <a:gd name="T71" fmla="*/ 2032 h 779"/>
                <a:gd name="T72" fmla="+- 0 6264 5730"/>
                <a:gd name="T73" fmla="*/ T72 w 782"/>
                <a:gd name="T74" fmla="+- 0 1994 1294"/>
                <a:gd name="T75" fmla="*/ 1994 h 779"/>
                <a:gd name="T76" fmla="+- 0 6327 5730"/>
                <a:gd name="T77" fmla="*/ T76 w 782"/>
                <a:gd name="T78" fmla="+- 0 1946 1294"/>
                <a:gd name="T79" fmla="*/ 1946 h 779"/>
                <a:gd name="T80" fmla="+- 0 6381 5730"/>
                <a:gd name="T81" fmla="*/ T80 w 782"/>
                <a:gd name="T82" fmla="+- 0 1891 1294"/>
                <a:gd name="T83" fmla="*/ 1891 h 779"/>
                <a:gd name="T84" fmla="+- 0 6425 5730"/>
                <a:gd name="T85" fmla="*/ T84 w 782"/>
                <a:gd name="T86" fmla="+- 0 1830 1294"/>
                <a:gd name="T87" fmla="*/ 1830 h 779"/>
                <a:gd name="T88" fmla="+- 0 6460 5730"/>
                <a:gd name="T89" fmla="*/ T88 w 782"/>
                <a:gd name="T90" fmla="+- 0 1766 1294"/>
                <a:gd name="T91" fmla="*/ 1766 h 779"/>
                <a:gd name="T92" fmla="+- 0 6485 5730"/>
                <a:gd name="T93" fmla="*/ T92 w 782"/>
                <a:gd name="T94" fmla="+- 0 1701 1294"/>
                <a:gd name="T95" fmla="*/ 1701 h 779"/>
                <a:gd name="T96" fmla="+- 0 6502 5730"/>
                <a:gd name="T97" fmla="*/ T96 w 782"/>
                <a:gd name="T98" fmla="+- 0 1636 1294"/>
                <a:gd name="T99" fmla="*/ 1636 h 779"/>
                <a:gd name="T100" fmla="+- 0 6510 5730"/>
                <a:gd name="T101" fmla="*/ T100 w 782"/>
                <a:gd name="T102" fmla="+- 0 1574 1294"/>
                <a:gd name="T103" fmla="*/ 1574 h 779"/>
                <a:gd name="T104" fmla="+- 0 6511 5730"/>
                <a:gd name="T105" fmla="*/ T104 w 782"/>
                <a:gd name="T106" fmla="+- 0 1517 1294"/>
                <a:gd name="T107" fmla="*/ 1517 h 779"/>
                <a:gd name="T108" fmla="+- 0 6504 5730"/>
                <a:gd name="T109" fmla="*/ T108 w 782"/>
                <a:gd name="T110" fmla="+- 0 1467 1294"/>
                <a:gd name="T111" fmla="*/ 1467 h 779"/>
                <a:gd name="T112" fmla="+- 0 6490 5730"/>
                <a:gd name="T113" fmla="*/ T112 w 782"/>
                <a:gd name="T114" fmla="+- 0 1427 1294"/>
                <a:gd name="T115" fmla="*/ 1427 h 779"/>
                <a:gd name="T116" fmla="+- 0 6469 5730"/>
                <a:gd name="T117" fmla="*/ T116 w 782"/>
                <a:gd name="T118" fmla="+- 0 1397 1294"/>
                <a:gd name="T119" fmla="*/ 1397 h 779"/>
                <a:gd name="T120" fmla="+- 0 6429 5730"/>
                <a:gd name="T121" fmla="*/ T120 w 782"/>
                <a:gd name="T122" fmla="+- 0 1354 1294"/>
                <a:gd name="T123" fmla="*/ 1354 h 779"/>
                <a:gd name="T124" fmla="+- 0 6400 5730"/>
                <a:gd name="T125" fmla="*/ T124 w 782"/>
                <a:gd name="T126" fmla="+- 0 1318 1294"/>
                <a:gd name="T127" fmla="*/ 1318 h 779"/>
                <a:gd name="T128" fmla="+- 0 6378 5730"/>
                <a:gd name="T129" fmla="*/ T128 w 782"/>
                <a:gd name="T130" fmla="+- 0 1296 1294"/>
                <a:gd name="T131" fmla="*/ 1296 h 779"/>
                <a:gd name="T132" fmla="+- 0 6356 5730"/>
                <a:gd name="T133" fmla="*/ T132 w 782"/>
                <a:gd name="T134" fmla="+- 0 1294 1294"/>
                <a:gd name="T135" fmla="*/ 1294 h 77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Lst>
              <a:rect l="0" t="0" r="r" b="b"/>
              <a:pathLst>
                <a:path w="782" h="779">
                  <a:moveTo>
                    <a:pt x="626" y="0"/>
                  </a:moveTo>
                  <a:lnTo>
                    <a:pt x="600" y="27"/>
                  </a:lnTo>
                  <a:lnTo>
                    <a:pt x="564" y="88"/>
                  </a:lnTo>
                  <a:lnTo>
                    <a:pt x="513" y="189"/>
                  </a:lnTo>
                  <a:lnTo>
                    <a:pt x="426" y="359"/>
                  </a:lnTo>
                  <a:lnTo>
                    <a:pt x="348" y="457"/>
                  </a:lnTo>
                  <a:lnTo>
                    <a:pt x="236" y="521"/>
                  </a:lnTo>
                  <a:lnTo>
                    <a:pt x="45" y="588"/>
                  </a:lnTo>
                  <a:lnTo>
                    <a:pt x="13" y="614"/>
                  </a:lnTo>
                  <a:lnTo>
                    <a:pt x="0" y="645"/>
                  </a:lnTo>
                  <a:lnTo>
                    <a:pt x="5" y="679"/>
                  </a:lnTo>
                  <a:lnTo>
                    <a:pt x="27" y="711"/>
                  </a:lnTo>
                  <a:lnTo>
                    <a:pt x="67" y="741"/>
                  </a:lnTo>
                  <a:lnTo>
                    <a:pt x="122" y="764"/>
                  </a:lnTo>
                  <a:lnTo>
                    <a:pt x="192" y="777"/>
                  </a:lnTo>
                  <a:lnTo>
                    <a:pt x="276" y="779"/>
                  </a:lnTo>
                  <a:lnTo>
                    <a:pt x="374" y="765"/>
                  </a:lnTo>
                  <a:lnTo>
                    <a:pt x="459" y="738"/>
                  </a:lnTo>
                  <a:lnTo>
                    <a:pt x="534" y="700"/>
                  </a:lnTo>
                  <a:lnTo>
                    <a:pt x="597" y="652"/>
                  </a:lnTo>
                  <a:lnTo>
                    <a:pt x="651" y="597"/>
                  </a:lnTo>
                  <a:lnTo>
                    <a:pt x="695" y="536"/>
                  </a:lnTo>
                  <a:lnTo>
                    <a:pt x="730" y="472"/>
                  </a:lnTo>
                  <a:lnTo>
                    <a:pt x="755" y="407"/>
                  </a:lnTo>
                  <a:lnTo>
                    <a:pt x="772" y="342"/>
                  </a:lnTo>
                  <a:lnTo>
                    <a:pt x="780" y="280"/>
                  </a:lnTo>
                  <a:lnTo>
                    <a:pt x="781" y="223"/>
                  </a:lnTo>
                  <a:lnTo>
                    <a:pt x="774" y="173"/>
                  </a:lnTo>
                  <a:lnTo>
                    <a:pt x="760" y="133"/>
                  </a:lnTo>
                  <a:lnTo>
                    <a:pt x="739" y="103"/>
                  </a:lnTo>
                  <a:lnTo>
                    <a:pt x="699" y="60"/>
                  </a:lnTo>
                  <a:lnTo>
                    <a:pt x="670" y="24"/>
                  </a:lnTo>
                  <a:lnTo>
                    <a:pt x="648" y="2"/>
                  </a:lnTo>
                  <a:lnTo>
                    <a:pt x="626" y="0"/>
                  </a:lnTo>
                  <a:close/>
                </a:path>
              </a:pathLst>
            </a:custGeom>
            <a:solidFill>
              <a:srgbClr val="D5EE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Freeform 33">
              <a:extLst>
                <a:ext uri="{FF2B5EF4-FFF2-40B4-BE49-F238E27FC236}">
                  <a16:creationId xmlns:a16="http://schemas.microsoft.com/office/drawing/2014/main" id="{0B3C6414-3481-4476-9997-11AA1E156AFE}"/>
                </a:ext>
              </a:extLst>
            </p:cNvPr>
            <p:cNvSpPr>
              <a:spLocks/>
            </p:cNvSpPr>
            <p:nvPr/>
          </p:nvSpPr>
          <p:spPr bwMode="auto">
            <a:xfrm>
              <a:off x="6865" y="1183"/>
              <a:ext cx="473" cy="563"/>
            </a:xfrm>
            <a:custGeom>
              <a:avLst/>
              <a:gdLst>
                <a:gd name="T0" fmla="+- 0 7256 6865"/>
                <a:gd name="T1" fmla="*/ T0 w 473"/>
                <a:gd name="T2" fmla="+- 0 1183 1183"/>
                <a:gd name="T3" fmla="*/ 1183 h 563"/>
                <a:gd name="T4" fmla="+- 0 7206 6865"/>
                <a:gd name="T5" fmla="*/ T4 w 473"/>
                <a:gd name="T6" fmla="+- 0 1244 1183"/>
                <a:gd name="T7" fmla="*/ 1244 h 563"/>
                <a:gd name="T8" fmla="+- 0 7156 6865"/>
                <a:gd name="T9" fmla="*/ T8 w 473"/>
                <a:gd name="T10" fmla="+- 0 1305 1183"/>
                <a:gd name="T11" fmla="*/ 1305 h 563"/>
                <a:gd name="T12" fmla="+- 0 7107 6865"/>
                <a:gd name="T13" fmla="*/ T12 w 473"/>
                <a:gd name="T14" fmla="+- 0 1366 1183"/>
                <a:gd name="T15" fmla="*/ 1366 h 563"/>
                <a:gd name="T16" fmla="+- 0 7058 6865"/>
                <a:gd name="T17" fmla="*/ T16 w 473"/>
                <a:gd name="T18" fmla="+- 0 1428 1183"/>
                <a:gd name="T19" fmla="*/ 1428 h 563"/>
                <a:gd name="T20" fmla="+- 0 7010 6865"/>
                <a:gd name="T21" fmla="*/ T20 w 473"/>
                <a:gd name="T22" fmla="+- 0 1491 1183"/>
                <a:gd name="T23" fmla="*/ 1491 h 563"/>
                <a:gd name="T24" fmla="+- 0 6962 6865"/>
                <a:gd name="T25" fmla="*/ T24 w 473"/>
                <a:gd name="T26" fmla="+- 0 1554 1183"/>
                <a:gd name="T27" fmla="*/ 1554 h 563"/>
                <a:gd name="T28" fmla="+- 0 6915 6865"/>
                <a:gd name="T29" fmla="*/ T28 w 473"/>
                <a:gd name="T30" fmla="+- 0 1617 1183"/>
                <a:gd name="T31" fmla="*/ 1617 h 563"/>
                <a:gd name="T32" fmla="+- 0 6868 6865"/>
                <a:gd name="T33" fmla="*/ T32 w 473"/>
                <a:gd name="T34" fmla="+- 0 1681 1183"/>
                <a:gd name="T35" fmla="*/ 1681 h 563"/>
                <a:gd name="T36" fmla="+- 0 6865 6865"/>
                <a:gd name="T37" fmla="*/ T36 w 473"/>
                <a:gd name="T38" fmla="+- 0 1691 1183"/>
                <a:gd name="T39" fmla="*/ 1691 h 563"/>
                <a:gd name="T40" fmla="+- 0 6866 6865"/>
                <a:gd name="T41" fmla="*/ T40 w 473"/>
                <a:gd name="T42" fmla="+- 0 1696 1183"/>
                <a:gd name="T43" fmla="*/ 1696 h 563"/>
                <a:gd name="T44" fmla="+- 0 6869 6865"/>
                <a:gd name="T45" fmla="*/ T44 w 473"/>
                <a:gd name="T46" fmla="+- 0 1704 1183"/>
                <a:gd name="T47" fmla="*/ 1704 h 563"/>
                <a:gd name="T48" fmla="+- 0 6875 6865"/>
                <a:gd name="T49" fmla="*/ T48 w 473"/>
                <a:gd name="T50" fmla="+- 0 1709 1183"/>
                <a:gd name="T51" fmla="*/ 1709 h 563"/>
                <a:gd name="T52" fmla="+- 0 6882 6865"/>
                <a:gd name="T53" fmla="*/ T52 w 473"/>
                <a:gd name="T54" fmla="+- 0 1713 1183"/>
                <a:gd name="T55" fmla="*/ 1713 h 563"/>
                <a:gd name="T56" fmla="+- 0 6896 6865"/>
                <a:gd name="T57" fmla="*/ T56 w 473"/>
                <a:gd name="T58" fmla="+- 0 1718 1183"/>
                <a:gd name="T59" fmla="*/ 1718 h 563"/>
                <a:gd name="T60" fmla="+- 0 6908 6865"/>
                <a:gd name="T61" fmla="*/ T60 w 473"/>
                <a:gd name="T62" fmla="+- 0 1727 1183"/>
                <a:gd name="T63" fmla="*/ 1727 h 563"/>
                <a:gd name="T64" fmla="+- 0 6920 6865"/>
                <a:gd name="T65" fmla="*/ T64 w 473"/>
                <a:gd name="T66" fmla="+- 0 1737 1183"/>
                <a:gd name="T67" fmla="*/ 1737 h 563"/>
                <a:gd name="T68" fmla="+- 0 6933 6865"/>
                <a:gd name="T69" fmla="*/ T68 w 473"/>
                <a:gd name="T70" fmla="+- 0 1745 1183"/>
                <a:gd name="T71" fmla="*/ 1745 h 563"/>
                <a:gd name="T72" fmla="+- 0 6941 6865"/>
                <a:gd name="T73" fmla="*/ T72 w 473"/>
                <a:gd name="T74" fmla="+- 0 1745 1183"/>
                <a:gd name="T75" fmla="*/ 1745 h 563"/>
                <a:gd name="T76" fmla="+- 0 7338 6865"/>
                <a:gd name="T77" fmla="*/ T76 w 473"/>
                <a:gd name="T78" fmla="+- 0 1237 1183"/>
                <a:gd name="T79" fmla="*/ 1237 h 563"/>
                <a:gd name="T80" fmla="+- 0 7336 6865"/>
                <a:gd name="T81" fmla="*/ T80 w 473"/>
                <a:gd name="T82" fmla="+- 0 1232 1183"/>
                <a:gd name="T83" fmla="*/ 1232 h 563"/>
                <a:gd name="T84" fmla="+- 0 7333 6865"/>
                <a:gd name="T85" fmla="*/ T84 w 473"/>
                <a:gd name="T86" fmla="+- 0 1228 1183"/>
                <a:gd name="T87" fmla="*/ 1228 h 563"/>
                <a:gd name="T88" fmla="+- 0 7329 6865"/>
                <a:gd name="T89" fmla="*/ T88 w 473"/>
                <a:gd name="T90" fmla="+- 0 1224 1183"/>
                <a:gd name="T91" fmla="*/ 1224 h 563"/>
                <a:gd name="T92" fmla="+- 0 7313 6865"/>
                <a:gd name="T93" fmla="*/ T92 w 473"/>
                <a:gd name="T94" fmla="+- 0 1214 1183"/>
                <a:gd name="T95" fmla="*/ 1214 h 563"/>
                <a:gd name="T96" fmla="+- 0 7297 6865"/>
                <a:gd name="T97" fmla="*/ T96 w 473"/>
                <a:gd name="T98" fmla="+- 0 1203 1183"/>
                <a:gd name="T99" fmla="*/ 1203 h 563"/>
                <a:gd name="T100" fmla="+- 0 7282 6865"/>
                <a:gd name="T101" fmla="*/ T100 w 473"/>
                <a:gd name="T102" fmla="+- 0 1192 1183"/>
                <a:gd name="T103" fmla="*/ 1192 h 563"/>
                <a:gd name="T104" fmla="+- 0 7264 6865"/>
                <a:gd name="T105" fmla="*/ T104 w 473"/>
                <a:gd name="T106" fmla="+- 0 1183 1183"/>
                <a:gd name="T107" fmla="*/ 1183 h 563"/>
                <a:gd name="T108" fmla="+- 0 7256 6865"/>
                <a:gd name="T109" fmla="*/ T108 w 473"/>
                <a:gd name="T110" fmla="+- 0 1183 1183"/>
                <a:gd name="T111" fmla="*/ 1183 h 56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Lst>
              <a:rect l="0" t="0" r="r" b="b"/>
              <a:pathLst>
                <a:path w="473" h="563">
                  <a:moveTo>
                    <a:pt x="391" y="0"/>
                  </a:moveTo>
                  <a:lnTo>
                    <a:pt x="341" y="61"/>
                  </a:lnTo>
                  <a:lnTo>
                    <a:pt x="291" y="122"/>
                  </a:lnTo>
                  <a:lnTo>
                    <a:pt x="242" y="183"/>
                  </a:lnTo>
                  <a:lnTo>
                    <a:pt x="193" y="245"/>
                  </a:lnTo>
                  <a:lnTo>
                    <a:pt x="145" y="308"/>
                  </a:lnTo>
                  <a:lnTo>
                    <a:pt x="97" y="371"/>
                  </a:lnTo>
                  <a:lnTo>
                    <a:pt x="50" y="434"/>
                  </a:lnTo>
                  <a:lnTo>
                    <a:pt x="3" y="498"/>
                  </a:lnTo>
                  <a:lnTo>
                    <a:pt x="0" y="508"/>
                  </a:lnTo>
                  <a:lnTo>
                    <a:pt x="1" y="513"/>
                  </a:lnTo>
                  <a:lnTo>
                    <a:pt x="4" y="521"/>
                  </a:lnTo>
                  <a:lnTo>
                    <a:pt x="10" y="526"/>
                  </a:lnTo>
                  <a:lnTo>
                    <a:pt x="17" y="530"/>
                  </a:lnTo>
                  <a:lnTo>
                    <a:pt x="31" y="535"/>
                  </a:lnTo>
                  <a:lnTo>
                    <a:pt x="43" y="544"/>
                  </a:lnTo>
                  <a:lnTo>
                    <a:pt x="55" y="554"/>
                  </a:lnTo>
                  <a:lnTo>
                    <a:pt x="68" y="562"/>
                  </a:lnTo>
                  <a:lnTo>
                    <a:pt x="76" y="562"/>
                  </a:lnTo>
                  <a:lnTo>
                    <a:pt x="473" y="54"/>
                  </a:lnTo>
                  <a:lnTo>
                    <a:pt x="471" y="49"/>
                  </a:lnTo>
                  <a:lnTo>
                    <a:pt x="468" y="45"/>
                  </a:lnTo>
                  <a:lnTo>
                    <a:pt x="464" y="41"/>
                  </a:lnTo>
                  <a:lnTo>
                    <a:pt x="448" y="31"/>
                  </a:lnTo>
                  <a:lnTo>
                    <a:pt x="432" y="20"/>
                  </a:lnTo>
                  <a:lnTo>
                    <a:pt x="417" y="9"/>
                  </a:lnTo>
                  <a:lnTo>
                    <a:pt x="399" y="0"/>
                  </a:lnTo>
                  <a:lnTo>
                    <a:pt x="391" y="0"/>
                  </a:lnTo>
                  <a:close/>
                </a:path>
              </a:pathLst>
            </a:custGeom>
            <a:solidFill>
              <a:srgbClr val="007A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Freeform 32">
              <a:extLst>
                <a:ext uri="{FF2B5EF4-FFF2-40B4-BE49-F238E27FC236}">
                  <a16:creationId xmlns:a16="http://schemas.microsoft.com/office/drawing/2014/main" id="{E4EFCB1E-64C7-4903-B0F1-B6C4F89C8B9C}"/>
                </a:ext>
              </a:extLst>
            </p:cNvPr>
            <p:cNvSpPr>
              <a:spLocks/>
            </p:cNvSpPr>
            <p:nvPr/>
          </p:nvSpPr>
          <p:spPr bwMode="auto">
            <a:xfrm>
              <a:off x="7260" y="1186"/>
              <a:ext cx="75" cy="49"/>
            </a:xfrm>
            <a:custGeom>
              <a:avLst/>
              <a:gdLst>
                <a:gd name="T0" fmla="+- 0 7260 7260"/>
                <a:gd name="T1" fmla="*/ T0 w 75"/>
                <a:gd name="T2" fmla="+- 0 1186 1186"/>
                <a:gd name="T3" fmla="*/ 1186 h 49"/>
                <a:gd name="T4" fmla="+- 0 7276 7260"/>
                <a:gd name="T5" fmla="*/ T4 w 75"/>
                <a:gd name="T6" fmla="+- 0 1202 1186"/>
                <a:gd name="T7" fmla="*/ 1202 h 49"/>
                <a:gd name="T8" fmla="+- 0 7292 7260"/>
                <a:gd name="T9" fmla="*/ T8 w 75"/>
                <a:gd name="T10" fmla="+- 0 1217 1186"/>
                <a:gd name="T11" fmla="*/ 1217 h 49"/>
                <a:gd name="T12" fmla="+- 0 7311 7260"/>
                <a:gd name="T13" fmla="*/ T12 w 75"/>
                <a:gd name="T14" fmla="+- 0 1229 1186"/>
                <a:gd name="T15" fmla="*/ 1229 h 49"/>
                <a:gd name="T16" fmla="+- 0 7334 7260"/>
                <a:gd name="T17" fmla="*/ T16 w 75"/>
                <a:gd name="T18" fmla="+- 0 1234 1186"/>
                <a:gd name="T19" fmla="*/ 1234 h 49"/>
                <a:gd name="T20" fmla="+- 0 7319 7260"/>
                <a:gd name="T21" fmla="*/ T20 w 75"/>
                <a:gd name="T22" fmla="+- 0 1217 1186"/>
                <a:gd name="T23" fmla="*/ 1217 h 49"/>
                <a:gd name="T24" fmla="+- 0 7303 7260"/>
                <a:gd name="T25" fmla="*/ T24 w 75"/>
                <a:gd name="T26" fmla="+- 0 1201 1186"/>
                <a:gd name="T27" fmla="*/ 1201 h 49"/>
                <a:gd name="T28" fmla="+- 0 7284 7260"/>
                <a:gd name="T29" fmla="*/ T28 w 75"/>
                <a:gd name="T30" fmla="+- 0 1189 1186"/>
                <a:gd name="T31" fmla="*/ 1189 h 49"/>
                <a:gd name="T32" fmla="+- 0 7260 7260"/>
                <a:gd name="T33" fmla="*/ T32 w 75"/>
                <a:gd name="T34" fmla="+- 0 1186 1186"/>
                <a:gd name="T35" fmla="*/ 1186 h 4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75" h="49">
                  <a:moveTo>
                    <a:pt x="0" y="0"/>
                  </a:moveTo>
                  <a:lnTo>
                    <a:pt x="16" y="16"/>
                  </a:lnTo>
                  <a:lnTo>
                    <a:pt x="32" y="31"/>
                  </a:lnTo>
                  <a:lnTo>
                    <a:pt x="51" y="43"/>
                  </a:lnTo>
                  <a:lnTo>
                    <a:pt x="74" y="48"/>
                  </a:lnTo>
                  <a:lnTo>
                    <a:pt x="59" y="31"/>
                  </a:lnTo>
                  <a:lnTo>
                    <a:pt x="43" y="15"/>
                  </a:lnTo>
                  <a:lnTo>
                    <a:pt x="24" y="3"/>
                  </a:lnTo>
                  <a:lnTo>
                    <a:pt x="0" y="0"/>
                  </a:lnTo>
                  <a:close/>
                </a:path>
              </a:pathLst>
            </a:custGeom>
            <a:solidFill>
              <a:srgbClr val="F474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Freeform 31">
              <a:extLst>
                <a:ext uri="{FF2B5EF4-FFF2-40B4-BE49-F238E27FC236}">
                  <a16:creationId xmlns:a16="http://schemas.microsoft.com/office/drawing/2014/main" id="{B7CF33C0-127A-4DF7-BD74-37C916FD61ED}"/>
                </a:ext>
              </a:extLst>
            </p:cNvPr>
            <p:cNvSpPr>
              <a:spLocks/>
            </p:cNvSpPr>
            <p:nvPr/>
          </p:nvSpPr>
          <p:spPr bwMode="auto">
            <a:xfrm>
              <a:off x="6881" y="1704"/>
              <a:ext cx="56" cy="40"/>
            </a:xfrm>
            <a:custGeom>
              <a:avLst/>
              <a:gdLst>
                <a:gd name="T0" fmla="+- 0 6883 6881"/>
                <a:gd name="T1" fmla="*/ T0 w 56"/>
                <a:gd name="T2" fmla="+- 0 1704 1704"/>
                <a:gd name="T3" fmla="*/ 1704 h 40"/>
                <a:gd name="T4" fmla="+- 0 6882 6881"/>
                <a:gd name="T5" fmla="*/ T4 w 56"/>
                <a:gd name="T6" fmla="+- 0 1704 1704"/>
                <a:gd name="T7" fmla="*/ 1704 h 40"/>
                <a:gd name="T8" fmla="+- 0 6881 6881"/>
                <a:gd name="T9" fmla="*/ T8 w 56"/>
                <a:gd name="T10" fmla="+- 0 1705 1704"/>
                <a:gd name="T11" fmla="*/ 1705 h 40"/>
                <a:gd name="T12" fmla="+- 0 6881 6881"/>
                <a:gd name="T13" fmla="*/ T12 w 56"/>
                <a:gd name="T14" fmla="+- 0 1711 1704"/>
                <a:gd name="T15" fmla="*/ 1711 h 40"/>
                <a:gd name="T16" fmla="+- 0 6883 6881"/>
                <a:gd name="T17" fmla="*/ T16 w 56"/>
                <a:gd name="T18" fmla="+- 0 1713 1704"/>
                <a:gd name="T19" fmla="*/ 1713 h 40"/>
                <a:gd name="T20" fmla="+- 0 6887 6881"/>
                <a:gd name="T21" fmla="*/ T20 w 56"/>
                <a:gd name="T22" fmla="+- 0 1714 1704"/>
                <a:gd name="T23" fmla="*/ 1714 h 40"/>
                <a:gd name="T24" fmla="+- 0 6900 6881"/>
                <a:gd name="T25" fmla="*/ T24 w 56"/>
                <a:gd name="T26" fmla="+- 0 1720 1704"/>
                <a:gd name="T27" fmla="*/ 1720 h 40"/>
                <a:gd name="T28" fmla="+- 0 6909 6881"/>
                <a:gd name="T29" fmla="*/ T28 w 56"/>
                <a:gd name="T30" fmla="+- 0 1733 1704"/>
                <a:gd name="T31" fmla="*/ 1733 h 40"/>
                <a:gd name="T32" fmla="+- 0 6919 6881"/>
                <a:gd name="T33" fmla="*/ T32 w 56"/>
                <a:gd name="T34" fmla="+- 0 1743 1704"/>
                <a:gd name="T35" fmla="*/ 1743 h 40"/>
                <a:gd name="T36" fmla="+- 0 6936 6881"/>
                <a:gd name="T37" fmla="*/ T36 w 56"/>
                <a:gd name="T38" fmla="+- 0 1742 1704"/>
                <a:gd name="T39" fmla="*/ 1742 h 40"/>
                <a:gd name="T40" fmla="+- 0 6926 6881"/>
                <a:gd name="T41" fmla="*/ T40 w 56"/>
                <a:gd name="T42" fmla="+- 0 1728 1704"/>
                <a:gd name="T43" fmla="*/ 1728 h 40"/>
                <a:gd name="T44" fmla="+- 0 6916 6881"/>
                <a:gd name="T45" fmla="*/ T44 w 56"/>
                <a:gd name="T46" fmla="+- 0 1714 1704"/>
                <a:gd name="T47" fmla="*/ 1714 h 40"/>
                <a:gd name="T48" fmla="+- 0 6903 6881"/>
                <a:gd name="T49" fmla="*/ T48 w 56"/>
                <a:gd name="T50" fmla="+- 0 1705 1704"/>
                <a:gd name="T51" fmla="*/ 1705 h 40"/>
                <a:gd name="T52" fmla="+- 0 6883 6881"/>
                <a:gd name="T53" fmla="*/ T52 w 56"/>
                <a:gd name="T54" fmla="+- 0 1704 1704"/>
                <a:gd name="T55" fmla="*/ 1704 h 4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Lst>
              <a:rect l="0" t="0" r="r" b="b"/>
              <a:pathLst>
                <a:path w="56" h="40">
                  <a:moveTo>
                    <a:pt x="2" y="0"/>
                  </a:moveTo>
                  <a:lnTo>
                    <a:pt x="1" y="0"/>
                  </a:lnTo>
                  <a:lnTo>
                    <a:pt x="0" y="1"/>
                  </a:lnTo>
                  <a:lnTo>
                    <a:pt x="0" y="7"/>
                  </a:lnTo>
                  <a:lnTo>
                    <a:pt x="2" y="9"/>
                  </a:lnTo>
                  <a:lnTo>
                    <a:pt x="6" y="10"/>
                  </a:lnTo>
                  <a:lnTo>
                    <a:pt x="19" y="16"/>
                  </a:lnTo>
                  <a:lnTo>
                    <a:pt x="28" y="29"/>
                  </a:lnTo>
                  <a:lnTo>
                    <a:pt x="38" y="39"/>
                  </a:lnTo>
                  <a:lnTo>
                    <a:pt x="55" y="38"/>
                  </a:lnTo>
                  <a:lnTo>
                    <a:pt x="45" y="24"/>
                  </a:lnTo>
                  <a:lnTo>
                    <a:pt x="35" y="10"/>
                  </a:lnTo>
                  <a:lnTo>
                    <a:pt x="22" y="1"/>
                  </a:lnTo>
                  <a:lnTo>
                    <a:pt x="2" y="0"/>
                  </a:lnTo>
                  <a:close/>
                </a:path>
              </a:pathLst>
            </a:custGeom>
            <a:solidFill>
              <a:srgbClr val="F474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078" name="Picture 30">
              <a:extLst>
                <a:ext uri="{FF2B5EF4-FFF2-40B4-BE49-F238E27FC236}">
                  <a16:creationId xmlns:a16="http://schemas.microsoft.com/office/drawing/2014/main" id="{A904B31B-AE5B-4AAC-BC8D-B7E7051E2C7E}"/>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10" y="1599"/>
              <a:ext cx="326" cy="326"/>
            </a:xfrm>
            <a:prstGeom prst="rect">
              <a:avLst/>
            </a:prstGeom>
            <a:noFill/>
            <a:extLst>
              <a:ext uri="{909E8E84-426E-40DD-AFC4-6F175D3DCCD1}">
                <a14:hiddenFill xmlns:a14="http://schemas.microsoft.com/office/drawing/2010/main">
                  <a:solidFill>
                    <a:srgbClr val="FFFFFF"/>
                  </a:solidFill>
                </a14:hiddenFill>
              </a:ext>
            </a:extLst>
          </p:spPr>
        </p:pic>
        <p:pic>
          <p:nvPicPr>
            <p:cNvPr id="2077" name="Picture 29">
              <a:extLst>
                <a:ext uri="{FF2B5EF4-FFF2-40B4-BE49-F238E27FC236}">
                  <a16:creationId xmlns:a16="http://schemas.microsoft.com/office/drawing/2014/main" id="{163A56B3-974B-45C5-B804-9A66D964169C}"/>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204" y="935"/>
              <a:ext cx="326" cy="326"/>
            </a:xfrm>
            <a:prstGeom prst="rect">
              <a:avLst/>
            </a:prstGeom>
            <a:noFill/>
            <a:extLst>
              <a:ext uri="{909E8E84-426E-40DD-AFC4-6F175D3DCCD1}">
                <a14:hiddenFill xmlns:a14="http://schemas.microsoft.com/office/drawing/2010/main">
                  <a:solidFill>
                    <a:srgbClr val="FFFFFF"/>
                  </a:solidFill>
                </a14:hiddenFill>
              </a:ext>
            </a:extLst>
          </p:spPr>
        </p:pic>
        <p:sp>
          <p:nvSpPr>
            <p:cNvPr id="37" name="Freeform 28">
              <a:extLst>
                <a:ext uri="{FF2B5EF4-FFF2-40B4-BE49-F238E27FC236}">
                  <a16:creationId xmlns:a16="http://schemas.microsoft.com/office/drawing/2014/main" id="{CB7E7ED7-ADA1-456C-8648-3A6C0DA7D16C}"/>
                </a:ext>
              </a:extLst>
            </p:cNvPr>
            <p:cNvSpPr>
              <a:spLocks/>
            </p:cNvSpPr>
            <p:nvPr/>
          </p:nvSpPr>
          <p:spPr bwMode="auto">
            <a:xfrm>
              <a:off x="3995" y="2030"/>
              <a:ext cx="509" cy="602"/>
            </a:xfrm>
            <a:custGeom>
              <a:avLst/>
              <a:gdLst>
                <a:gd name="T0" fmla="+- 0 4424 3995"/>
                <a:gd name="T1" fmla="*/ T0 w 509"/>
                <a:gd name="T2" fmla="+- 0 2030 2030"/>
                <a:gd name="T3" fmla="*/ 2030 h 602"/>
                <a:gd name="T4" fmla="+- 0 4407 3995"/>
                <a:gd name="T5" fmla="*/ T4 w 509"/>
                <a:gd name="T6" fmla="+- 0 2040 2030"/>
                <a:gd name="T7" fmla="*/ 2040 h 602"/>
                <a:gd name="T8" fmla="+- 0 4046 3995"/>
                <a:gd name="T9" fmla="*/ T8 w 509"/>
                <a:gd name="T10" fmla="+- 0 2498 2030"/>
                <a:gd name="T11" fmla="*/ 2498 h 602"/>
                <a:gd name="T12" fmla="+- 0 4034 3995"/>
                <a:gd name="T13" fmla="*/ T12 w 509"/>
                <a:gd name="T14" fmla="+- 0 2512 2030"/>
                <a:gd name="T15" fmla="*/ 2512 h 602"/>
                <a:gd name="T16" fmla="+- 0 4021 3995"/>
                <a:gd name="T17" fmla="*/ T16 w 509"/>
                <a:gd name="T18" fmla="+- 0 2526 2030"/>
                <a:gd name="T19" fmla="*/ 2526 h 602"/>
                <a:gd name="T20" fmla="+- 0 4008 3995"/>
                <a:gd name="T21" fmla="*/ T20 w 509"/>
                <a:gd name="T22" fmla="+- 0 2539 2030"/>
                <a:gd name="T23" fmla="*/ 2539 h 602"/>
                <a:gd name="T24" fmla="+- 0 3995 3995"/>
                <a:gd name="T25" fmla="*/ T24 w 509"/>
                <a:gd name="T26" fmla="+- 0 2552 2030"/>
                <a:gd name="T27" fmla="*/ 2552 h 602"/>
                <a:gd name="T28" fmla="+- 0 3997 3995"/>
                <a:gd name="T29" fmla="*/ T28 w 509"/>
                <a:gd name="T30" fmla="+- 0 2557 2030"/>
                <a:gd name="T31" fmla="*/ 2557 h 602"/>
                <a:gd name="T32" fmla="+- 0 3998 3995"/>
                <a:gd name="T33" fmla="*/ T32 w 509"/>
                <a:gd name="T34" fmla="+- 0 2559 2030"/>
                <a:gd name="T35" fmla="*/ 2559 h 602"/>
                <a:gd name="T36" fmla="+- 0 4017 3995"/>
                <a:gd name="T37" fmla="*/ T36 w 509"/>
                <a:gd name="T38" fmla="+- 0 2574 2030"/>
                <a:gd name="T39" fmla="*/ 2574 h 602"/>
                <a:gd name="T40" fmla="+- 0 4037 3995"/>
                <a:gd name="T41" fmla="*/ T40 w 509"/>
                <a:gd name="T42" fmla="+- 0 2588 2030"/>
                <a:gd name="T43" fmla="*/ 2588 h 602"/>
                <a:gd name="T44" fmla="+- 0 4055 3995"/>
                <a:gd name="T45" fmla="*/ T44 w 509"/>
                <a:gd name="T46" fmla="+- 0 2603 2030"/>
                <a:gd name="T47" fmla="*/ 2603 h 602"/>
                <a:gd name="T48" fmla="+- 0 4069 3995"/>
                <a:gd name="T49" fmla="*/ T48 w 509"/>
                <a:gd name="T50" fmla="+- 0 2623 2030"/>
                <a:gd name="T51" fmla="*/ 2623 h 602"/>
                <a:gd name="T52" fmla="+- 0 4076 3995"/>
                <a:gd name="T53" fmla="*/ T52 w 509"/>
                <a:gd name="T54" fmla="+- 0 2628 2030"/>
                <a:gd name="T55" fmla="*/ 2628 h 602"/>
                <a:gd name="T56" fmla="+- 0 4083 3995"/>
                <a:gd name="T57" fmla="*/ T56 w 509"/>
                <a:gd name="T58" fmla="+- 0 2632 2030"/>
                <a:gd name="T59" fmla="*/ 2632 h 602"/>
                <a:gd name="T60" fmla="+- 0 4091 3995"/>
                <a:gd name="T61" fmla="*/ T60 w 509"/>
                <a:gd name="T62" fmla="+- 0 2625 2030"/>
                <a:gd name="T63" fmla="*/ 2625 h 602"/>
                <a:gd name="T64" fmla="+- 0 4498 3995"/>
                <a:gd name="T65" fmla="*/ T64 w 509"/>
                <a:gd name="T66" fmla="+- 0 2101 2030"/>
                <a:gd name="T67" fmla="*/ 2101 h 602"/>
                <a:gd name="T68" fmla="+- 0 4503 3995"/>
                <a:gd name="T69" fmla="*/ T68 w 509"/>
                <a:gd name="T70" fmla="+- 0 2093 2030"/>
                <a:gd name="T71" fmla="*/ 2093 h 602"/>
                <a:gd name="T72" fmla="+- 0 4503 3995"/>
                <a:gd name="T73" fmla="*/ T72 w 509"/>
                <a:gd name="T74" fmla="+- 0 2085 2030"/>
                <a:gd name="T75" fmla="*/ 2085 h 602"/>
                <a:gd name="T76" fmla="+- 0 4499 3995"/>
                <a:gd name="T77" fmla="*/ T76 w 509"/>
                <a:gd name="T78" fmla="+- 0 2077 2030"/>
                <a:gd name="T79" fmla="*/ 2077 h 602"/>
                <a:gd name="T80" fmla="+- 0 4439 3995"/>
                <a:gd name="T81" fmla="*/ T80 w 509"/>
                <a:gd name="T82" fmla="+- 0 2031 2030"/>
                <a:gd name="T83" fmla="*/ 2031 h 602"/>
                <a:gd name="T84" fmla="+- 0 4424 3995"/>
                <a:gd name="T85" fmla="*/ T84 w 509"/>
                <a:gd name="T86" fmla="+- 0 2030 2030"/>
                <a:gd name="T87" fmla="*/ 2030 h 60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Lst>
              <a:rect l="0" t="0" r="r" b="b"/>
              <a:pathLst>
                <a:path w="509" h="602">
                  <a:moveTo>
                    <a:pt x="429" y="0"/>
                  </a:moveTo>
                  <a:lnTo>
                    <a:pt x="412" y="10"/>
                  </a:lnTo>
                  <a:lnTo>
                    <a:pt x="51" y="468"/>
                  </a:lnTo>
                  <a:lnTo>
                    <a:pt x="39" y="482"/>
                  </a:lnTo>
                  <a:lnTo>
                    <a:pt x="26" y="496"/>
                  </a:lnTo>
                  <a:lnTo>
                    <a:pt x="13" y="509"/>
                  </a:lnTo>
                  <a:lnTo>
                    <a:pt x="0" y="522"/>
                  </a:lnTo>
                  <a:lnTo>
                    <a:pt x="2" y="527"/>
                  </a:lnTo>
                  <a:lnTo>
                    <a:pt x="3" y="529"/>
                  </a:lnTo>
                  <a:lnTo>
                    <a:pt x="22" y="544"/>
                  </a:lnTo>
                  <a:lnTo>
                    <a:pt x="42" y="558"/>
                  </a:lnTo>
                  <a:lnTo>
                    <a:pt x="60" y="573"/>
                  </a:lnTo>
                  <a:lnTo>
                    <a:pt x="74" y="593"/>
                  </a:lnTo>
                  <a:lnTo>
                    <a:pt x="81" y="598"/>
                  </a:lnTo>
                  <a:lnTo>
                    <a:pt x="88" y="602"/>
                  </a:lnTo>
                  <a:lnTo>
                    <a:pt x="96" y="595"/>
                  </a:lnTo>
                  <a:lnTo>
                    <a:pt x="503" y="71"/>
                  </a:lnTo>
                  <a:lnTo>
                    <a:pt x="508" y="63"/>
                  </a:lnTo>
                  <a:lnTo>
                    <a:pt x="508" y="55"/>
                  </a:lnTo>
                  <a:lnTo>
                    <a:pt x="504" y="47"/>
                  </a:lnTo>
                  <a:lnTo>
                    <a:pt x="444" y="1"/>
                  </a:lnTo>
                  <a:lnTo>
                    <a:pt x="429" y="0"/>
                  </a:lnTo>
                  <a:close/>
                </a:path>
              </a:pathLst>
            </a:custGeom>
            <a:solidFill>
              <a:srgbClr val="007A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AutoShape 27">
              <a:extLst>
                <a:ext uri="{FF2B5EF4-FFF2-40B4-BE49-F238E27FC236}">
                  <a16:creationId xmlns:a16="http://schemas.microsoft.com/office/drawing/2014/main" id="{C1C270D5-6277-4F56-91CB-76D03F97D241}"/>
                </a:ext>
              </a:extLst>
            </p:cNvPr>
            <p:cNvSpPr>
              <a:spLocks/>
            </p:cNvSpPr>
            <p:nvPr/>
          </p:nvSpPr>
          <p:spPr bwMode="auto">
            <a:xfrm>
              <a:off x="3998" y="2554"/>
              <a:ext cx="76" cy="62"/>
            </a:xfrm>
            <a:custGeom>
              <a:avLst/>
              <a:gdLst>
                <a:gd name="T0" fmla="+- 0 4055 3998"/>
                <a:gd name="T1" fmla="*/ T0 w 76"/>
                <a:gd name="T2" fmla="+- 0 2583 2554"/>
                <a:gd name="T3" fmla="*/ 2583 h 62"/>
                <a:gd name="T4" fmla="+- 0 4024 3998"/>
                <a:gd name="T5" fmla="*/ T4 w 76"/>
                <a:gd name="T6" fmla="+- 0 2583 2554"/>
                <a:gd name="T7" fmla="*/ 2583 h 62"/>
                <a:gd name="T8" fmla="+- 0 4063 3998"/>
                <a:gd name="T9" fmla="*/ T8 w 76"/>
                <a:gd name="T10" fmla="+- 0 2614 2554"/>
                <a:gd name="T11" fmla="*/ 2614 h 62"/>
                <a:gd name="T12" fmla="+- 0 4067 3998"/>
                <a:gd name="T13" fmla="*/ T12 w 76"/>
                <a:gd name="T14" fmla="+- 0 2614 2554"/>
                <a:gd name="T15" fmla="*/ 2614 h 62"/>
                <a:gd name="T16" fmla="+- 0 4074 3998"/>
                <a:gd name="T17" fmla="*/ T16 w 76"/>
                <a:gd name="T18" fmla="+- 0 2615 2554"/>
                <a:gd name="T19" fmla="*/ 2615 h 62"/>
                <a:gd name="T20" fmla="+- 0 4063 3998"/>
                <a:gd name="T21" fmla="*/ T20 w 76"/>
                <a:gd name="T22" fmla="+- 0 2590 2554"/>
                <a:gd name="T23" fmla="*/ 2590 h 62"/>
                <a:gd name="T24" fmla="+- 0 4055 3998"/>
                <a:gd name="T25" fmla="*/ T24 w 76"/>
                <a:gd name="T26" fmla="+- 0 2583 2554"/>
                <a:gd name="T27" fmla="*/ 2583 h 62"/>
                <a:gd name="T28" fmla="+- 0 3998 3998"/>
                <a:gd name="T29" fmla="*/ T28 w 76"/>
                <a:gd name="T30" fmla="+- 0 2554 2554"/>
                <a:gd name="T31" fmla="*/ 2554 h 62"/>
                <a:gd name="T32" fmla="+- 0 3999 3998"/>
                <a:gd name="T33" fmla="*/ T32 w 76"/>
                <a:gd name="T34" fmla="+- 0 2574 2554"/>
                <a:gd name="T35" fmla="*/ 2574 h 62"/>
                <a:gd name="T36" fmla="+- 0 4005 3998"/>
                <a:gd name="T37" fmla="*/ T36 w 76"/>
                <a:gd name="T38" fmla="+- 0 2583 2554"/>
                <a:gd name="T39" fmla="*/ 2583 h 62"/>
                <a:gd name="T40" fmla="+- 0 4014 3998"/>
                <a:gd name="T41" fmla="*/ T40 w 76"/>
                <a:gd name="T42" fmla="+- 0 2585 2554"/>
                <a:gd name="T43" fmla="*/ 2585 h 62"/>
                <a:gd name="T44" fmla="+- 0 4024 3998"/>
                <a:gd name="T45" fmla="*/ T44 w 76"/>
                <a:gd name="T46" fmla="+- 0 2583 2554"/>
                <a:gd name="T47" fmla="*/ 2583 h 62"/>
                <a:gd name="T48" fmla="+- 0 4055 3998"/>
                <a:gd name="T49" fmla="*/ T48 w 76"/>
                <a:gd name="T50" fmla="+- 0 2583 2554"/>
                <a:gd name="T51" fmla="*/ 2583 h 62"/>
                <a:gd name="T52" fmla="+- 0 4045 3998"/>
                <a:gd name="T53" fmla="*/ T52 w 76"/>
                <a:gd name="T54" fmla="+- 0 2574 2554"/>
                <a:gd name="T55" fmla="*/ 2574 h 62"/>
                <a:gd name="T56" fmla="+- 0 4022 3998"/>
                <a:gd name="T57" fmla="*/ T56 w 76"/>
                <a:gd name="T58" fmla="+- 0 2563 2554"/>
                <a:gd name="T59" fmla="*/ 2563 h 62"/>
                <a:gd name="T60" fmla="+- 0 3998 3998"/>
                <a:gd name="T61" fmla="*/ T60 w 76"/>
                <a:gd name="T62" fmla="+- 0 2554 2554"/>
                <a:gd name="T63" fmla="*/ 2554 h 6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Lst>
              <a:rect l="0" t="0" r="r" b="b"/>
              <a:pathLst>
                <a:path w="76" h="62">
                  <a:moveTo>
                    <a:pt x="57" y="29"/>
                  </a:moveTo>
                  <a:lnTo>
                    <a:pt x="26" y="29"/>
                  </a:lnTo>
                  <a:lnTo>
                    <a:pt x="65" y="60"/>
                  </a:lnTo>
                  <a:lnTo>
                    <a:pt x="69" y="60"/>
                  </a:lnTo>
                  <a:lnTo>
                    <a:pt x="76" y="61"/>
                  </a:lnTo>
                  <a:lnTo>
                    <a:pt x="65" y="36"/>
                  </a:lnTo>
                  <a:lnTo>
                    <a:pt x="57" y="29"/>
                  </a:lnTo>
                  <a:close/>
                  <a:moveTo>
                    <a:pt x="0" y="0"/>
                  </a:moveTo>
                  <a:lnTo>
                    <a:pt x="1" y="20"/>
                  </a:lnTo>
                  <a:lnTo>
                    <a:pt x="7" y="29"/>
                  </a:lnTo>
                  <a:lnTo>
                    <a:pt x="16" y="31"/>
                  </a:lnTo>
                  <a:lnTo>
                    <a:pt x="26" y="29"/>
                  </a:lnTo>
                  <a:lnTo>
                    <a:pt x="57" y="29"/>
                  </a:lnTo>
                  <a:lnTo>
                    <a:pt x="47" y="20"/>
                  </a:lnTo>
                  <a:lnTo>
                    <a:pt x="24" y="9"/>
                  </a:lnTo>
                  <a:lnTo>
                    <a:pt x="0" y="0"/>
                  </a:lnTo>
                  <a:close/>
                </a:path>
              </a:pathLst>
            </a:custGeom>
            <a:solidFill>
              <a:srgbClr val="F372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Freeform 26">
              <a:extLst>
                <a:ext uri="{FF2B5EF4-FFF2-40B4-BE49-F238E27FC236}">
                  <a16:creationId xmlns:a16="http://schemas.microsoft.com/office/drawing/2014/main" id="{E96ADCFF-E168-4375-BB4F-91BF8255BEC4}"/>
                </a:ext>
              </a:extLst>
            </p:cNvPr>
            <p:cNvSpPr>
              <a:spLocks/>
            </p:cNvSpPr>
            <p:nvPr/>
          </p:nvSpPr>
          <p:spPr bwMode="auto">
            <a:xfrm>
              <a:off x="3909" y="2618"/>
              <a:ext cx="63" cy="15"/>
            </a:xfrm>
            <a:custGeom>
              <a:avLst/>
              <a:gdLst>
                <a:gd name="T0" fmla="+- 0 3939 3909"/>
                <a:gd name="T1" fmla="*/ T0 w 63"/>
                <a:gd name="T2" fmla="+- 0 2618 2618"/>
                <a:gd name="T3" fmla="*/ 2618 h 15"/>
                <a:gd name="T4" fmla="+- 0 3924 3909"/>
                <a:gd name="T5" fmla="*/ T4 w 63"/>
                <a:gd name="T6" fmla="+- 0 2623 2618"/>
                <a:gd name="T7" fmla="*/ 2623 h 15"/>
                <a:gd name="T8" fmla="+- 0 3909 3909"/>
                <a:gd name="T9" fmla="*/ T8 w 63"/>
                <a:gd name="T10" fmla="+- 0 2633 2618"/>
                <a:gd name="T11" fmla="*/ 2633 h 15"/>
                <a:gd name="T12" fmla="+- 0 3972 3909"/>
                <a:gd name="T13" fmla="*/ T12 w 63"/>
                <a:gd name="T14" fmla="+- 0 2625 2618"/>
                <a:gd name="T15" fmla="*/ 2625 h 15"/>
                <a:gd name="T16" fmla="+- 0 3955 3909"/>
                <a:gd name="T17" fmla="*/ T16 w 63"/>
                <a:gd name="T18" fmla="+- 0 2619 2618"/>
                <a:gd name="T19" fmla="*/ 2619 h 15"/>
                <a:gd name="T20" fmla="+- 0 3939 3909"/>
                <a:gd name="T21" fmla="*/ T20 w 63"/>
                <a:gd name="T22" fmla="+- 0 2618 2618"/>
                <a:gd name="T23" fmla="*/ 2618 h 15"/>
              </a:gdLst>
              <a:ahLst/>
              <a:cxnLst>
                <a:cxn ang="0">
                  <a:pos x="T1" y="T3"/>
                </a:cxn>
                <a:cxn ang="0">
                  <a:pos x="T5" y="T7"/>
                </a:cxn>
                <a:cxn ang="0">
                  <a:pos x="T9" y="T11"/>
                </a:cxn>
                <a:cxn ang="0">
                  <a:pos x="T13" y="T15"/>
                </a:cxn>
                <a:cxn ang="0">
                  <a:pos x="T17" y="T19"/>
                </a:cxn>
                <a:cxn ang="0">
                  <a:pos x="T21" y="T23"/>
                </a:cxn>
              </a:cxnLst>
              <a:rect l="0" t="0" r="r" b="b"/>
              <a:pathLst>
                <a:path w="63" h="15">
                  <a:moveTo>
                    <a:pt x="30" y="0"/>
                  </a:moveTo>
                  <a:lnTo>
                    <a:pt x="15" y="5"/>
                  </a:lnTo>
                  <a:lnTo>
                    <a:pt x="0" y="15"/>
                  </a:lnTo>
                  <a:lnTo>
                    <a:pt x="63" y="7"/>
                  </a:lnTo>
                  <a:lnTo>
                    <a:pt x="46" y="1"/>
                  </a:lnTo>
                  <a:lnTo>
                    <a:pt x="30" y="0"/>
                  </a:lnTo>
                  <a:close/>
                </a:path>
              </a:pathLst>
            </a:custGeom>
            <a:solidFill>
              <a:srgbClr val="CBE9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073" name="Picture 25">
              <a:extLst>
                <a:ext uri="{FF2B5EF4-FFF2-40B4-BE49-F238E27FC236}">
                  <a16:creationId xmlns:a16="http://schemas.microsoft.com/office/drawing/2014/main" id="{B162340E-77D3-40BF-8736-627BE7FDAD4D}"/>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823" y="2501"/>
              <a:ext cx="326" cy="326"/>
            </a:xfrm>
            <a:prstGeom prst="rect">
              <a:avLst/>
            </a:prstGeom>
            <a:noFill/>
            <a:extLst>
              <a:ext uri="{909E8E84-426E-40DD-AFC4-6F175D3DCCD1}">
                <a14:hiddenFill xmlns:a14="http://schemas.microsoft.com/office/drawing/2010/main">
                  <a:solidFill>
                    <a:srgbClr val="FFFFFF"/>
                  </a:solidFill>
                </a14:hiddenFill>
              </a:ext>
            </a:extLst>
          </p:spPr>
        </p:pic>
        <p:sp>
          <p:nvSpPr>
            <p:cNvPr id="40" name="Freeform 24">
              <a:extLst>
                <a:ext uri="{FF2B5EF4-FFF2-40B4-BE49-F238E27FC236}">
                  <a16:creationId xmlns:a16="http://schemas.microsoft.com/office/drawing/2014/main" id="{BE61D08D-5619-4EDF-A850-50ED19ED0C96}"/>
                </a:ext>
              </a:extLst>
            </p:cNvPr>
            <p:cNvSpPr>
              <a:spLocks/>
            </p:cNvSpPr>
            <p:nvPr/>
          </p:nvSpPr>
          <p:spPr bwMode="auto">
            <a:xfrm>
              <a:off x="4645" y="1988"/>
              <a:ext cx="348" cy="301"/>
            </a:xfrm>
            <a:custGeom>
              <a:avLst/>
              <a:gdLst>
                <a:gd name="T0" fmla="+- 0 4697 4645"/>
                <a:gd name="T1" fmla="*/ T0 w 348"/>
                <a:gd name="T2" fmla="+- 0 1988 1988"/>
                <a:gd name="T3" fmla="*/ 1988 h 301"/>
                <a:gd name="T4" fmla="+- 0 4688 4645"/>
                <a:gd name="T5" fmla="*/ T4 w 348"/>
                <a:gd name="T6" fmla="+- 0 1991 1988"/>
                <a:gd name="T7" fmla="*/ 1991 h 301"/>
                <a:gd name="T8" fmla="+- 0 4682 4645"/>
                <a:gd name="T9" fmla="*/ T8 w 348"/>
                <a:gd name="T10" fmla="+- 0 1998 1988"/>
                <a:gd name="T11" fmla="*/ 1998 h 301"/>
                <a:gd name="T12" fmla="+- 0 4677 4645"/>
                <a:gd name="T13" fmla="*/ T12 w 348"/>
                <a:gd name="T14" fmla="+- 0 2008 1988"/>
                <a:gd name="T15" fmla="*/ 2008 h 301"/>
                <a:gd name="T16" fmla="+- 0 4673 4645"/>
                <a:gd name="T17" fmla="*/ T16 w 348"/>
                <a:gd name="T18" fmla="+- 0 2025 1988"/>
                <a:gd name="T19" fmla="*/ 2025 h 301"/>
                <a:gd name="T20" fmla="+- 0 4664 4645"/>
                <a:gd name="T21" fmla="*/ T20 w 348"/>
                <a:gd name="T22" fmla="+- 0 2040 1988"/>
                <a:gd name="T23" fmla="*/ 2040 h 301"/>
                <a:gd name="T24" fmla="+- 0 4654 4645"/>
                <a:gd name="T25" fmla="*/ T24 w 348"/>
                <a:gd name="T26" fmla="+- 0 2054 1988"/>
                <a:gd name="T27" fmla="*/ 2054 h 301"/>
                <a:gd name="T28" fmla="+- 0 4645 4645"/>
                <a:gd name="T29" fmla="*/ T28 w 348"/>
                <a:gd name="T30" fmla="+- 0 2068 1988"/>
                <a:gd name="T31" fmla="*/ 2068 h 301"/>
                <a:gd name="T32" fmla="+- 0 4645 4645"/>
                <a:gd name="T33" fmla="*/ T32 w 348"/>
                <a:gd name="T34" fmla="+- 0 2076 1988"/>
                <a:gd name="T35" fmla="*/ 2076 h 301"/>
                <a:gd name="T36" fmla="+- 0 4919 4645"/>
                <a:gd name="T37" fmla="*/ T36 w 348"/>
                <a:gd name="T38" fmla="+- 0 2288 1988"/>
                <a:gd name="T39" fmla="*/ 2288 h 301"/>
                <a:gd name="T40" fmla="+- 0 4938 4645"/>
                <a:gd name="T41" fmla="*/ T40 w 348"/>
                <a:gd name="T42" fmla="+- 0 2289 1988"/>
                <a:gd name="T43" fmla="*/ 2289 h 301"/>
                <a:gd name="T44" fmla="+- 0 4951 4645"/>
                <a:gd name="T45" fmla="*/ T44 w 348"/>
                <a:gd name="T46" fmla="+- 0 2281 1988"/>
                <a:gd name="T47" fmla="*/ 2281 h 301"/>
                <a:gd name="T48" fmla="+- 0 4961 4645"/>
                <a:gd name="T49" fmla="*/ T48 w 348"/>
                <a:gd name="T50" fmla="+- 0 2268 1988"/>
                <a:gd name="T51" fmla="*/ 2268 h 301"/>
                <a:gd name="T52" fmla="+- 0 4971 4645"/>
                <a:gd name="T53" fmla="*/ T52 w 348"/>
                <a:gd name="T54" fmla="+- 0 2255 1988"/>
                <a:gd name="T55" fmla="*/ 2255 h 301"/>
                <a:gd name="T56" fmla="+- 0 4978 4645"/>
                <a:gd name="T57" fmla="*/ T56 w 348"/>
                <a:gd name="T58" fmla="+- 0 2247 1988"/>
                <a:gd name="T59" fmla="*/ 2247 h 301"/>
                <a:gd name="T60" fmla="+- 0 4986 4645"/>
                <a:gd name="T61" fmla="*/ T60 w 348"/>
                <a:gd name="T62" fmla="+- 0 2239 1988"/>
                <a:gd name="T63" fmla="*/ 2239 h 301"/>
                <a:gd name="T64" fmla="+- 0 4991 4645"/>
                <a:gd name="T65" fmla="*/ T64 w 348"/>
                <a:gd name="T66" fmla="+- 0 2228 1988"/>
                <a:gd name="T67" fmla="*/ 2228 h 301"/>
                <a:gd name="T68" fmla="+- 0 4992 4645"/>
                <a:gd name="T69" fmla="*/ T68 w 348"/>
                <a:gd name="T70" fmla="+- 0 2219 1988"/>
                <a:gd name="T71" fmla="*/ 2219 h 301"/>
                <a:gd name="T72" fmla="+- 0 4990 4645"/>
                <a:gd name="T73" fmla="*/ T72 w 348"/>
                <a:gd name="T74" fmla="+- 0 2211 1988"/>
                <a:gd name="T75" fmla="*/ 2211 h 301"/>
                <a:gd name="T76" fmla="+- 0 4984 4645"/>
                <a:gd name="T77" fmla="*/ T76 w 348"/>
                <a:gd name="T78" fmla="+- 0 2205 1988"/>
                <a:gd name="T79" fmla="*/ 2205 h 301"/>
                <a:gd name="T80" fmla="+- 0 4913 4645"/>
                <a:gd name="T81" fmla="*/ T80 w 348"/>
                <a:gd name="T82" fmla="+- 0 2154 1988"/>
                <a:gd name="T83" fmla="*/ 2154 h 301"/>
                <a:gd name="T84" fmla="+- 0 4844 4645"/>
                <a:gd name="T85" fmla="*/ T84 w 348"/>
                <a:gd name="T86" fmla="+- 0 2101 1988"/>
                <a:gd name="T87" fmla="*/ 2101 h 301"/>
                <a:gd name="T88" fmla="+- 0 4776 4645"/>
                <a:gd name="T89" fmla="*/ T88 w 348"/>
                <a:gd name="T90" fmla="+- 0 2047 1988"/>
                <a:gd name="T91" fmla="*/ 2047 h 301"/>
                <a:gd name="T92" fmla="+- 0 4708 4645"/>
                <a:gd name="T93" fmla="*/ T92 w 348"/>
                <a:gd name="T94" fmla="+- 0 1992 1988"/>
                <a:gd name="T95" fmla="*/ 1992 h 301"/>
                <a:gd name="T96" fmla="+- 0 4697 4645"/>
                <a:gd name="T97" fmla="*/ T96 w 348"/>
                <a:gd name="T98" fmla="+- 0 1988 1988"/>
                <a:gd name="T99" fmla="*/ 1988 h 301"/>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Lst>
              <a:rect l="0" t="0" r="r" b="b"/>
              <a:pathLst>
                <a:path w="348" h="301">
                  <a:moveTo>
                    <a:pt x="52" y="0"/>
                  </a:moveTo>
                  <a:lnTo>
                    <a:pt x="43" y="3"/>
                  </a:lnTo>
                  <a:lnTo>
                    <a:pt x="37" y="10"/>
                  </a:lnTo>
                  <a:lnTo>
                    <a:pt x="32" y="20"/>
                  </a:lnTo>
                  <a:lnTo>
                    <a:pt x="28" y="37"/>
                  </a:lnTo>
                  <a:lnTo>
                    <a:pt x="19" y="52"/>
                  </a:lnTo>
                  <a:lnTo>
                    <a:pt x="9" y="66"/>
                  </a:lnTo>
                  <a:lnTo>
                    <a:pt x="0" y="80"/>
                  </a:lnTo>
                  <a:lnTo>
                    <a:pt x="0" y="88"/>
                  </a:lnTo>
                  <a:lnTo>
                    <a:pt x="274" y="300"/>
                  </a:lnTo>
                  <a:lnTo>
                    <a:pt x="293" y="301"/>
                  </a:lnTo>
                  <a:lnTo>
                    <a:pt x="306" y="293"/>
                  </a:lnTo>
                  <a:lnTo>
                    <a:pt x="316" y="280"/>
                  </a:lnTo>
                  <a:lnTo>
                    <a:pt x="326" y="267"/>
                  </a:lnTo>
                  <a:lnTo>
                    <a:pt x="333" y="259"/>
                  </a:lnTo>
                  <a:lnTo>
                    <a:pt x="341" y="251"/>
                  </a:lnTo>
                  <a:lnTo>
                    <a:pt x="346" y="240"/>
                  </a:lnTo>
                  <a:lnTo>
                    <a:pt x="347" y="231"/>
                  </a:lnTo>
                  <a:lnTo>
                    <a:pt x="345" y="223"/>
                  </a:lnTo>
                  <a:lnTo>
                    <a:pt x="339" y="217"/>
                  </a:lnTo>
                  <a:lnTo>
                    <a:pt x="268" y="166"/>
                  </a:lnTo>
                  <a:lnTo>
                    <a:pt x="199" y="113"/>
                  </a:lnTo>
                  <a:lnTo>
                    <a:pt x="131" y="59"/>
                  </a:lnTo>
                  <a:lnTo>
                    <a:pt x="63" y="4"/>
                  </a:lnTo>
                  <a:lnTo>
                    <a:pt x="52" y="0"/>
                  </a:lnTo>
                  <a:close/>
                </a:path>
              </a:pathLst>
            </a:custGeom>
            <a:solidFill>
              <a:srgbClr val="007A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Freeform 23">
              <a:extLst>
                <a:ext uri="{FF2B5EF4-FFF2-40B4-BE49-F238E27FC236}">
                  <a16:creationId xmlns:a16="http://schemas.microsoft.com/office/drawing/2014/main" id="{6F7E4B4F-7143-4C9F-B0E4-253BA337C980}"/>
                </a:ext>
              </a:extLst>
            </p:cNvPr>
            <p:cNvSpPr>
              <a:spLocks/>
            </p:cNvSpPr>
            <p:nvPr/>
          </p:nvSpPr>
          <p:spPr bwMode="auto">
            <a:xfrm>
              <a:off x="4648" y="2017"/>
              <a:ext cx="39" cy="54"/>
            </a:xfrm>
            <a:custGeom>
              <a:avLst/>
              <a:gdLst>
                <a:gd name="T0" fmla="+- 0 4687 4648"/>
                <a:gd name="T1" fmla="*/ T0 w 39"/>
                <a:gd name="T2" fmla="+- 0 2017 2017"/>
                <a:gd name="T3" fmla="*/ 2017 h 54"/>
                <a:gd name="T4" fmla="+- 0 4676 4648"/>
                <a:gd name="T5" fmla="*/ T4 w 39"/>
                <a:gd name="T6" fmla="+- 0 2029 2017"/>
                <a:gd name="T7" fmla="*/ 2029 h 54"/>
                <a:gd name="T8" fmla="+- 0 4662 4648"/>
                <a:gd name="T9" fmla="*/ T8 w 39"/>
                <a:gd name="T10" fmla="+- 0 2039 2017"/>
                <a:gd name="T11" fmla="*/ 2039 h 54"/>
                <a:gd name="T12" fmla="+- 0 4650 4648"/>
                <a:gd name="T13" fmla="*/ T12 w 39"/>
                <a:gd name="T14" fmla="+- 0 2052 2017"/>
                <a:gd name="T15" fmla="*/ 2052 h 54"/>
                <a:gd name="T16" fmla="+- 0 4648 4648"/>
                <a:gd name="T17" fmla="*/ T16 w 39"/>
                <a:gd name="T18" fmla="+- 0 2070 2017"/>
                <a:gd name="T19" fmla="*/ 2070 h 54"/>
                <a:gd name="T20" fmla="+- 0 4663 4648"/>
                <a:gd name="T21" fmla="*/ T20 w 39"/>
                <a:gd name="T22" fmla="+- 0 2061 2017"/>
                <a:gd name="T23" fmla="*/ 2061 h 54"/>
                <a:gd name="T24" fmla="+- 0 4676 4648"/>
                <a:gd name="T25" fmla="*/ T24 w 39"/>
                <a:gd name="T26" fmla="+- 0 2050 2017"/>
                <a:gd name="T27" fmla="*/ 2050 h 54"/>
                <a:gd name="T28" fmla="+- 0 4686 4648"/>
                <a:gd name="T29" fmla="*/ T28 w 39"/>
                <a:gd name="T30" fmla="+- 0 2037 2017"/>
                <a:gd name="T31" fmla="*/ 2037 h 54"/>
                <a:gd name="T32" fmla="+- 0 4687 4648"/>
                <a:gd name="T33" fmla="*/ T32 w 39"/>
                <a:gd name="T34" fmla="+- 0 2017 2017"/>
                <a:gd name="T35" fmla="*/ 2017 h 5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39" h="54">
                  <a:moveTo>
                    <a:pt x="39" y="0"/>
                  </a:moveTo>
                  <a:lnTo>
                    <a:pt x="28" y="12"/>
                  </a:lnTo>
                  <a:lnTo>
                    <a:pt x="14" y="22"/>
                  </a:lnTo>
                  <a:lnTo>
                    <a:pt x="2" y="35"/>
                  </a:lnTo>
                  <a:lnTo>
                    <a:pt x="0" y="53"/>
                  </a:lnTo>
                  <a:lnTo>
                    <a:pt x="15" y="44"/>
                  </a:lnTo>
                  <a:lnTo>
                    <a:pt x="28" y="33"/>
                  </a:lnTo>
                  <a:lnTo>
                    <a:pt x="38" y="20"/>
                  </a:lnTo>
                  <a:lnTo>
                    <a:pt x="39" y="0"/>
                  </a:lnTo>
                  <a:close/>
                </a:path>
              </a:pathLst>
            </a:custGeom>
            <a:solidFill>
              <a:srgbClr val="F374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070" name="Picture 22">
              <a:extLst>
                <a:ext uri="{FF2B5EF4-FFF2-40B4-BE49-F238E27FC236}">
                  <a16:creationId xmlns:a16="http://schemas.microsoft.com/office/drawing/2014/main" id="{49799936-6D85-44E7-8197-5D11445AA440}"/>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389" y="1832"/>
              <a:ext cx="326" cy="326"/>
            </a:xfrm>
            <a:prstGeom prst="rect">
              <a:avLst/>
            </a:prstGeom>
            <a:noFill/>
            <a:extLst>
              <a:ext uri="{909E8E84-426E-40DD-AFC4-6F175D3DCCD1}">
                <a14:hiddenFill xmlns:a14="http://schemas.microsoft.com/office/drawing/2010/main">
                  <a:solidFill>
                    <a:srgbClr val="FFFFFF"/>
                  </a:solidFill>
                </a14:hiddenFill>
              </a:ext>
            </a:extLst>
          </p:spPr>
        </p:pic>
        <p:pic>
          <p:nvPicPr>
            <p:cNvPr id="2069" name="Picture 21">
              <a:extLst>
                <a:ext uri="{FF2B5EF4-FFF2-40B4-BE49-F238E27FC236}">
                  <a16:creationId xmlns:a16="http://schemas.microsoft.com/office/drawing/2014/main" id="{07CC42AE-55C7-4E98-9C4F-D02790428AF8}"/>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909" y="2076"/>
              <a:ext cx="326" cy="326"/>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a:extLst>
                <a:ext uri="{FF2B5EF4-FFF2-40B4-BE49-F238E27FC236}">
                  <a16:creationId xmlns:a16="http://schemas.microsoft.com/office/drawing/2014/main" id="{BA92B65C-251F-47C7-B012-67AD81CCD5E6}"/>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99" y="2260"/>
              <a:ext cx="10523" cy="5348"/>
            </a:xfrm>
            <a:prstGeom prst="rect">
              <a:avLst/>
            </a:prstGeom>
            <a:noFill/>
            <a:extLst>
              <a:ext uri="{909E8E84-426E-40DD-AFC4-6F175D3DCCD1}">
                <a14:hiddenFill xmlns:a14="http://schemas.microsoft.com/office/drawing/2010/main">
                  <a:solidFill>
                    <a:srgbClr val="FFFFFF"/>
                  </a:solidFill>
                </a14:hiddenFill>
              </a:ext>
            </a:extLst>
          </p:spPr>
        </p:pic>
        <p:sp>
          <p:nvSpPr>
            <p:cNvPr id="42" name="Freeform 19">
              <a:extLst>
                <a:ext uri="{FF2B5EF4-FFF2-40B4-BE49-F238E27FC236}">
                  <a16:creationId xmlns:a16="http://schemas.microsoft.com/office/drawing/2014/main" id="{19A36AA4-EF57-4417-93AE-458EA0C6D460}"/>
                </a:ext>
              </a:extLst>
            </p:cNvPr>
            <p:cNvSpPr>
              <a:spLocks/>
            </p:cNvSpPr>
            <p:nvPr/>
          </p:nvSpPr>
          <p:spPr bwMode="auto">
            <a:xfrm>
              <a:off x="461" y="1724"/>
              <a:ext cx="3176" cy="1539"/>
            </a:xfrm>
            <a:custGeom>
              <a:avLst/>
              <a:gdLst>
                <a:gd name="T0" fmla="+- 0 970 461"/>
                <a:gd name="T1" fmla="*/ T0 w 3176"/>
                <a:gd name="T2" fmla="+- 0 1724 1724"/>
                <a:gd name="T3" fmla="*/ 1724 h 1539"/>
                <a:gd name="T4" fmla="+- 0 461 461"/>
                <a:gd name="T5" fmla="*/ T4 w 3176"/>
                <a:gd name="T6" fmla="+- 0 2669 1724"/>
                <a:gd name="T7" fmla="*/ 2669 h 1539"/>
                <a:gd name="T8" fmla="+- 0 2804 461"/>
                <a:gd name="T9" fmla="*/ T8 w 3176"/>
                <a:gd name="T10" fmla="+- 0 3262 1724"/>
                <a:gd name="T11" fmla="*/ 3262 h 1539"/>
                <a:gd name="T12" fmla="+- 0 3637 461"/>
                <a:gd name="T13" fmla="*/ T12 w 3176"/>
                <a:gd name="T14" fmla="+- 0 2274 1724"/>
                <a:gd name="T15" fmla="*/ 2274 h 1539"/>
                <a:gd name="T16" fmla="+- 0 970 461"/>
                <a:gd name="T17" fmla="*/ T16 w 3176"/>
                <a:gd name="T18" fmla="+- 0 1724 1724"/>
                <a:gd name="T19" fmla="*/ 1724 h 1539"/>
              </a:gdLst>
              <a:ahLst/>
              <a:cxnLst>
                <a:cxn ang="0">
                  <a:pos x="T1" y="T3"/>
                </a:cxn>
                <a:cxn ang="0">
                  <a:pos x="T5" y="T7"/>
                </a:cxn>
                <a:cxn ang="0">
                  <a:pos x="T9" y="T11"/>
                </a:cxn>
                <a:cxn ang="0">
                  <a:pos x="T13" y="T15"/>
                </a:cxn>
                <a:cxn ang="0">
                  <a:pos x="T17" y="T19"/>
                </a:cxn>
              </a:cxnLst>
              <a:rect l="0" t="0" r="r" b="b"/>
              <a:pathLst>
                <a:path w="3176" h="1539">
                  <a:moveTo>
                    <a:pt x="509" y="0"/>
                  </a:moveTo>
                  <a:lnTo>
                    <a:pt x="0" y="945"/>
                  </a:lnTo>
                  <a:lnTo>
                    <a:pt x="2343" y="1538"/>
                  </a:lnTo>
                  <a:lnTo>
                    <a:pt x="3176" y="550"/>
                  </a:lnTo>
                  <a:lnTo>
                    <a:pt x="50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Freeform 18">
              <a:extLst>
                <a:ext uri="{FF2B5EF4-FFF2-40B4-BE49-F238E27FC236}">
                  <a16:creationId xmlns:a16="http://schemas.microsoft.com/office/drawing/2014/main" id="{CA2D1D1A-0A64-464D-AEE4-CC37AF67BF51}"/>
                </a:ext>
              </a:extLst>
            </p:cNvPr>
            <p:cNvSpPr>
              <a:spLocks/>
            </p:cNvSpPr>
            <p:nvPr/>
          </p:nvSpPr>
          <p:spPr bwMode="auto">
            <a:xfrm>
              <a:off x="0" y="0"/>
              <a:ext cx="546" cy="803"/>
            </a:xfrm>
            <a:custGeom>
              <a:avLst/>
              <a:gdLst>
                <a:gd name="T0" fmla="*/ 277 w 546"/>
                <a:gd name="T1" fmla="*/ 0 h 803"/>
                <a:gd name="T2" fmla="*/ 275 w 546"/>
                <a:gd name="T3" fmla="*/ 4 h 803"/>
                <a:gd name="T4" fmla="*/ 269 w 546"/>
                <a:gd name="T5" fmla="*/ 24 h 803"/>
                <a:gd name="T6" fmla="*/ 263 w 546"/>
                <a:gd name="T7" fmla="*/ 43 h 803"/>
                <a:gd name="T8" fmla="*/ 225 w 546"/>
                <a:gd name="T9" fmla="*/ 131 h 803"/>
                <a:gd name="T10" fmla="*/ 164 w 546"/>
                <a:gd name="T11" fmla="*/ 226 h 803"/>
                <a:gd name="T12" fmla="*/ 106 w 546"/>
                <a:gd name="T13" fmla="*/ 304 h 803"/>
                <a:gd name="T14" fmla="*/ 83 w 546"/>
                <a:gd name="T15" fmla="*/ 335 h 803"/>
                <a:gd name="T16" fmla="*/ 39 w 546"/>
                <a:gd name="T17" fmla="*/ 401 h 803"/>
                <a:gd name="T18" fmla="*/ 2 w 546"/>
                <a:gd name="T19" fmla="*/ 501 h 803"/>
                <a:gd name="T20" fmla="*/ 0 w 546"/>
                <a:gd name="T21" fmla="*/ 554 h 803"/>
                <a:gd name="T22" fmla="*/ 10 w 546"/>
                <a:gd name="T23" fmla="*/ 607 h 803"/>
                <a:gd name="T24" fmla="*/ 56 w 546"/>
                <a:gd name="T25" fmla="*/ 699 h 803"/>
                <a:gd name="T26" fmla="*/ 140 w 546"/>
                <a:gd name="T27" fmla="*/ 765 h 803"/>
                <a:gd name="T28" fmla="*/ 219 w 546"/>
                <a:gd name="T29" fmla="*/ 797 h 803"/>
                <a:gd name="T30" fmla="*/ 259 w 546"/>
                <a:gd name="T31" fmla="*/ 803 h 803"/>
                <a:gd name="T32" fmla="*/ 303 w 546"/>
                <a:gd name="T33" fmla="*/ 800 h 803"/>
                <a:gd name="T34" fmla="*/ 376 w 546"/>
                <a:gd name="T35" fmla="*/ 781 h 803"/>
                <a:gd name="T36" fmla="*/ 438 w 546"/>
                <a:gd name="T37" fmla="*/ 746 h 803"/>
                <a:gd name="T38" fmla="*/ 489 w 546"/>
                <a:gd name="T39" fmla="*/ 697 h 803"/>
                <a:gd name="T40" fmla="*/ 525 w 546"/>
                <a:gd name="T41" fmla="*/ 636 h 803"/>
                <a:gd name="T42" fmla="*/ 545 w 546"/>
                <a:gd name="T43" fmla="*/ 560 h 803"/>
                <a:gd name="T44" fmla="*/ 545 w 546"/>
                <a:gd name="T45" fmla="*/ 521 h 803"/>
                <a:gd name="T46" fmla="*/ 539 w 546"/>
                <a:gd name="T47" fmla="*/ 482 h 803"/>
                <a:gd name="T48" fmla="*/ 518 w 546"/>
                <a:gd name="T49" fmla="*/ 416 h 803"/>
                <a:gd name="T50" fmla="*/ 485 w 546"/>
                <a:gd name="T51" fmla="*/ 356 h 803"/>
                <a:gd name="T52" fmla="*/ 410 w 546"/>
                <a:gd name="T53" fmla="*/ 254 h 803"/>
                <a:gd name="T54" fmla="*/ 385 w 546"/>
                <a:gd name="T55" fmla="*/ 220 h 803"/>
                <a:gd name="T56" fmla="*/ 350 w 546"/>
                <a:gd name="T57" fmla="*/ 169 h 803"/>
                <a:gd name="T58" fmla="*/ 320 w 546"/>
                <a:gd name="T59" fmla="*/ 115 h 803"/>
                <a:gd name="T60" fmla="*/ 295 w 546"/>
                <a:gd name="T61" fmla="*/ 59 h 803"/>
                <a:gd name="T62" fmla="*/ 277 w 546"/>
                <a:gd name="T63" fmla="*/ 0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46" h="803">
                  <a:moveTo>
                    <a:pt x="277" y="0"/>
                  </a:moveTo>
                  <a:lnTo>
                    <a:pt x="275" y="4"/>
                  </a:lnTo>
                  <a:lnTo>
                    <a:pt x="269" y="24"/>
                  </a:lnTo>
                  <a:lnTo>
                    <a:pt x="263" y="43"/>
                  </a:lnTo>
                  <a:lnTo>
                    <a:pt x="225" y="131"/>
                  </a:lnTo>
                  <a:lnTo>
                    <a:pt x="164" y="226"/>
                  </a:lnTo>
                  <a:lnTo>
                    <a:pt x="106" y="304"/>
                  </a:lnTo>
                  <a:lnTo>
                    <a:pt x="83" y="335"/>
                  </a:lnTo>
                  <a:lnTo>
                    <a:pt x="39" y="401"/>
                  </a:lnTo>
                  <a:lnTo>
                    <a:pt x="2" y="501"/>
                  </a:lnTo>
                  <a:lnTo>
                    <a:pt x="0" y="554"/>
                  </a:lnTo>
                  <a:lnTo>
                    <a:pt x="10" y="607"/>
                  </a:lnTo>
                  <a:lnTo>
                    <a:pt x="56" y="699"/>
                  </a:lnTo>
                  <a:lnTo>
                    <a:pt x="140" y="765"/>
                  </a:lnTo>
                  <a:lnTo>
                    <a:pt x="219" y="797"/>
                  </a:lnTo>
                  <a:lnTo>
                    <a:pt x="259" y="803"/>
                  </a:lnTo>
                  <a:lnTo>
                    <a:pt x="303" y="800"/>
                  </a:lnTo>
                  <a:lnTo>
                    <a:pt x="376" y="781"/>
                  </a:lnTo>
                  <a:lnTo>
                    <a:pt x="438" y="746"/>
                  </a:lnTo>
                  <a:lnTo>
                    <a:pt x="489" y="697"/>
                  </a:lnTo>
                  <a:lnTo>
                    <a:pt x="525" y="636"/>
                  </a:lnTo>
                  <a:lnTo>
                    <a:pt x="545" y="560"/>
                  </a:lnTo>
                  <a:lnTo>
                    <a:pt x="545" y="521"/>
                  </a:lnTo>
                  <a:lnTo>
                    <a:pt x="539" y="482"/>
                  </a:lnTo>
                  <a:lnTo>
                    <a:pt x="518" y="416"/>
                  </a:lnTo>
                  <a:lnTo>
                    <a:pt x="485" y="356"/>
                  </a:lnTo>
                  <a:lnTo>
                    <a:pt x="410" y="254"/>
                  </a:lnTo>
                  <a:lnTo>
                    <a:pt x="385" y="220"/>
                  </a:lnTo>
                  <a:lnTo>
                    <a:pt x="350" y="169"/>
                  </a:lnTo>
                  <a:lnTo>
                    <a:pt x="320" y="115"/>
                  </a:lnTo>
                  <a:lnTo>
                    <a:pt x="295" y="59"/>
                  </a:lnTo>
                  <a:lnTo>
                    <a:pt x="277" y="0"/>
                  </a:lnTo>
                  <a:close/>
                </a:path>
              </a:pathLst>
            </a:custGeom>
            <a:solidFill>
              <a:srgbClr val="007A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 name="AutoShape 17">
              <a:extLst>
                <a:ext uri="{FF2B5EF4-FFF2-40B4-BE49-F238E27FC236}">
                  <a16:creationId xmlns:a16="http://schemas.microsoft.com/office/drawing/2014/main" id="{22E0A696-4EE7-43B3-A4C6-56994B165D45}"/>
                </a:ext>
              </a:extLst>
            </p:cNvPr>
            <p:cNvSpPr>
              <a:spLocks/>
            </p:cNvSpPr>
            <p:nvPr/>
          </p:nvSpPr>
          <p:spPr bwMode="auto">
            <a:xfrm>
              <a:off x="332" y="206"/>
              <a:ext cx="3558" cy="3706"/>
            </a:xfrm>
            <a:custGeom>
              <a:avLst/>
              <a:gdLst>
                <a:gd name="T0" fmla="+- 0 1210 332"/>
                <a:gd name="T1" fmla="*/ T0 w 3558"/>
                <a:gd name="T2" fmla="+- 0 2668 206"/>
                <a:gd name="T3" fmla="*/ 2668 h 3706"/>
                <a:gd name="T4" fmla="+- 0 1537 332"/>
                <a:gd name="T5" fmla="*/ T4 w 3558"/>
                <a:gd name="T6" fmla="+- 0 2898 206"/>
                <a:gd name="T7" fmla="*/ 2898 h 3706"/>
                <a:gd name="T8" fmla="+- 0 1766 332"/>
                <a:gd name="T9" fmla="*/ T8 w 3558"/>
                <a:gd name="T10" fmla="+- 0 3206 206"/>
                <a:gd name="T11" fmla="*/ 3206 h 3706"/>
                <a:gd name="T12" fmla="+- 0 1772 332"/>
                <a:gd name="T13" fmla="*/ T12 w 3558"/>
                <a:gd name="T14" fmla="+- 0 3608 206"/>
                <a:gd name="T15" fmla="*/ 3608 h 3706"/>
                <a:gd name="T16" fmla="+- 0 1715 332"/>
                <a:gd name="T17" fmla="*/ T16 w 3558"/>
                <a:gd name="T18" fmla="+- 0 3820 206"/>
                <a:gd name="T19" fmla="*/ 3820 h 3706"/>
                <a:gd name="T20" fmla="+- 0 1702 332"/>
                <a:gd name="T21" fmla="*/ T20 w 3558"/>
                <a:gd name="T22" fmla="+- 0 3889 206"/>
                <a:gd name="T23" fmla="*/ 3889 h 3706"/>
                <a:gd name="T24" fmla="+- 0 2172 332"/>
                <a:gd name="T25" fmla="*/ T24 w 3558"/>
                <a:gd name="T26" fmla="+- 0 3912 206"/>
                <a:gd name="T27" fmla="*/ 3912 h 3706"/>
                <a:gd name="T28" fmla="+- 0 2238 332"/>
                <a:gd name="T29" fmla="*/ T28 w 3558"/>
                <a:gd name="T30" fmla="+- 0 3873 206"/>
                <a:gd name="T31" fmla="*/ 3873 h 3706"/>
                <a:gd name="T32" fmla="+- 0 2199 332"/>
                <a:gd name="T33" fmla="*/ T32 w 3558"/>
                <a:gd name="T34" fmla="+- 0 3758 206"/>
                <a:gd name="T35" fmla="*/ 3758 h 3706"/>
                <a:gd name="T36" fmla="+- 0 2179 332"/>
                <a:gd name="T37" fmla="*/ T36 w 3558"/>
                <a:gd name="T38" fmla="+- 0 3456 206"/>
                <a:gd name="T39" fmla="*/ 3456 h 3706"/>
                <a:gd name="T40" fmla="+- 0 2255 332"/>
                <a:gd name="T41" fmla="*/ T40 w 3558"/>
                <a:gd name="T42" fmla="+- 0 3064 206"/>
                <a:gd name="T43" fmla="*/ 3064 h 3706"/>
                <a:gd name="T44" fmla="+- 0 2560 332"/>
                <a:gd name="T45" fmla="*/ T44 w 3558"/>
                <a:gd name="T46" fmla="+- 0 2871 206"/>
                <a:gd name="T47" fmla="*/ 2871 h 3706"/>
                <a:gd name="T48" fmla="+- 0 2148 332"/>
                <a:gd name="T49" fmla="*/ T48 w 3558"/>
                <a:gd name="T50" fmla="+- 0 2276 206"/>
                <a:gd name="T51" fmla="*/ 2276 h 3706"/>
                <a:gd name="T52" fmla="+- 0 1735 332"/>
                <a:gd name="T53" fmla="*/ T52 w 3558"/>
                <a:gd name="T54" fmla="+- 0 2451 206"/>
                <a:gd name="T55" fmla="*/ 2451 h 3706"/>
                <a:gd name="T56" fmla="+- 0 1797 332"/>
                <a:gd name="T57" fmla="*/ T56 w 3558"/>
                <a:gd name="T58" fmla="+- 0 2829 206"/>
                <a:gd name="T59" fmla="*/ 2829 h 3706"/>
                <a:gd name="T60" fmla="+- 0 2246 332"/>
                <a:gd name="T61" fmla="*/ T60 w 3558"/>
                <a:gd name="T62" fmla="+- 0 2668 206"/>
                <a:gd name="T63" fmla="*/ 2668 h 3706"/>
                <a:gd name="T64" fmla="+- 0 2994 332"/>
                <a:gd name="T65" fmla="*/ T64 w 3558"/>
                <a:gd name="T66" fmla="+- 0 2299 206"/>
                <a:gd name="T67" fmla="*/ 2299 h 3706"/>
                <a:gd name="T68" fmla="+- 0 2885 332"/>
                <a:gd name="T69" fmla="*/ T68 w 3558"/>
                <a:gd name="T70" fmla="+- 0 2424 206"/>
                <a:gd name="T71" fmla="*/ 2424 h 3706"/>
                <a:gd name="T72" fmla="+- 0 2529 332"/>
                <a:gd name="T73" fmla="*/ T72 w 3558"/>
                <a:gd name="T74" fmla="+- 0 2641 206"/>
                <a:gd name="T75" fmla="*/ 2641 h 3706"/>
                <a:gd name="T76" fmla="+- 0 2920 332"/>
                <a:gd name="T77" fmla="*/ T76 w 3558"/>
                <a:gd name="T78" fmla="+- 0 2681 206"/>
                <a:gd name="T79" fmla="*/ 2681 h 3706"/>
                <a:gd name="T80" fmla="+- 0 3192 332"/>
                <a:gd name="T81" fmla="*/ T80 w 3558"/>
                <a:gd name="T82" fmla="+- 0 2404 206"/>
                <a:gd name="T83" fmla="*/ 2404 h 3706"/>
                <a:gd name="T84" fmla="+- 0 3507 332"/>
                <a:gd name="T85" fmla="*/ T84 w 3558"/>
                <a:gd name="T86" fmla="+- 0 2387 206"/>
                <a:gd name="T87" fmla="*/ 2387 h 3706"/>
                <a:gd name="T88" fmla="+- 0 2453 332"/>
                <a:gd name="T89" fmla="*/ T88 w 3558"/>
                <a:gd name="T90" fmla="+- 0 2263 206"/>
                <a:gd name="T91" fmla="*/ 2263 h 3706"/>
                <a:gd name="T92" fmla="+- 0 2305 332"/>
                <a:gd name="T93" fmla="*/ T92 w 3558"/>
                <a:gd name="T94" fmla="+- 0 2527 206"/>
                <a:gd name="T95" fmla="*/ 2527 h 3706"/>
                <a:gd name="T96" fmla="+- 0 1294 332"/>
                <a:gd name="T97" fmla="*/ T96 w 3558"/>
                <a:gd name="T98" fmla="+- 0 502 206"/>
                <a:gd name="T99" fmla="*/ 502 h 3706"/>
                <a:gd name="T100" fmla="+- 0 966 332"/>
                <a:gd name="T101" fmla="*/ T100 w 3558"/>
                <a:gd name="T102" fmla="+- 0 595 206"/>
                <a:gd name="T103" fmla="*/ 595 h 3706"/>
                <a:gd name="T104" fmla="+- 0 769 332"/>
                <a:gd name="T105" fmla="*/ T104 w 3558"/>
                <a:gd name="T106" fmla="+- 0 846 206"/>
                <a:gd name="T107" fmla="*/ 846 h 3706"/>
                <a:gd name="T108" fmla="+- 0 753 332"/>
                <a:gd name="T109" fmla="*/ T108 w 3558"/>
                <a:gd name="T110" fmla="+- 0 1193 206"/>
                <a:gd name="T111" fmla="*/ 1193 h 3706"/>
                <a:gd name="T112" fmla="+- 0 707 332"/>
                <a:gd name="T113" fmla="*/ T112 w 3558"/>
                <a:gd name="T114" fmla="+- 0 1384 206"/>
                <a:gd name="T115" fmla="*/ 1384 h 3706"/>
                <a:gd name="T116" fmla="+- 0 435 332"/>
                <a:gd name="T117" fmla="*/ T116 w 3558"/>
                <a:gd name="T118" fmla="+- 0 1625 206"/>
                <a:gd name="T119" fmla="*/ 1625 h 3706"/>
                <a:gd name="T120" fmla="+- 0 332 332"/>
                <a:gd name="T121" fmla="*/ T120 w 3558"/>
                <a:gd name="T122" fmla="+- 0 1971 206"/>
                <a:gd name="T123" fmla="*/ 1971 h 3706"/>
                <a:gd name="T124" fmla="+- 0 435 332"/>
                <a:gd name="T125" fmla="*/ T124 w 3558"/>
                <a:gd name="T126" fmla="+- 0 2334 206"/>
                <a:gd name="T127" fmla="*/ 2334 h 3706"/>
                <a:gd name="T128" fmla="+- 0 704 332"/>
                <a:gd name="T129" fmla="*/ T128 w 3558"/>
                <a:gd name="T130" fmla="+- 0 2572 206"/>
                <a:gd name="T131" fmla="*/ 2572 h 3706"/>
                <a:gd name="T132" fmla="+- 0 1071 332"/>
                <a:gd name="T133" fmla="*/ T132 w 3558"/>
                <a:gd name="T134" fmla="+- 0 2625 206"/>
                <a:gd name="T135" fmla="*/ 2625 h 3706"/>
                <a:gd name="T136" fmla="+- 0 1559 332"/>
                <a:gd name="T137" fmla="*/ T136 w 3558"/>
                <a:gd name="T138" fmla="+- 0 2276 206"/>
                <a:gd name="T139" fmla="*/ 2276 h 3706"/>
                <a:gd name="T140" fmla="+- 0 2503 332"/>
                <a:gd name="T141" fmla="*/ T140 w 3558"/>
                <a:gd name="T142" fmla="+- 0 2195 206"/>
                <a:gd name="T143" fmla="*/ 2195 h 3706"/>
                <a:gd name="T144" fmla="+- 0 3882 332"/>
                <a:gd name="T145" fmla="*/ T144 w 3558"/>
                <a:gd name="T146" fmla="+- 0 1979 206"/>
                <a:gd name="T147" fmla="*/ 1979 h 3706"/>
                <a:gd name="T148" fmla="+- 0 3816 332"/>
                <a:gd name="T149" fmla="*/ T148 w 3558"/>
                <a:gd name="T150" fmla="+- 0 1617 206"/>
                <a:gd name="T151" fmla="*/ 1617 h 3706"/>
                <a:gd name="T152" fmla="+- 0 3585 332"/>
                <a:gd name="T153" fmla="*/ T152 w 3558"/>
                <a:gd name="T154" fmla="+- 0 1401 206"/>
                <a:gd name="T155" fmla="*/ 1401 h 3706"/>
                <a:gd name="T156" fmla="+- 0 3487 332"/>
                <a:gd name="T157" fmla="*/ T156 w 3558"/>
                <a:gd name="T158" fmla="+- 0 1217 206"/>
                <a:gd name="T159" fmla="*/ 1217 h 3706"/>
                <a:gd name="T160" fmla="+- 0 3275 332"/>
                <a:gd name="T161" fmla="*/ T160 w 3558"/>
                <a:gd name="T162" fmla="+- 0 990 206"/>
                <a:gd name="T163" fmla="*/ 990 h 3706"/>
                <a:gd name="T164" fmla="+- 0 3234 332"/>
                <a:gd name="T165" fmla="*/ T164 w 3558"/>
                <a:gd name="T166" fmla="+- 0 781 206"/>
                <a:gd name="T167" fmla="*/ 781 h 3706"/>
                <a:gd name="T168" fmla="+- 0 1532 332"/>
                <a:gd name="T169" fmla="*/ T168 w 3558"/>
                <a:gd name="T170" fmla="+- 0 569 206"/>
                <a:gd name="T171" fmla="*/ 569 h 3706"/>
                <a:gd name="T172" fmla="+- 0 3242 332"/>
                <a:gd name="T173" fmla="*/ T172 w 3558"/>
                <a:gd name="T174" fmla="+- 0 2387 206"/>
                <a:gd name="T175" fmla="*/ 2387 h 3706"/>
                <a:gd name="T176" fmla="+- 0 3507 332"/>
                <a:gd name="T177" fmla="*/ T176 w 3558"/>
                <a:gd name="T178" fmla="+- 0 2387 206"/>
                <a:gd name="T179" fmla="*/ 2387 h 3706"/>
                <a:gd name="T180" fmla="+- 0 2702 332"/>
                <a:gd name="T181" fmla="*/ T180 w 3558"/>
                <a:gd name="T182" fmla="+- 0 2283 206"/>
                <a:gd name="T183" fmla="*/ 2283 h 3706"/>
                <a:gd name="T184" fmla="+- 0 3685 332"/>
                <a:gd name="T185" fmla="*/ T184 w 3558"/>
                <a:gd name="T186" fmla="+- 0 2299 206"/>
                <a:gd name="T187" fmla="*/ 2299 h 3706"/>
                <a:gd name="T188" fmla="+- 0 1971 332"/>
                <a:gd name="T189" fmla="*/ T188 w 3558"/>
                <a:gd name="T190" fmla="+- 0 211 206"/>
                <a:gd name="T191" fmla="*/ 211 h 3706"/>
                <a:gd name="T192" fmla="+- 0 1652 332"/>
                <a:gd name="T193" fmla="*/ T192 w 3558"/>
                <a:gd name="T194" fmla="+- 0 376 206"/>
                <a:gd name="T195" fmla="*/ 376 h 3706"/>
                <a:gd name="T196" fmla="+- 0 3085 332"/>
                <a:gd name="T197" fmla="*/ T196 w 3558"/>
                <a:gd name="T198" fmla="+- 0 534 206"/>
                <a:gd name="T199" fmla="*/ 534 h 3706"/>
                <a:gd name="T200" fmla="+- 0 2436 332"/>
                <a:gd name="T201" fmla="*/ T200 w 3558"/>
                <a:gd name="T202" fmla="+- 0 383 206"/>
                <a:gd name="T203" fmla="*/ 383 h 3706"/>
                <a:gd name="T204" fmla="+- 0 2124 332"/>
                <a:gd name="T205" fmla="*/ T204 w 3558"/>
                <a:gd name="T206" fmla="+- 0 211 206"/>
                <a:gd name="T207" fmla="*/ 211 h 3706"/>
                <a:gd name="T208" fmla="+- 0 2487 332"/>
                <a:gd name="T209" fmla="*/ T208 w 3558"/>
                <a:gd name="T210" fmla="+- 0 445 206"/>
                <a:gd name="T211" fmla="*/ 445 h 370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Lst>
              <a:rect l="0" t="0" r="r" b="b"/>
              <a:pathLst>
                <a:path w="3558" h="3706">
                  <a:moveTo>
                    <a:pt x="1206" y="2416"/>
                  </a:moveTo>
                  <a:lnTo>
                    <a:pt x="774" y="2416"/>
                  </a:lnTo>
                  <a:lnTo>
                    <a:pt x="791" y="2418"/>
                  </a:lnTo>
                  <a:lnTo>
                    <a:pt x="807" y="2423"/>
                  </a:lnTo>
                  <a:lnTo>
                    <a:pt x="878" y="2462"/>
                  </a:lnTo>
                  <a:lnTo>
                    <a:pt x="948" y="2502"/>
                  </a:lnTo>
                  <a:lnTo>
                    <a:pt x="1015" y="2545"/>
                  </a:lnTo>
                  <a:lnTo>
                    <a:pt x="1081" y="2590"/>
                  </a:lnTo>
                  <a:lnTo>
                    <a:pt x="1145" y="2639"/>
                  </a:lnTo>
                  <a:lnTo>
                    <a:pt x="1205" y="2692"/>
                  </a:lnTo>
                  <a:lnTo>
                    <a:pt x="1262" y="2748"/>
                  </a:lnTo>
                  <a:lnTo>
                    <a:pt x="1316" y="2809"/>
                  </a:lnTo>
                  <a:lnTo>
                    <a:pt x="1366" y="2874"/>
                  </a:lnTo>
                  <a:lnTo>
                    <a:pt x="1405" y="2935"/>
                  </a:lnTo>
                  <a:lnTo>
                    <a:pt x="1434" y="3000"/>
                  </a:lnTo>
                  <a:lnTo>
                    <a:pt x="1452" y="3068"/>
                  </a:lnTo>
                  <a:lnTo>
                    <a:pt x="1456" y="3142"/>
                  </a:lnTo>
                  <a:lnTo>
                    <a:pt x="1451" y="3228"/>
                  </a:lnTo>
                  <a:lnTo>
                    <a:pt x="1445" y="3315"/>
                  </a:lnTo>
                  <a:lnTo>
                    <a:pt x="1440" y="3402"/>
                  </a:lnTo>
                  <a:lnTo>
                    <a:pt x="1435" y="3489"/>
                  </a:lnTo>
                  <a:lnTo>
                    <a:pt x="1432" y="3525"/>
                  </a:lnTo>
                  <a:lnTo>
                    <a:pt x="1423" y="3558"/>
                  </a:lnTo>
                  <a:lnTo>
                    <a:pt x="1407" y="3587"/>
                  </a:lnTo>
                  <a:lnTo>
                    <a:pt x="1383" y="3614"/>
                  </a:lnTo>
                  <a:lnTo>
                    <a:pt x="1373" y="3626"/>
                  </a:lnTo>
                  <a:lnTo>
                    <a:pt x="1365" y="3643"/>
                  </a:lnTo>
                  <a:lnTo>
                    <a:pt x="1361" y="3659"/>
                  </a:lnTo>
                  <a:lnTo>
                    <a:pt x="1362" y="3673"/>
                  </a:lnTo>
                  <a:lnTo>
                    <a:pt x="1370" y="3683"/>
                  </a:lnTo>
                  <a:lnTo>
                    <a:pt x="1385" y="3692"/>
                  </a:lnTo>
                  <a:lnTo>
                    <a:pt x="1401" y="3697"/>
                  </a:lnTo>
                  <a:lnTo>
                    <a:pt x="1418" y="3700"/>
                  </a:lnTo>
                  <a:lnTo>
                    <a:pt x="1586" y="3704"/>
                  </a:lnTo>
                  <a:lnTo>
                    <a:pt x="1840" y="3706"/>
                  </a:lnTo>
                  <a:lnTo>
                    <a:pt x="1858" y="3705"/>
                  </a:lnTo>
                  <a:lnTo>
                    <a:pt x="1878" y="3700"/>
                  </a:lnTo>
                  <a:lnTo>
                    <a:pt x="1894" y="3694"/>
                  </a:lnTo>
                  <a:lnTo>
                    <a:pt x="1903" y="3684"/>
                  </a:lnTo>
                  <a:lnTo>
                    <a:pt x="1906" y="3667"/>
                  </a:lnTo>
                  <a:lnTo>
                    <a:pt x="1903" y="3648"/>
                  </a:lnTo>
                  <a:lnTo>
                    <a:pt x="1898" y="3628"/>
                  </a:lnTo>
                  <a:lnTo>
                    <a:pt x="1891" y="3609"/>
                  </a:lnTo>
                  <a:lnTo>
                    <a:pt x="1880" y="3581"/>
                  </a:lnTo>
                  <a:lnTo>
                    <a:pt x="1867" y="3552"/>
                  </a:lnTo>
                  <a:lnTo>
                    <a:pt x="1857" y="3524"/>
                  </a:lnTo>
                  <a:lnTo>
                    <a:pt x="1851" y="3495"/>
                  </a:lnTo>
                  <a:lnTo>
                    <a:pt x="1848" y="3413"/>
                  </a:lnTo>
                  <a:lnTo>
                    <a:pt x="1847" y="3332"/>
                  </a:lnTo>
                  <a:lnTo>
                    <a:pt x="1847" y="3250"/>
                  </a:lnTo>
                  <a:lnTo>
                    <a:pt x="1845" y="3168"/>
                  </a:lnTo>
                  <a:lnTo>
                    <a:pt x="1841" y="3087"/>
                  </a:lnTo>
                  <a:lnTo>
                    <a:pt x="1847" y="2998"/>
                  </a:lnTo>
                  <a:lnTo>
                    <a:pt x="1875" y="2922"/>
                  </a:lnTo>
                  <a:lnTo>
                    <a:pt x="1923" y="2858"/>
                  </a:lnTo>
                  <a:lnTo>
                    <a:pt x="1988" y="2805"/>
                  </a:lnTo>
                  <a:lnTo>
                    <a:pt x="2046" y="2768"/>
                  </a:lnTo>
                  <a:lnTo>
                    <a:pt x="2106" y="2732"/>
                  </a:lnTo>
                  <a:lnTo>
                    <a:pt x="2167" y="2699"/>
                  </a:lnTo>
                  <a:lnTo>
                    <a:pt x="2228" y="2665"/>
                  </a:lnTo>
                  <a:lnTo>
                    <a:pt x="2300" y="2627"/>
                  </a:lnTo>
                  <a:lnTo>
                    <a:pt x="2309" y="2623"/>
                  </a:lnTo>
                  <a:lnTo>
                    <a:pt x="1465" y="2623"/>
                  </a:lnTo>
                  <a:lnTo>
                    <a:pt x="1206" y="2416"/>
                  </a:lnTo>
                  <a:close/>
                  <a:moveTo>
                    <a:pt x="1816" y="2070"/>
                  </a:moveTo>
                  <a:lnTo>
                    <a:pt x="1227" y="2070"/>
                  </a:lnTo>
                  <a:lnTo>
                    <a:pt x="1295" y="2087"/>
                  </a:lnTo>
                  <a:lnTo>
                    <a:pt x="1343" y="2125"/>
                  </a:lnTo>
                  <a:lnTo>
                    <a:pt x="1378" y="2180"/>
                  </a:lnTo>
                  <a:lnTo>
                    <a:pt x="1403" y="2245"/>
                  </a:lnTo>
                  <a:lnTo>
                    <a:pt x="1425" y="2320"/>
                  </a:lnTo>
                  <a:lnTo>
                    <a:pt x="1442" y="2395"/>
                  </a:lnTo>
                  <a:lnTo>
                    <a:pt x="1453" y="2471"/>
                  </a:lnTo>
                  <a:lnTo>
                    <a:pt x="1461" y="2547"/>
                  </a:lnTo>
                  <a:lnTo>
                    <a:pt x="1465" y="2623"/>
                  </a:lnTo>
                  <a:lnTo>
                    <a:pt x="2309" y="2623"/>
                  </a:lnTo>
                  <a:lnTo>
                    <a:pt x="2340" y="2607"/>
                  </a:lnTo>
                  <a:lnTo>
                    <a:pt x="1862" y="2607"/>
                  </a:lnTo>
                  <a:lnTo>
                    <a:pt x="1887" y="2534"/>
                  </a:lnTo>
                  <a:lnTo>
                    <a:pt x="1914" y="2462"/>
                  </a:lnTo>
                  <a:lnTo>
                    <a:pt x="1676" y="2462"/>
                  </a:lnTo>
                  <a:lnTo>
                    <a:pt x="1600" y="2139"/>
                  </a:lnTo>
                  <a:lnTo>
                    <a:pt x="1816" y="2070"/>
                  </a:lnTo>
                  <a:close/>
                  <a:moveTo>
                    <a:pt x="3353" y="2093"/>
                  </a:moveTo>
                  <a:lnTo>
                    <a:pt x="2662" y="2093"/>
                  </a:lnTo>
                  <a:lnTo>
                    <a:pt x="2646" y="2118"/>
                  </a:lnTo>
                  <a:lnTo>
                    <a:pt x="2632" y="2142"/>
                  </a:lnTo>
                  <a:lnTo>
                    <a:pt x="2619" y="2162"/>
                  </a:lnTo>
                  <a:lnTo>
                    <a:pt x="2603" y="2178"/>
                  </a:lnTo>
                  <a:lnTo>
                    <a:pt x="2553" y="2218"/>
                  </a:lnTo>
                  <a:lnTo>
                    <a:pt x="2503" y="2258"/>
                  </a:lnTo>
                  <a:lnTo>
                    <a:pt x="2450" y="2295"/>
                  </a:lnTo>
                  <a:lnTo>
                    <a:pt x="2396" y="2329"/>
                  </a:lnTo>
                  <a:lnTo>
                    <a:pt x="2330" y="2365"/>
                  </a:lnTo>
                  <a:lnTo>
                    <a:pt x="2197" y="2435"/>
                  </a:lnTo>
                  <a:lnTo>
                    <a:pt x="1862" y="2607"/>
                  </a:lnTo>
                  <a:lnTo>
                    <a:pt x="2340" y="2607"/>
                  </a:lnTo>
                  <a:lnTo>
                    <a:pt x="2445" y="2553"/>
                  </a:lnTo>
                  <a:lnTo>
                    <a:pt x="2517" y="2514"/>
                  </a:lnTo>
                  <a:lnTo>
                    <a:pt x="2588" y="2475"/>
                  </a:lnTo>
                  <a:lnTo>
                    <a:pt x="2654" y="2432"/>
                  </a:lnTo>
                  <a:lnTo>
                    <a:pt x="2715" y="2384"/>
                  </a:lnTo>
                  <a:lnTo>
                    <a:pt x="2770" y="2329"/>
                  </a:lnTo>
                  <a:lnTo>
                    <a:pt x="2819" y="2267"/>
                  </a:lnTo>
                  <a:lnTo>
                    <a:pt x="2860" y="2198"/>
                  </a:lnTo>
                  <a:lnTo>
                    <a:pt x="2868" y="2190"/>
                  </a:lnTo>
                  <a:lnTo>
                    <a:pt x="2881" y="2185"/>
                  </a:lnTo>
                  <a:lnTo>
                    <a:pt x="2896" y="2182"/>
                  </a:lnTo>
                  <a:lnTo>
                    <a:pt x="2910" y="2181"/>
                  </a:lnTo>
                  <a:lnTo>
                    <a:pt x="3175" y="2181"/>
                  </a:lnTo>
                  <a:lnTo>
                    <a:pt x="3183" y="2179"/>
                  </a:lnTo>
                  <a:lnTo>
                    <a:pt x="3252" y="2154"/>
                  </a:lnTo>
                  <a:lnTo>
                    <a:pt x="3316" y="2120"/>
                  </a:lnTo>
                  <a:lnTo>
                    <a:pt x="3353" y="2093"/>
                  </a:lnTo>
                  <a:close/>
                  <a:moveTo>
                    <a:pt x="2121" y="2057"/>
                  </a:moveTo>
                  <a:lnTo>
                    <a:pt x="1857" y="2057"/>
                  </a:lnTo>
                  <a:lnTo>
                    <a:pt x="1676" y="2462"/>
                  </a:lnTo>
                  <a:lnTo>
                    <a:pt x="1914" y="2462"/>
                  </a:lnTo>
                  <a:lnTo>
                    <a:pt x="1942" y="2391"/>
                  </a:lnTo>
                  <a:lnTo>
                    <a:pt x="1973" y="2321"/>
                  </a:lnTo>
                  <a:lnTo>
                    <a:pt x="2006" y="2252"/>
                  </a:lnTo>
                  <a:lnTo>
                    <a:pt x="2042" y="2184"/>
                  </a:lnTo>
                  <a:lnTo>
                    <a:pt x="2081" y="2117"/>
                  </a:lnTo>
                  <a:lnTo>
                    <a:pt x="2121" y="2057"/>
                  </a:lnTo>
                  <a:close/>
                  <a:moveTo>
                    <a:pt x="962" y="296"/>
                  </a:moveTo>
                  <a:lnTo>
                    <a:pt x="889" y="297"/>
                  </a:lnTo>
                  <a:lnTo>
                    <a:pt x="818" y="307"/>
                  </a:lnTo>
                  <a:lnTo>
                    <a:pt x="752" y="327"/>
                  </a:lnTo>
                  <a:lnTo>
                    <a:pt x="691" y="354"/>
                  </a:lnTo>
                  <a:lnTo>
                    <a:pt x="634" y="389"/>
                  </a:lnTo>
                  <a:lnTo>
                    <a:pt x="583" y="429"/>
                  </a:lnTo>
                  <a:lnTo>
                    <a:pt x="538" y="474"/>
                  </a:lnTo>
                  <a:lnTo>
                    <a:pt x="498" y="525"/>
                  </a:lnTo>
                  <a:lnTo>
                    <a:pt x="464" y="580"/>
                  </a:lnTo>
                  <a:lnTo>
                    <a:pt x="437" y="640"/>
                  </a:lnTo>
                  <a:lnTo>
                    <a:pt x="416" y="704"/>
                  </a:lnTo>
                  <a:lnTo>
                    <a:pt x="404" y="772"/>
                  </a:lnTo>
                  <a:lnTo>
                    <a:pt x="400" y="842"/>
                  </a:lnTo>
                  <a:lnTo>
                    <a:pt x="405" y="914"/>
                  </a:lnTo>
                  <a:lnTo>
                    <a:pt x="421" y="987"/>
                  </a:lnTo>
                  <a:lnTo>
                    <a:pt x="447" y="1061"/>
                  </a:lnTo>
                  <a:lnTo>
                    <a:pt x="484" y="1136"/>
                  </a:lnTo>
                  <a:lnTo>
                    <a:pt x="455" y="1147"/>
                  </a:lnTo>
                  <a:lnTo>
                    <a:pt x="446" y="1150"/>
                  </a:lnTo>
                  <a:lnTo>
                    <a:pt x="375" y="1178"/>
                  </a:lnTo>
                  <a:lnTo>
                    <a:pt x="309" y="1214"/>
                  </a:lnTo>
                  <a:lnTo>
                    <a:pt x="249" y="1257"/>
                  </a:lnTo>
                  <a:lnTo>
                    <a:pt x="194" y="1306"/>
                  </a:lnTo>
                  <a:lnTo>
                    <a:pt x="145" y="1360"/>
                  </a:lnTo>
                  <a:lnTo>
                    <a:pt x="103" y="1419"/>
                  </a:lnTo>
                  <a:lnTo>
                    <a:pt x="67" y="1482"/>
                  </a:lnTo>
                  <a:lnTo>
                    <a:pt x="39" y="1549"/>
                  </a:lnTo>
                  <a:lnTo>
                    <a:pt x="18" y="1619"/>
                  </a:lnTo>
                  <a:lnTo>
                    <a:pt x="5" y="1691"/>
                  </a:lnTo>
                  <a:lnTo>
                    <a:pt x="0" y="1765"/>
                  </a:lnTo>
                  <a:lnTo>
                    <a:pt x="3" y="1840"/>
                  </a:lnTo>
                  <a:lnTo>
                    <a:pt x="16" y="1915"/>
                  </a:lnTo>
                  <a:lnTo>
                    <a:pt x="37" y="1991"/>
                  </a:lnTo>
                  <a:lnTo>
                    <a:pt x="66" y="2062"/>
                  </a:lnTo>
                  <a:lnTo>
                    <a:pt x="103" y="2128"/>
                  </a:lnTo>
                  <a:lnTo>
                    <a:pt x="146" y="2188"/>
                  </a:lnTo>
                  <a:lnTo>
                    <a:pt x="195" y="2242"/>
                  </a:lnTo>
                  <a:lnTo>
                    <a:pt x="249" y="2291"/>
                  </a:lnTo>
                  <a:lnTo>
                    <a:pt x="309" y="2332"/>
                  </a:lnTo>
                  <a:lnTo>
                    <a:pt x="372" y="2366"/>
                  </a:lnTo>
                  <a:lnTo>
                    <a:pt x="440" y="2393"/>
                  </a:lnTo>
                  <a:lnTo>
                    <a:pt x="511" y="2412"/>
                  </a:lnTo>
                  <a:lnTo>
                    <a:pt x="585" y="2423"/>
                  </a:lnTo>
                  <a:lnTo>
                    <a:pt x="661" y="2425"/>
                  </a:lnTo>
                  <a:lnTo>
                    <a:pt x="739" y="2419"/>
                  </a:lnTo>
                  <a:lnTo>
                    <a:pt x="756" y="2417"/>
                  </a:lnTo>
                  <a:lnTo>
                    <a:pt x="774" y="2416"/>
                  </a:lnTo>
                  <a:lnTo>
                    <a:pt x="1206" y="2416"/>
                  </a:lnTo>
                  <a:lnTo>
                    <a:pt x="1048" y="2290"/>
                  </a:lnTo>
                  <a:lnTo>
                    <a:pt x="1227" y="2070"/>
                  </a:lnTo>
                  <a:lnTo>
                    <a:pt x="1816" y="2070"/>
                  </a:lnTo>
                  <a:lnTo>
                    <a:pt x="1857" y="2057"/>
                  </a:lnTo>
                  <a:lnTo>
                    <a:pt x="2121" y="2057"/>
                  </a:lnTo>
                  <a:lnTo>
                    <a:pt x="2124" y="2052"/>
                  </a:lnTo>
                  <a:lnTo>
                    <a:pt x="2171" y="1989"/>
                  </a:lnTo>
                  <a:lnTo>
                    <a:pt x="3456" y="1989"/>
                  </a:lnTo>
                  <a:lnTo>
                    <a:pt x="3470" y="1970"/>
                  </a:lnTo>
                  <a:lnTo>
                    <a:pt x="3506" y="1909"/>
                  </a:lnTo>
                  <a:lnTo>
                    <a:pt x="3533" y="1842"/>
                  </a:lnTo>
                  <a:lnTo>
                    <a:pt x="3550" y="1773"/>
                  </a:lnTo>
                  <a:lnTo>
                    <a:pt x="3557" y="1695"/>
                  </a:lnTo>
                  <a:lnTo>
                    <a:pt x="3553" y="1620"/>
                  </a:lnTo>
                  <a:lnTo>
                    <a:pt x="3540" y="1546"/>
                  </a:lnTo>
                  <a:lnTo>
                    <a:pt x="3516" y="1476"/>
                  </a:lnTo>
                  <a:lnTo>
                    <a:pt x="3484" y="1411"/>
                  </a:lnTo>
                  <a:lnTo>
                    <a:pt x="3442" y="1350"/>
                  </a:lnTo>
                  <a:lnTo>
                    <a:pt x="3392" y="1295"/>
                  </a:lnTo>
                  <a:lnTo>
                    <a:pt x="3334" y="1246"/>
                  </a:lnTo>
                  <a:lnTo>
                    <a:pt x="3269" y="1206"/>
                  </a:lnTo>
                  <a:lnTo>
                    <a:pt x="3253" y="1195"/>
                  </a:lnTo>
                  <a:lnTo>
                    <a:pt x="3239" y="1180"/>
                  </a:lnTo>
                  <a:lnTo>
                    <a:pt x="3227" y="1162"/>
                  </a:lnTo>
                  <a:lnTo>
                    <a:pt x="3218" y="1144"/>
                  </a:lnTo>
                  <a:lnTo>
                    <a:pt x="3189" y="1076"/>
                  </a:lnTo>
                  <a:lnTo>
                    <a:pt x="3155" y="1011"/>
                  </a:lnTo>
                  <a:lnTo>
                    <a:pt x="3116" y="951"/>
                  </a:lnTo>
                  <a:lnTo>
                    <a:pt x="3070" y="896"/>
                  </a:lnTo>
                  <a:lnTo>
                    <a:pt x="3019" y="845"/>
                  </a:lnTo>
                  <a:lnTo>
                    <a:pt x="2961" y="799"/>
                  </a:lnTo>
                  <a:lnTo>
                    <a:pt x="2943" y="784"/>
                  </a:lnTo>
                  <a:lnTo>
                    <a:pt x="2931" y="768"/>
                  </a:lnTo>
                  <a:lnTo>
                    <a:pt x="2924" y="748"/>
                  </a:lnTo>
                  <a:lnTo>
                    <a:pt x="2922" y="725"/>
                  </a:lnTo>
                  <a:lnTo>
                    <a:pt x="2917" y="649"/>
                  </a:lnTo>
                  <a:lnTo>
                    <a:pt x="2902" y="575"/>
                  </a:lnTo>
                  <a:lnTo>
                    <a:pt x="2877" y="506"/>
                  </a:lnTo>
                  <a:lnTo>
                    <a:pt x="2844" y="441"/>
                  </a:lnTo>
                  <a:lnTo>
                    <a:pt x="2803" y="381"/>
                  </a:lnTo>
                  <a:lnTo>
                    <a:pt x="2786" y="363"/>
                  </a:lnTo>
                  <a:lnTo>
                    <a:pt x="1200" y="363"/>
                  </a:lnTo>
                  <a:lnTo>
                    <a:pt x="1119" y="328"/>
                  </a:lnTo>
                  <a:lnTo>
                    <a:pt x="1039" y="306"/>
                  </a:lnTo>
                  <a:lnTo>
                    <a:pt x="962" y="296"/>
                  </a:lnTo>
                  <a:close/>
                  <a:moveTo>
                    <a:pt x="3175" y="2181"/>
                  </a:moveTo>
                  <a:lnTo>
                    <a:pt x="2910" y="2181"/>
                  </a:lnTo>
                  <a:lnTo>
                    <a:pt x="2960" y="2186"/>
                  </a:lnTo>
                  <a:lnTo>
                    <a:pt x="3011" y="2192"/>
                  </a:lnTo>
                  <a:lnTo>
                    <a:pt x="3061" y="2197"/>
                  </a:lnTo>
                  <a:lnTo>
                    <a:pt x="3110" y="2195"/>
                  </a:lnTo>
                  <a:lnTo>
                    <a:pt x="3175" y="2181"/>
                  </a:lnTo>
                  <a:close/>
                  <a:moveTo>
                    <a:pt x="3456" y="1989"/>
                  </a:moveTo>
                  <a:lnTo>
                    <a:pt x="2171" y="1989"/>
                  </a:lnTo>
                  <a:lnTo>
                    <a:pt x="2236" y="2025"/>
                  </a:lnTo>
                  <a:lnTo>
                    <a:pt x="2302" y="2055"/>
                  </a:lnTo>
                  <a:lnTo>
                    <a:pt x="2370" y="2077"/>
                  </a:lnTo>
                  <a:lnTo>
                    <a:pt x="2439" y="2092"/>
                  </a:lnTo>
                  <a:lnTo>
                    <a:pt x="2511" y="2100"/>
                  </a:lnTo>
                  <a:lnTo>
                    <a:pt x="2585" y="2100"/>
                  </a:lnTo>
                  <a:lnTo>
                    <a:pt x="2662" y="2093"/>
                  </a:lnTo>
                  <a:lnTo>
                    <a:pt x="3353" y="2093"/>
                  </a:lnTo>
                  <a:lnTo>
                    <a:pt x="3374" y="2077"/>
                  </a:lnTo>
                  <a:lnTo>
                    <a:pt x="3426" y="2027"/>
                  </a:lnTo>
                  <a:lnTo>
                    <a:pt x="3456" y="1989"/>
                  </a:lnTo>
                  <a:close/>
                  <a:moveTo>
                    <a:pt x="1718" y="0"/>
                  </a:moveTo>
                  <a:lnTo>
                    <a:pt x="1639" y="5"/>
                  </a:lnTo>
                  <a:lnTo>
                    <a:pt x="1563" y="21"/>
                  </a:lnTo>
                  <a:lnTo>
                    <a:pt x="1493" y="45"/>
                  </a:lnTo>
                  <a:lnTo>
                    <a:pt x="1429" y="79"/>
                  </a:lnTo>
                  <a:lnTo>
                    <a:pt x="1371" y="120"/>
                  </a:lnTo>
                  <a:lnTo>
                    <a:pt x="1320" y="170"/>
                  </a:lnTo>
                  <a:lnTo>
                    <a:pt x="1274" y="227"/>
                  </a:lnTo>
                  <a:lnTo>
                    <a:pt x="1234" y="292"/>
                  </a:lnTo>
                  <a:lnTo>
                    <a:pt x="1200" y="363"/>
                  </a:lnTo>
                  <a:lnTo>
                    <a:pt x="2786" y="363"/>
                  </a:lnTo>
                  <a:lnTo>
                    <a:pt x="2753" y="328"/>
                  </a:lnTo>
                  <a:lnTo>
                    <a:pt x="2697" y="282"/>
                  </a:lnTo>
                  <a:lnTo>
                    <a:pt x="2635" y="244"/>
                  </a:lnTo>
                  <a:lnTo>
                    <a:pt x="2625" y="239"/>
                  </a:lnTo>
                  <a:lnTo>
                    <a:pt x="2155" y="239"/>
                  </a:lnTo>
                  <a:lnTo>
                    <a:pt x="2104" y="177"/>
                  </a:lnTo>
                  <a:lnTo>
                    <a:pt x="2050" y="124"/>
                  </a:lnTo>
                  <a:lnTo>
                    <a:pt x="1991" y="80"/>
                  </a:lnTo>
                  <a:lnTo>
                    <a:pt x="1929" y="45"/>
                  </a:lnTo>
                  <a:lnTo>
                    <a:pt x="1862" y="20"/>
                  </a:lnTo>
                  <a:lnTo>
                    <a:pt x="1792" y="5"/>
                  </a:lnTo>
                  <a:lnTo>
                    <a:pt x="1718" y="0"/>
                  </a:lnTo>
                  <a:close/>
                  <a:moveTo>
                    <a:pt x="2400" y="184"/>
                  </a:moveTo>
                  <a:lnTo>
                    <a:pt x="2318" y="189"/>
                  </a:lnTo>
                  <a:lnTo>
                    <a:pt x="2236" y="207"/>
                  </a:lnTo>
                  <a:lnTo>
                    <a:pt x="2155" y="239"/>
                  </a:lnTo>
                  <a:lnTo>
                    <a:pt x="2625" y="239"/>
                  </a:lnTo>
                  <a:lnTo>
                    <a:pt x="2566" y="214"/>
                  </a:lnTo>
                  <a:lnTo>
                    <a:pt x="2483" y="192"/>
                  </a:lnTo>
                  <a:lnTo>
                    <a:pt x="2400" y="184"/>
                  </a:lnTo>
                  <a:close/>
                </a:path>
              </a:pathLst>
            </a:custGeom>
            <a:solidFill>
              <a:srgbClr val="868E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AutoShape 16">
              <a:extLst>
                <a:ext uri="{FF2B5EF4-FFF2-40B4-BE49-F238E27FC236}">
                  <a16:creationId xmlns:a16="http://schemas.microsoft.com/office/drawing/2014/main" id="{5A26204E-07C6-476C-B66E-A283FE925013}"/>
                </a:ext>
              </a:extLst>
            </p:cNvPr>
            <p:cNvSpPr>
              <a:spLocks/>
            </p:cNvSpPr>
            <p:nvPr/>
          </p:nvSpPr>
          <p:spPr bwMode="auto">
            <a:xfrm>
              <a:off x="7203" y="554"/>
              <a:ext cx="3441" cy="3600"/>
            </a:xfrm>
            <a:custGeom>
              <a:avLst/>
              <a:gdLst>
                <a:gd name="T0" fmla="+- 0 8071 7203"/>
                <a:gd name="T1" fmla="*/ T0 w 3441"/>
                <a:gd name="T2" fmla="+- 0 1187 554"/>
                <a:gd name="T3" fmla="*/ 1187 h 3600"/>
                <a:gd name="T4" fmla="+- 0 7945 7203"/>
                <a:gd name="T5" fmla="*/ T4 w 3441"/>
                <a:gd name="T6" fmla="+- 0 1271 554"/>
                <a:gd name="T7" fmla="*/ 1271 h 3600"/>
                <a:gd name="T8" fmla="+- 0 7821 7203"/>
                <a:gd name="T9" fmla="*/ T8 w 3441"/>
                <a:gd name="T10" fmla="+- 0 1587 554"/>
                <a:gd name="T11" fmla="*/ 1587 h 3600"/>
                <a:gd name="T12" fmla="+- 0 7533 7203"/>
                <a:gd name="T13" fmla="*/ T12 w 3441"/>
                <a:gd name="T14" fmla="+- 0 2321 554"/>
                <a:gd name="T15" fmla="*/ 2321 h 3600"/>
                <a:gd name="T16" fmla="+- 0 7524 7203"/>
                <a:gd name="T17" fmla="*/ T16 w 3441"/>
                <a:gd name="T18" fmla="+- 0 2471 554"/>
                <a:gd name="T19" fmla="*/ 2471 h 3600"/>
                <a:gd name="T20" fmla="+- 0 7549 7203"/>
                <a:gd name="T21" fmla="*/ T20 w 3441"/>
                <a:gd name="T22" fmla="+- 0 4137 554"/>
                <a:gd name="T23" fmla="*/ 4137 h 3600"/>
                <a:gd name="T24" fmla="+- 0 7929 7203"/>
                <a:gd name="T25" fmla="*/ T24 w 3441"/>
                <a:gd name="T26" fmla="+- 0 4054 554"/>
                <a:gd name="T27" fmla="*/ 4054 h 3600"/>
                <a:gd name="T28" fmla="+- 0 7934 7203"/>
                <a:gd name="T29" fmla="*/ T28 w 3441"/>
                <a:gd name="T30" fmla="+- 0 2504 554"/>
                <a:gd name="T31" fmla="*/ 2504 h 3600"/>
                <a:gd name="T32" fmla="+- 0 10329 7203"/>
                <a:gd name="T33" fmla="*/ T32 w 3441"/>
                <a:gd name="T34" fmla="+- 0 2371 554"/>
                <a:gd name="T35" fmla="*/ 2371 h 3600"/>
                <a:gd name="T36" fmla="+- 0 10319 7203"/>
                <a:gd name="T37" fmla="*/ T36 w 3441"/>
                <a:gd name="T38" fmla="+- 0 2304 554"/>
                <a:gd name="T39" fmla="*/ 2304 h 3600"/>
                <a:gd name="T40" fmla="+- 0 9888 7203"/>
                <a:gd name="T41" fmla="*/ T40 w 3441"/>
                <a:gd name="T42" fmla="+- 0 1254 554"/>
                <a:gd name="T43" fmla="*/ 1254 h 3600"/>
                <a:gd name="T44" fmla="+- 0 9599 7203"/>
                <a:gd name="T45" fmla="*/ T44 w 3441"/>
                <a:gd name="T46" fmla="+- 0 1104 554"/>
                <a:gd name="T47" fmla="*/ 1104 h 3600"/>
                <a:gd name="T48" fmla="+- 0 8971 7203"/>
                <a:gd name="T49" fmla="*/ T48 w 3441"/>
                <a:gd name="T50" fmla="+- 0 838 554"/>
                <a:gd name="T51" fmla="*/ 838 h 3600"/>
                <a:gd name="T52" fmla="+- 0 9542 7203"/>
                <a:gd name="T53" fmla="*/ T52 w 3441"/>
                <a:gd name="T54" fmla="+- 0 3587 554"/>
                <a:gd name="T55" fmla="*/ 3587 h 3600"/>
                <a:gd name="T56" fmla="+- 0 9902 7203"/>
                <a:gd name="T57" fmla="*/ T56 w 3441"/>
                <a:gd name="T58" fmla="+- 0 2471 554"/>
                <a:gd name="T59" fmla="*/ 2471 h 3600"/>
                <a:gd name="T60" fmla="+- 0 10269 7203"/>
                <a:gd name="T61" fmla="*/ T60 w 3441"/>
                <a:gd name="T62" fmla="+- 0 3587 554"/>
                <a:gd name="T63" fmla="*/ 3587 h 3600"/>
                <a:gd name="T64" fmla="+- 0 10329 7203"/>
                <a:gd name="T65" fmla="*/ T64 w 3441"/>
                <a:gd name="T66" fmla="+- 0 2454 554"/>
                <a:gd name="T67" fmla="*/ 2454 h 3600"/>
                <a:gd name="T68" fmla="+- 0 9524 7203"/>
                <a:gd name="T69" fmla="*/ T68 w 3441"/>
                <a:gd name="T70" fmla="+- 0 3570 554"/>
                <a:gd name="T71" fmla="*/ 3570 h 3600"/>
                <a:gd name="T72" fmla="+- 0 8843 7203"/>
                <a:gd name="T73" fmla="*/ T72 w 3441"/>
                <a:gd name="T74" fmla="+- 0 3237 554"/>
                <a:gd name="T75" fmla="*/ 3237 h 3600"/>
                <a:gd name="T76" fmla="+- 0 8415 7203"/>
                <a:gd name="T77" fmla="*/ T76 w 3441"/>
                <a:gd name="T78" fmla="+- 0 3504 554"/>
                <a:gd name="T79" fmla="*/ 3504 h 3600"/>
                <a:gd name="T80" fmla="+- 0 9288 7203"/>
                <a:gd name="T81" fmla="*/ T80 w 3441"/>
                <a:gd name="T82" fmla="+- 0 3420 554"/>
                <a:gd name="T83" fmla="*/ 3420 h 3600"/>
                <a:gd name="T84" fmla="+- 0 8961 7203"/>
                <a:gd name="T85" fmla="*/ T84 w 3441"/>
                <a:gd name="T86" fmla="+- 0 3220 554"/>
                <a:gd name="T87" fmla="*/ 3220 h 3600"/>
                <a:gd name="T88" fmla="+- 0 8774 7203"/>
                <a:gd name="T89" fmla="*/ T88 w 3441"/>
                <a:gd name="T90" fmla="+- 0 3104 554"/>
                <a:gd name="T91" fmla="*/ 3104 h 3600"/>
                <a:gd name="T92" fmla="+- 0 9760 7203"/>
                <a:gd name="T93" fmla="*/ T92 w 3441"/>
                <a:gd name="T94" fmla="+- 0 3520 554"/>
                <a:gd name="T95" fmla="*/ 3520 h 3600"/>
                <a:gd name="T96" fmla="+- 0 8388 7203"/>
                <a:gd name="T97" fmla="*/ T96 w 3441"/>
                <a:gd name="T98" fmla="+- 0 2671 554"/>
                <a:gd name="T99" fmla="*/ 2671 h 3600"/>
                <a:gd name="T100" fmla="+- 0 8823 7203"/>
                <a:gd name="T101" fmla="*/ T100 w 3441"/>
                <a:gd name="T102" fmla="+- 0 2937 554"/>
                <a:gd name="T103" fmla="*/ 2937 h 3600"/>
                <a:gd name="T104" fmla="+- 0 9516 7203"/>
                <a:gd name="T105" fmla="*/ T104 w 3441"/>
                <a:gd name="T106" fmla="+- 0 2637 554"/>
                <a:gd name="T107" fmla="*/ 2637 h 3600"/>
                <a:gd name="T108" fmla="+- 0 9532 7203"/>
                <a:gd name="T109" fmla="*/ T108 w 3441"/>
                <a:gd name="T110" fmla="+- 0 2637 554"/>
                <a:gd name="T111" fmla="*/ 2637 h 3600"/>
                <a:gd name="T112" fmla="+- 0 9172 7203"/>
                <a:gd name="T113" fmla="*/ T112 w 3441"/>
                <a:gd name="T114" fmla="+- 0 821 554"/>
                <a:gd name="T115" fmla="*/ 821 h 3600"/>
                <a:gd name="T116" fmla="+- 0 9920 7203"/>
                <a:gd name="T117" fmla="*/ T116 w 3441"/>
                <a:gd name="T118" fmla="+- 0 1121 554"/>
                <a:gd name="T119" fmla="*/ 1121 h 3600"/>
                <a:gd name="T120" fmla="+- 0 10008 7203"/>
                <a:gd name="T121" fmla="*/ T120 w 3441"/>
                <a:gd name="T122" fmla="+- 0 1204 554"/>
                <a:gd name="T123" fmla="*/ 1204 h 3600"/>
                <a:gd name="T124" fmla="+- 0 10166 7203"/>
                <a:gd name="T125" fmla="*/ T124 w 3441"/>
                <a:gd name="T126" fmla="+- 0 1587 554"/>
                <a:gd name="T127" fmla="*/ 1587 h 3600"/>
                <a:gd name="T128" fmla="+- 0 10483 7203"/>
                <a:gd name="T129" fmla="*/ T128 w 3441"/>
                <a:gd name="T130" fmla="+- 0 2337 554"/>
                <a:gd name="T131" fmla="*/ 2337 h 3600"/>
                <a:gd name="T132" fmla="+- 0 10585 7203"/>
                <a:gd name="T133" fmla="*/ T132 w 3441"/>
                <a:gd name="T134" fmla="+- 0 2404 554"/>
                <a:gd name="T135" fmla="*/ 2404 h 3600"/>
                <a:gd name="T136" fmla="+- 0 10643 7203"/>
                <a:gd name="T137" fmla="*/ T136 w 3441"/>
                <a:gd name="T138" fmla="+- 0 2321 554"/>
                <a:gd name="T139" fmla="*/ 2321 h 3600"/>
                <a:gd name="T140" fmla="+- 0 10630 7203"/>
                <a:gd name="T141" fmla="*/ T140 w 3441"/>
                <a:gd name="T142" fmla="+- 0 2287 554"/>
                <a:gd name="T143" fmla="*/ 2287 h 3600"/>
                <a:gd name="T144" fmla="+- 0 10393 7203"/>
                <a:gd name="T145" fmla="*/ T144 w 3441"/>
                <a:gd name="T146" fmla="+- 0 1721 554"/>
                <a:gd name="T147" fmla="*/ 1721 h 3600"/>
                <a:gd name="T148" fmla="+- 0 10204 7203"/>
                <a:gd name="T149" fmla="*/ T148 w 3441"/>
                <a:gd name="T150" fmla="+- 0 1254 554"/>
                <a:gd name="T151" fmla="*/ 1254 h 3600"/>
                <a:gd name="T152" fmla="+- 0 10102 7203"/>
                <a:gd name="T153" fmla="*/ T152 w 3441"/>
                <a:gd name="T154" fmla="+- 0 1038 554"/>
                <a:gd name="T155" fmla="*/ 1038 h 3600"/>
                <a:gd name="T156" fmla="+- 0 9604 7203"/>
                <a:gd name="T157" fmla="*/ T156 w 3441"/>
                <a:gd name="T158" fmla="+- 0 821 554"/>
                <a:gd name="T159" fmla="*/ 821 h 3600"/>
                <a:gd name="T160" fmla="+- 0 8653 7203"/>
                <a:gd name="T161" fmla="*/ T160 w 3441"/>
                <a:gd name="T162" fmla="+- 0 654 554"/>
                <a:gd name="T163" fmla="*/ 654 h 3600"/>
                <a:gd name="T164" fmla="+- 0 7764 7203"/>
                <a:gd name="T165" fmla="*/ T164 w 3441"/>
                <a:gd name="T166" fmla="+- 0 1021 554"/>
                <a:gd name="T167" fmla="*/ 1021 h 3600"/>
                <a:gd name="T168" fmla="+- 0 7702 7203"/>
                <a:gd name="T169" fmla="*/ T168 w 3441"/>
                <a:gd name="T170" fmla="+- 0 1071 554"/>
                <a:gd name="T171" fmla="*/ 1071 h 3600"/>
                <a:gd name="T172" fmla="+- 0 7548 7203"/>
                <a:gd name="T173" fmla="*/ T172 w 3441"/>
                <a:gd name="T174" fmla="+- 0 1454 554"/>
                <a:gd name="T175" fmla="*/ 1454 h 3600"/>
                <a:gd name="T176" fmla="+- 0 7332 7203"/>
                <a:gd name="T177" fmla="*/ T176 w 3441"/>
                <a:gd name="T178" fmla="+- 0 1987 554"/>
                <a:gd name="T179" fmla="*/ 1987 h 3600"/>
                <a:gd name="T180" fmla="+- 0 7203 7203"/>
                <a:gd name="T181" fmla="*/ T180 w 3441"/>
                <a:gd name="T182" fmla="+- 0 2321 554"/>
                <a:gd name="T183" fmla="*/ 2321 h 3600"/>
                <a:gd name="T184" fmla="+- 0 7334 7203"/>
                <a:gd name="T185" fmla="*/ T184 w 3441"/>
                <a:gd name="T186" fmla="+- 0 2371 554"/>
                <a:gd name="T187" fmla="*/ 2371 h 3600"/>
                <a:gd name="T188" fmla="+- 0 7458 7203"/>
                <a:gd name="T189" fmla="*/ T188 w 3441"/>
                <a:gd name="T190" fmla="+- 0 2104 554"/>
                <a:gd name="T191" fmla="*/ 2104 h 3600"/>
                <a:gd name="T192" fmla="+- 0 7616 7203"/>
                <a:gd name="T193" fmla="*/ T192 w 3441"/>
                <a:gd name="T194" fmla="+- 0 1721 554"/>
                <a:gd name="T195" fmla="*/ 1721 h 3600"/>
                <a:gd name="T196" fmla="+- 0 7769 7203"/>
                <a:gd name="T197" fmla="*/ T196 w 3441"/>
                <a:gd name="T198" fmla="+- 0 1354 554"/>
                <a:gd name="T199" fmla="*/ 1354 h 3600"/>
                <a:gd name="T200" fmla="+- 0 7866 7203"/>
                <a:gd name="T201" fmla="*/ T200 w 3441"/>
                <a:gd name="T202" fmla="+- 0 1154 554"/>
                <a:gd name="T203" fmla="*/ 1154 h 3600"/>
                <a:gd name="T204" fmla="+- 0 8217 7203"/>
                <a:gd name="T205" fmla="*/ T204 w 3441"/>
                <a:gd name="T206" fmla="+- 0 1004 554"/>
                <a:gd name="T207" fmla="*/ 1004 h 3600"/>
                <a:gd name="T208" fmla="+- 0 9356 7203"/>
                <a:gd name="T209" fmla="*/ T208 w 3441"/>
                <a:gd name="T210" fmla="+- 0 721 554"/>
                <a:gd name="T211" fmla="*/ 721 h 3600"/>
                <a:gd name="T212" fmla="+- 0 8954 7203"/>
                <a:gd name="T213" fmla="*/ T212 w 3441"/>
                <a:gd name="T214" fmla="+- 0 554 554"/>
                <a:gd name="T215" fmla="*/ 554 h 36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Lst>
              <a:rect l="0" t="0" r="r" b="b"/>
              <a:pathLst>
                <a:path w="3441" h="3600">
                  <a:moveTo>
                    <a:pt x="1768" y="284"/>
                  </a:moveTo>
                  <a:lnTo>
                    <a:pt x="1665" y="284"/>
                  </a:lnTo>
                  <a:lnTo>
                    <a:pt x="941" y="617"/>
                  </a:lnTo>
                  <a:lnTo>
                    <a:pt x="868" y="633"/>
                  </a:lnTo>
                  <a:lnTo>
                    <a:pt x="796" y="667"/>
                  </a:lnTo>
                  <a:lnTo>
                    <a:pt x="773" y="683"/>
                  </a:lnTo>
                  <a:lnTo>
                    <a:pt x="756" y="700"/>
                  </a:lnTo>
                  <a:lnTo>
                    <a:pt x="742" y="717"/>
                  </a:lnTo>
                  <a:lnTo>
                    <a:pt x="731" y="733"/>
                  </a:lnTo>
                  <a:lnTo>
                    <a:pt x="703" y="817"/>
                  </a:lnTo>
                  <a:lnTo>
                    <a:pt x="674" y="883"/>
                  </a:lnTo>
                  <a:lnTo>
                    <a:pt x="618" y="1033"/>
                  </a:lnTo>
                  <a:lnTo>
                    <a:pt x="420" y="1533"/>
                  </a:lnTo>
                  <a:lnTo>
                    <a:pt x="364" y="1683"/>
                  </a:lnTo>
                  <a:lnTo>
                    <a:pt x="336" y="1750"/>
                  </a:lnTo>
                  <a:lnTo>
                    <a:pt x="330" y="1767"/>
                  </a:lnTo>
                  <a:lnTo>
                    <a:pt x="326" y="1783"/>
                  </a:lnTo>
                  <a:lnTo>
                    <a:pt x="323" y="1800"/>
                  </a:lnTo>
                  <a:lnTo>
                    <a:pt x="322" y="1817"/>
                  </a:lnTo>
                  <a:lnTo>
                    <a:pt x="321" y="1917"/>
                  </a:lnTo>
                  <a:lnTo>
                    <a:pt x="321" y="2050"/>
                  </a:lnTo>
                  <a:lnTo>
                    <a:pt x="321" y="3500"/>
                  </a:lnTo>
                  <a:lnTo>
                    <a:pt x="327" y="3550"/>
                  </a:lnTo>
                  <a:lnTo>
                    <a:pt x="346" y="3583"/>
                  </a:lnTo>
                  <a:lnTo>
                    <a:pt x="379" y="3600"/>
                  </a:lnTo>
                  <a:lnTo>
                    <a:pt x="720" y="3600"/>
                  </a:lnTo>
                  <a:lnTo>
                    <a:pt x="726" y="3583"/>
                  </a:lnTo>
                  <a:lnTo>
                    <a:pt x="726" y="3500"/>
                  </a:lnTo>
                  <a:lnTo>
                    <a:pt x="726" y="2866"/>
                  </a:lnTo>
                  <a:lnTo>
                    <a:pt x="727" y="2050"/>
                  </a:lnTo>
                  <a:lnTo>
                    <a:pt x="727" y="2000"/>
                  </a:lnTo>
                  <a:lnTo>
                    <a:pt x="731" y="1950"/>
                  </a:lnTo>
                  <a:lnTo>
                    <a:pt x="748" y="1917"/>
                  </a:lnTo>
                  <a:lnTo>
                    <a:pt x="780" y="1900"/>
                  </a:lnTo>
                  <a:lnTo>
                    <a:pt x="3126" y="1900"/>
                  </a:lnTo>
                  <a:lnTo>
                    <a:pt x="3126" y="1817"/>
                  </a:lnTo>
                  <a:lnTo>
                    <a:pt x="3125" y="1800"/>
                  </a:lnTo>
                  <a:lnTo>
                    <a:pt x="3124" y="1783"/>
                  </a:lnTo>
                  <a:lnTo>
                    <a:pt x="3121" y="1767"/>
                  </a:lnTo>
                  <a:lnTo>
                    <a:pt x="3116" y="1750"/>
                  </a:lnTo>
                  <a:lnTo>
                    <a:pt x="3056" y="1617"/>
                  </a:lnTo>
                  <a:lnTo>
                    <a:pt x="2813" y="1017"/>
                  </a:lnTo>
                  <a:lnTo>
                    <a:pt x="2691" y="717"/>
                  </a:lnTo>
                  <a:lnTo>
                    <a:pt x="2685" y="700"/>
                  </a:lnTo>
                  <a:lnTo>
                    <a:pt x="2677" y="700"/>
                  </a:lnTo>
                  <a:lnTo>
                    <a:pt x="2667" y="683"/>
                  </a:lnTo>
                  <a:lnTo>
                    <a:pt x="2656" y="683"/>
                  </a:lnTo>
                  <a:lnTo>
                    <a:pt x="2396" y="550"/>
                  </a:lnTo>
                  <a:lnTo>
                    <a:pt x="2326" y="534"/>
                  </a:lnTo>
                  <a:lnTo>
                    <a:pt x="2187" y="467"/>
                  </a:lnTo>
                  <a:lnTo>
                    <a:pt x="2047" y="417"/>
                  </a:lnTo>
                  <a:lnTo>
                    <a:pt x="1768" y="284"/>
                  </a:lnTo>
                  <a:close/>
                  <a:moveTo>
                    <a:pt x="2342" y="3016"/>
                  </a:moveTo>
                  <a:lnTo>
                    <a:pt x="1096" y="3016"/>
                  </a:lnTo>
                  <a:lnTo>
                    <a:pt x="1099" y="3033"/>
                  </a:lnTo>
                  <a:lnTo>
                    <a:pt x="2339" y="3033"/>
                  </a:lnTo>
                  <a:lnTo>
                    <a:pt x="2342" y="3016"/>
                  </a:lnTo>
                  <a:close/>
                  <a:moveTo>
                    <a:pt x="3126" y="1900"/>
                  </a:moveTo>
                  <a:lnTo>
                    <a:pt x="2668" y="1900"/>
                  </a:lnTo>
                  <a:lnTo>
                    <a:pt x="2699" y="1917"/>
                  </a:lnTo>
                  <a:lnTo>
                    <a:pt x="2716" y="1950"/>
                  </a:lnTo>
                  <a:lnTo>
                    <a:pt x="2721" y="2000"/>
                  </a:lnTo>
                  <a:lnTo>
                    <a:pt x="2721" y="3033"/>
                  </a:lnTo>
                  <a:lnTo>
                    <a:pt x="3066" y="3033"/>
                  </a:lnTo>
                  <a:lnTo>
                    <a:pt x="3102" y="3016"/>
                  </a:lnTo>
                  <a:lnTo>
                    <a:pt x="3121" y="2966"/>
                  </a:lnTo>
                  <a:lnTo>
                    <a:pt x="3126" y="2916"/>
                  </a:lnTo>
                  <a:lnTo>
                    <a:pt x="3126" y="1900"/>
                  </a:lnTo>
                  <a:close/>
                  <a:moveTo>
                    <a:pt x="2311" y="3000"/>
                  </a:moveTo>
                  <a:lnTo>
                    <a:pt x="1129" y="3000"/>
                  </a:lnTo>
                  <a:lnTo>
                    <a:pt x="1118" y="3016"/>
                  </a:lnTo>
                  <a:lnTo>
                    <a:pt x="2321" y="3016"/>
                  </a:lnTo>
                  <a:lnTo>
                    <a:pt x="2311" y="3000"/>
                  </a:lnTo>
                  <a:close/>
                  <a:moveTo>
                    <a:pt x="1721" y="2650"/>
                  </a:moveTo>
                  <a:lnTo>
                    <a:pt x="1683" y="2666"/>
                  </a:lnTo>
                  <a:lnTo>
                    <a:pt x="1640" y="2683"/>
                  </a:lnTo>
                  <a:lnTo>
                    <a:pt x="1499" y="2783"/>
                  </a:lnTo>
                  <a:lnTo>
                    <a:pt x="1428" y="2816"/>
                  </a:lnTo>
                  <a:lnTo>
                    <a:pt x="1356" y="2866"/>
                  </a:lnTo>
                  <a:lnTo>
                    <a:pt x="1212" y="2950"/>
                  </a:lnTo>
                  <a:lnTo>
                    <a:pt x="1140" y="3000"/>
                  </a:lnTo>
                  <a:lnTo>
                    <a:pt x="2301" y="3000"/>
                  </a:lnTo>
                  <a:lnTo>
                    <a:pt x="2229" y="2950"/>
                  </a:lnTo>
                  <a:lnTo>
                    <a:pt x="2085" y="2866"/>
                  </a:lnTo>
                  <a:lnTo>
                    <a:pt x="2013" y="2816"/>
                  </a:lnTo>
                  <a:lnTo>
                    <a:pt x="1941" y="2783"/>
                  </a:lnTo>
                  <a:lnTo>
                    <a:pt x="1800" y="2683"/>
                  </a:lnTo>
                  <a:lnTo>
                    <a:pt x="1758" y="2666"/>
                  </a:lnTo>
                  <a:lnTo>
                    <a:pt x="1721" y="2650"/>
                  </a:lnTo>
                  <a:close/>
                  <a:moveTo>
                    <a:pt x="881" y="2117"/>
                  </a:moveTo>
                  <a:lnTo>
                    <a:pt x="881" y="2966"/>
                  </a:lnTo>
                  <a:lnTo>
                    <a:pt x="1571" y="2550"/>
                  </a:lnTo>
                  <a:lnTo>
                    <a:pt x="881" y="2117"/>
                  </a:lnTo>
                  <a:close/>
                  <a:moveTo>
                    <a:pt x="2557" y="2117"/>
                  </a:moveTo>
                  <a:lnTo>
                    <a:pt x="1868" y="2550"/>
                  </a:lnTo>
                  <a:lnTo>
                    <a:pt x="2557" y="2966"/>
                  </a:lnTo>
                  <a:lnTo>
                    <a:pt x="2557" y="2117"/>
                  </a:lnTo>
                  <a:close/>
                  <a:moveTo>
                    <a:pt x="2313" y="2083"/>
                  </a:moveTo>
                  <a:lnTo>
                    <a:pt x="1113" y="2083"/>
                  </a:lnTo>
                  <a:lnTo>
                    <a:pt x="1185" y="2117"/>
                  </a:lnTo>
                  <a:lnTo>
                    <a:pt x="1330" y="2216"/>
                  </a:lnTo>
                  <a:lnTo>
                    <a:pt x="1403" y="2250"/>
                  </a:lnTo>
                  <a:lnTo>
                    <a:pt x="1547" y="2350"/>
                  </a:lnTo>
                  <a:lnTo>
                    <a:pt x="1620" y="2383"/>
                  </a:lnTo>
                  <a:lnTo>
                    <a:pt x="1692" y="2433"/>
                  </a:lnTo>
                  <a:lnTo>
                    <a:pt x="1754" y="2433"/>
                  </a:lnTo>
                  <a:lnTo>
                    <a:pt x="2243" y="2133"/>
                  </a:lnTo>
                  <a:lnTo>
                    <a:pt x="2313" y="2083"/>
                  </a:lnTo>
                  <a:close/>
                  <a:moveTo>
                    <a:pt x="2338" y="2067"/>
                  </a:moveTo>
                  <a:lnTo>
                    <a:pt x="1102" y="2067"/>
                  </a:lnTo>
                  <a:lnTo>
                    <a:pt x="1107" y="2083"/>
                  </a:lnTo>
                  <a:lnTo>
                    <a:pt x="2329" y="2083"/>
                  </a:lnTo>
                  <a:lnTo>
                    <a:pt x="2338" y="2067"/>
                  </a:lnTo>
                  <a:close/>
                  <a:moveTo>
                    <a:pt x="2153" y="167"/>
                  </a:moveTo>
                  <a:lnTo>
                    <a:pt x="1745" y="167"/>
                  </a:lnTo>
                  <a:lnTo>
                    <a:pt x="1969" y="267"/>
                  </a:lnTo>
                  <a:lnTo>
                    <a:pt x="2044" y="284"/>
                  </a:lnTo>
                  <a:lnTo>
                    <a:pt x="2418" y="450"/>
                  </a:lnTo>
                  <a:lnTo>
                    <a:pt x="2567" y="500"/>
                  </a:lnTo>
                  <a:lnTo>
                    <a:pt x="2717" y="567"/>
                  </a:lnTo>
                  <a:lnTo>
                    <a:pt x="2745" y="584"/>
                  </a:lnTo>
                  <a:lnTo>
                    <a:pt x="2769" y="600"/>
                  </a:lnTo>
                  <a:lnTo>
                    <a:pt x="2789" y="633"/>
                  </a:lnTo>
                  <a:lnTo>
                    <a:pt x="2805" y="650"/>
                  </a:lnTo>
                  <a:lnTo>
                    <a:pt x="2836" y="733"/>
                  </a:lnTo>
                  <a:lnTo>
                    <a:pt x="2868" y="800"/>
                  </a:lnTo>
                  <a:lnTo>
                    <a:pt x="2931" y="967"/>
                  </a:lnTo>
                  <a:lnTo>
                    <a:pt x="2963" y="1033"/>
                  </a:lnTo>
                  <a:lnTo>
                    <a:pt x="2995" y="1117"/>
                  </a:lnTo>
                  <a:lnTo>
                    <a:pt x="3250" y="1717"/>
                  </a:lnTo>
                  <a:lnTo>
                    <a:pt x="3270" y="1767"/>
                  </a:lnTo>
                  <a:lnTo>
                    <a:pt x="3280" y="1783"/>
                  </a:lnTo>
                  <a:lnTo>
                    <a:pt x="3292" y="1817"/>
                  </a:lnTo>
                  <a:lnTo>
                    <a:pt x="3309" y="1833"/>
                  </a:lnTo>
                  <a:lnTo>
                    <a:pt x="3330" y="1850"/>
                  </a:lnTo>
                  <a:lnTo>
                    <a:pt x="3382" y="1850"/>
                  </a:lnTo>
                  <a:lnTo>
                    <a:pt x="3406" y="1833"/>
                  </a:lnTo>
                  <a:lnTo>
                    <a:pt x="3423" y="1817"/>
                  </a:lnTo>
                  <a:lnTo>
                    <a:pt x="3434" y="1800"/>
                  </a:lnTo>
                  <a:lnTo>
                    <a:pt x="3440" y="1767"/>
                  </a:lnTo>
                  <a:lnTo>
                    <a:pt x="3438" y="1767"/>
                  </a:lnTo>
                  <a:lnTo>
                    <a:pt x="3435" y="1750"/>
                  </a:lnTo>
                  <a:lnTo>
                    <a:pt x="3431" y="1733"/>
                  </a:lnTo>
                  <a:lnTo>
                    <a:pt x="3427" y="1733"/>
                  </a:lnTo>
                  <a:lnTo>
                    <a:pt x="3397" y="1650"/>
                  </a:lnTo>
                  <a:lnTo>
                    <a:pt x="3368" y="1583"/>
                  </a:lnTo>
                  <a:lnTo>
                    <a:pt x="3222" y="1233"/>
                  </a:lnTo>
                  <a:lnTo>
                    <a:pt x="3190" y="1167"/>
                  </a:lnTo>
                  <a:lnTo>
                    <a:pt x="3095" y="933"/>
                  </a:lnTo>
                  <a:lnTo>
                    <a:pt x="3064" y="850"/>
                  </a:lnTo>
                  <a:lnTo>
                    <a:pt x="3032" y="783"/>
                  </a:lnTo>
                  <a:lnTo>
                    <a:pt x="3001" y="700"/>
                  </a:lnTo>
                  <a:lnTo>
                    <a:pt x="2970" y="633"/>
                  </a:lnTo>
                  <a:lnTo>
                    <a:pt x="2939" y="550"/>
                  </a:lnTo>
                  <a:lnTo>
                    <a:pt x="2921" y="517"/>
                  </a:lnTo>
                  <a:lnTo>
                    <a:pt x="2899" y="484"/>
                  </a:lnTo>
                  <a:lnTo>
                    <a:pt x="2871" y="467"/>
                  </a:lnTo>
                  <a:lnTo>
                    <a:pt x="2690" y="384"/>
                  </a:lnTo>
                  <a:lnTo>
                    <a:pt x="2618" y="367"/>
                  </a:lnTo>
                  <a:lnTo>
                    <a:pt x="2401" y="267"/>
                  </a:lnTo>
                  <a:lnTo>
                    <a:pt x="2153" y="167"/>
                  </a:lnTo>
                  <a:close/>
                  <a:moveTo>
                    <a:pt x="1751" y="0"/>
                  </a:moveTo>
                  <a:lnTo>
                    <a:pt x="1672" y="0"/>
                  </a:lnTo>
                  <a:lnTo>
                    <a:pt x="1450" y="100"/>
                  </a:lnTo>
                  <a:lnTo>
                    <a:pt x="1376" y="117"/>
                  </a:lnTo>
                  <a:lnTo>
                    <a:pt x="1228" y="184"/>
                  </a:lnTo>
                  <a:lnTo>
                    <a:pt x="858" y="334"/>
                  </a:lnTo>
                  <a:lnTo>
                    <a:pt x="561" y="467"/>
                  </a:lnTo>
                  <a:lnTo>
                    <a:pt x="540" y="467"/>
                  </a:lnTo>
                  <a:lnTo>
                    <a:pt x="523" y="484"/>
                  </a:lnTo>
                  <a:lnTo>
                    <a:pt x="510" y="500"/>
                  </a:lnTo>
                  <a:lnTo>
                    <a:pt x="499" y="517"/>
                  </a:lnTo>
                  <a:lnTo>
                    <a:pt x="437" y="683"/>
                  </a:lnTo>
                  <a:lnTo>
                    <a:pt x="407" y="750"/>
                  </a:lnTo>
                  <a:lnTo>
                    <a:pt x="376" y="833"/>
                  </a:lnTo>
                  <a:lnTo>
                    <a:pt x="345" y="900"/>
                  </a:lnTo>
                  <a:lnTo>
                    <a:pt x="314" y="983"/>
                  </a:lnTo>
                  <a:lnTo>
                    <a:pt x="283" y="1050"/>
                  </a:lnTo>
                  <a:lnTo>
                    <a:pt x="159" y="1350"/>
                  </a:lnTo>
                  <a:lnTo>
                    <a:pt x="129" y="1433"/>
                  </a:lnTo>
                  <a:lnTo>
                    <a:pt x="69" y="1567"/>
                  </a:lnTo>
                  <a:lnTo>
                    <a:pt x="38" y="1650"/>
                  </a:lnTo>
                  <a:lnTo>
                    <a:pt x="9" y="1717"/>
                  </a:lnTo>
                  <a:lnTo>
                    <a:pt x="0" y="1767"/>
                  </a:lnTo>
                  <a:lnTo>
                    <a:pt x="11" y="1800"/>
                  </a:lnTo>
                  <a:lnTo>
                    <a:pt x="39" y="1833"/>
                  </a:lnTo>
                  <a:lnTo>
                    <a:pt x="109" y="1833"/>
                  </a:lnTo>
                  <a:lnTo>
                    <a:pt x="131" y="1817"/>
                  </a:lnTo>
                  <a:lnTo>
                    <a:pt x="147" y="1800"/>
                  </a:lnTo>
                  <a:lnTo>
                    <a:pt x="160" y="1783"/>
                  </a:lnTo>
                  <a:lnTo>
                    <a:pt x="223" y="1617"/>
                  </a:lnTo>
                  <a:lnTo>
                    <a:pt x="255" y="1550"/>
                  </a:lnTo>
                  <a:lnTo>
                    <a:pt x="319" y="1383"/>
                  </a:lnTo>
                  <a:lnTo>
                    <a:pt x="351" y="1317"/>
                  </a:lnTo>
                  <a:lnTo>
                    <a:pt x="383" y="1233"/>
                  </a:lnTo>
                  <a:lnTo>
                    <a:pt x="413" y="1167"/>
                  </a:lnTo>
                  <a:lnTo>
                    <a:pt x="444" y="1100"/>
                  </a:lnTo>
                  <a:lnTo>
                    <a:pt x="505" y="950"/>
                  </a:lnTo>
                  <a:lnTo>
                    <a:pt x="536" y="883"/>
                  </a:lnTo>
                  <a:lnTo>
                    <a:pt x="566" y="800"/>
                  </a:lnTo>
                  <a:lnTo>
                    <a:pt x="596" y="733"/>
                  </a:lnTo>
                  <a:lnTo>
                    <a:pt x="626" y="650"/>
                  </a:lnTo>
                  <a:lnTo>
                    <a:pt x="642" y="633"/>
                  </a:lnTo>
                  <a:lnTo>
                    <a:pt x="663" y="600"/>
                  </a:lnTo>
                  <a:lnTo>
                    <a:pt x="688" y="584"/>
                  </a:lnTo>
                  <a:lnTo>
                    <a:pt x="717" y="567"/>
                  </a:lnTo>
                  <a:lnTo>
                    <a:pt x="866" y="500"/>
                  </a:lnTo>
                  <a:lnTo>
                    <a:pt x="1014" y="450"/>
                  </a:lnTo>
                  <a:lnTo>
                    <a:pt x="1312" y="317"/>
                  </a:lnTo>
                  <a:lnTo>
                    <a:pt x="1386" y="300"/>
                  </a:lnTo>
                  <a:lnTo>
                    <a:pt x="1684" y="167"/>
                  </a:lnTo>
                  <a:lnTo>
                    <a:pt x="2153" y="167"/>
                  </a:lnTo>
                  <a:lnTo>
                    <a:pt x="2112" y="150"/>
                  </a:lnTo>
                  <a:lnTo>
                    <a:pt x="1968" y="84"/>
                  </a:lnTo>
                  <a:lnTo>
                    <a:pt x="1895" y="67"/>
                  </a:lnTo>
                  <a:lnTo>
                    <a:pt x="175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AutoShape 15">
              <a:extLst>
                <a:ext uri="{FF2B5EF4-FFF2-40B4-BE49-F238E27FC236}">
                  <a16:creationId xmlns:a16="http://schemas.microsoft.com/office/drawing/2014/main" id="{5CA6B8EA-4B31-4B69-A5CA-2B5AD39C2FEC}"/>
                </a:ext>
              </a:extLst>
            </p:cNvPr>
            <p:cNvSpPr>
              <a:spLocks/>
            </p:cNvSpPr>
            <p:nvPr/>
          </p:nvSpPr>
          <p:spPr bwMode="auto">
            <a:xfrm>
              <a:off x="7524" y="824"/>
              <a:ext cx="2806" cy="3330"/>
            </a:xfrm>
            <a:custGeom>
              <a:avLst/>
              <a:gdLst>
                <a:gd name="T0" fmla="+- 0 8894 7524"/>
                <a:gd name="T1" fmla="*/ T0 w 2806"/>
                <a:gd name="T2" fmla="+- 0 827 824"/>
                <a:gd name="T3" fmla="*/ 827 h 3330"/>
                <a:gd name="T4" fmla="+- 0 7999 7524"/>
                <a:gd name="T5" fmla="*/ T4 w 2806"/>
                <a:gd name="T6" fmla="+- 0 1217 824"/>
                <a:gd name="T7" fmla="*/ 1217 h 3330"/>
                <a:gd name="T8" fmla="+- 0 7959 7524"/>
                <a:gd name="T9" fmla="*/ T8 w 2806"/>
                <a:gd name="T10" fmla="+- 0 1244 824"/>
                <a:gd name="T11" fmla="*/ 1244 h 3330"/>
                <a:gd name="T12" fmla="+- 0 7934 7524"/>
                <a:gd name="T13" fmla="*/ T12 w 2806"/>
                <a:gd name="T14" fmla="+- 0 1285 824"/>
                <a:gd name="T15" fmla="*/ 1285 h 3330"/>
                <a:gd name="T16" fmla="+- 0 7602 7524"/>
                <a:gd name="T17" fmla="*/ T16 w 2806"/>
                <a:gd name="T18" fmla="+- 0 2134 824"/>
                <a:gd name="T19" fmla="*/ 2134 h 3330"/>
                <a:gd name="T20" fmla="+- 0 7533 7524"/>
                <a:gd name="T21" fmla="*/ T20 w 2806"/>
                <a:gd name="T22" fmla="+- 0 2313 824"/>
                <a:gd name="T23" fmla="*/ 2313 h 3330"/>
                <a:gd name="T24" fmla="+- 0 7526 7524"/>
                <a:gd name="T25" fmla="*/ T24 w 2806"/>
                <a:gd name="T26" fmla="+- 0 2346 824"/>
                <a:gd name="T27" fmla="*/ 2346 h 3330"/>
                <a:gd name="T28" fmla="+- 0 7525 7524"/>
                <a:gd name="T29" fmla="*/ T28 w 2806"/>
                <a:gd name="T30" fmla="+- 0 2439 824"/>
                <a:gd name="T31" fmla="*/ 2439 h 3330"/>
                <a:gd name="T32" fmla="+- 0 7524 7524"/>
                <a:gd name="T33" fmla="*/ T32 w 2806"/>
                <a:gd name="T34" fmla="+- 0 2710 824"/>
                <a:gd name="T35" fmla="*/ 2710 h 3330"/>
                <a:gd name="T36" fmla="+- 0 7524 7524"/>
                <a:gd name="T37" fmla="*/ T36 w 2806"/>
                <a:gd name="T38" fmla="+- 0 4047 824"/>
                <a:gd name="T39" fmla="*/ 4047 h 3330"/>
                <a:gd name="T40" fmla="+- 0 7549 7524"/>
                <a:gd name="T41" fmla="*/ T40 w 2806"/>
                <a:gd name="T42" fmla="+- 0 4128 824"/>
                <a:gd name="T43" fmla="*/ 4128 h 3330"/>
                <a:gd name="T44" fmla="+- 0 7631 7524"/>
                <a:gd name="T45" fmla="*/ T44 w 2806"/>
                <a:gd name="T46" fmla="+- 0 4153 824"/>
                <a:gd name="T47" fmla="*/ 4153 h 3330"/>
                <a:gd name="T48" fmla="+- 0 7901 7524"/>
                <a:gd name="T49" fmla="*/ T48 w 2806"/>
                <a:gd name="T50" fmla="+- 0 4153 824"/>
                <a:gd name="T51" fmla="*/ 4153 h 3330"/>
                <a:gd name="T52" fmla="+- 0 7929 7524"/>
                <a:gd name="T53" fmla="*/ T52 w 2806"/>
                <a:gd name="T54" fmla="+- 0 4127 824"/>
                <a:gd name="T55" fmla="*/ 4127 h 3330"/>
                <a:gd name="T56" fmla="+- 0 7930 7524"/>
                <a:gd name="T57" fmla="*/ T56 w 2806"/>
                <a:gd name="T58" fmla="+- 0 2543 824"/>
                <a:gd name="T59" fmla="*/ 2543 h 3330"/>
                <a:gd name="T60" fmla="+- 0 7951 7524"/>
                <a:gd name="T61" fmla="*/ T60 w 2806"/>
                <a:gd name="T62" fmla="+- 0 2461 824"/>
                <a:gd name="T63" fmla="*/ 2461 h 3330"/>
                <a:gd name="T64" fmla="+- 0 8033 7524"/>
                <a:gd name="T65" fmla="*/ T64 w 2806"/>
                <a:gd name="T66" fmla="+- 0 2440 824"/>
                <a:gd name="T67" fmla="*/ 2440 h 3330"/>
                <a:gd name="T68" fmla="+- 0 10329 7524"/>
                <a:gd name="T69" fmla="*/ T68 w 2806"/>
                <a:gd name="T70" fmla="+- 0 2367 824"/>
                <a:gd name="T71" fmla="*/ 2367 h 3330"/>
                <a:gd name="T72" fmla="+- 0 10327 7524"/>
                <a:gd name="T73" fmla="*/ T72 w 2806"/>
                <a:gd name="T74" fmla="+- 0 2335 824"/>
                <a:gd name="T75" fmla="*/ 2335 h 3330"/>
                <a:gd name="T76" fmla="+- 0 10319 7524"/>
                <a:gd name="T77" fmla="*/ T76 w 2806"/>
                <a:gd name="T78" fmla="+- 0 2304 824"/>
                <a:gd name="T79" fmla="*/ 2304 h 3330"/>
                <a:gd name="T80" fmla="+- 0 8614 7524"/>
                <a:gd name="T81" fmla="*/ T80 w 2806"/>
                <a:gd name="T82" fmla="+- 0 2134 824"/>
                <a:gd name="T83" fmla="*/ 2134 h 3330"/>
                <a:gd name="T84" fmla="+- 0 8416 7524"/>
                <a:gd name="T85" fmla="*/ T84 w 2806"/>
                <a:gd name="T86" fmla="+- 0 2128 824"/>
                <a:gd name="T87" fmla="*/ 2128 h 3330"/>
                <a:gd name="T88" fmla="+- 0 8369 7524"/>
                <a:gd name="T89" fmla="*/ T88 w 2806"/>
                <a:gd name="T90" fmla="+- 0 2082 824"/>
                <a:gd name="T91" fmla="*/ 2082 h 3330"/>
                <a:gd name="T92" fmla="+- 0 8363 7524"/>
                <a:gd name="T93" fmla="*/ T92 w 2806"/>
                <a:gd name="T94" fmla="+- 0 1961 824"/>
                <a:gd name="T95" fmla="*/ 1961 h 3330"/>
                <a:gd name="T96" fmla="+- 0 8363 7524"/>
                <a:gd name="T97" fmla="*/ T96 w 2806"/>
                <a:gd name="T98" fmla="+- 0 1500 824"/>
                <a:gd name="T99" fmla="*/ 1500 h 3330"/>
                <a:gd name="T100" fmla="+- 0 8369 7524"/>
                <a:gd name="T101" fmla="*/ T100 w 2806"/>
                <a:gd name="T102" fmla="+- 0 1381 824"/>
                <a:gd name="T103" fmla="*/ 1381 h 3330"/>
                <a:gd name="T104" fmla="+- 0 8416 7524"/>
                <a:gd name="T105" fmla="*/ T104 w 2806"/>
                <a:gd name="T106" fmla="+- 0 1335 824"/>
                <a:gd name="T107" fmla="*/ 1335 h 3330"/>
                <a:gd name="T108" fmla="+- 0 9922 7524"/>
                <a:gd name="T109" fmla="*/ T108 w 2806"/>
                <a:gd name="T110" fmla="+- 0 1329 824"/>
                <a:gd name="T111" fmla="*/ 1329 h 3330"/>
                <a:gd name="T112" fmla="+- 0 9888 7524"/>
                <a:gd name="T113" fmla="*/ T112 w 2806"/>
                <a:gd name="T114" fmla="+- 0 1251 824"/>
                <a:gd name="T115" fmla="*/ 1251 h 3330"/>
                <a:gd name="T116" fmla="+- 0 9870 7524"/>
                <a:gd name="T117" fmla="*/ T116 w 2806"/>
                <a:gd name="T118" fmla="+- 0 1231 824"/>
                <a:gd name="T119" fmla="*/ 1231 h 3330"/>
                <a:gd name="T120" fmla="+- 0 9730 7524"/>
                <a:gd name="T121" fmla="*/ T120 w 2806"/>
                <a:gd name="T122" fmla="+- 0 1163 824"/>
                <a:gd name="T123" fmla="*/ 1163 h 3330"/>
                <a:gd name="T124" fmla="+- 0 9599 7524"/>
                <a:gd name="T125" fmla="*/ T124 w 2806"/>
                <a:gd name="T126" fmla="+- 0 1104 824"/>
                <a:gd name="T127" fmla="*/ 1104 h 3330"/>
                <a:gd name="T128" fmla="+- 0 8945 7524"/>
                <a:gd name="T129" fmla="*/ T128 w 2806"/>
                <a:gd name="T130" fmla="+- 0 827 824"/>
                <a:gd name="T131" fmla="*/ 827 h 3330"/>
                <a:gd name="T132" fmla="+- 0 10329 7524"/>
                <a:gd name="T133" fmla="*/ T132 w 2806"/>
                <a:gd name="T134" fmla="+- 0 2439 824"/>
                <a:gd name="T135" fmla="*/ 2439 h 3330"/>
                <a:gd name="T136" fmla="+- 0 9822 7524"/>
                <a:gd name="T137" fmla="*/ T136 w 2806"/>
                <a:gd name="T138" fmla="+- 0 2440 824"/>
                <a:gd name="T139" fmla="*/ 2440 h 3330"/>
                <a:gd name="T140" fmla="+- 0 9902 7524"/>
                <a:gd name="T141" fmla="*/ T140 w 2806"/>
                <a:gd name="T142" fmla="+- 0 2461 824"/>
                <a:gd name="T143" fmla="*/ 2461 h 3330"/>
                <a:gd name="T144" fmla="+- 0 9924 7524"/>
                <a:gd name="T145" fmla="*/ T144 w 2806"/>
                <a:gd name="T146" fmla="+- 0 2540 824"/>
                <a:gd name="T147" fmla="*/ 2540 h 3330"/>
                <a:gd name="T148" fmla="+- 0 10214 7524"/>
                <a:gd name="T149" fmla="*/ T148 w 2806"/>
                <a:gd name="T150" fmla="+- 0 3579 824"/>
                <a:gd name="T151" fmla="*/ 3579 h 3330"/>
                <a:gd name="T152" fmla="+- 0 10305 7524"/>
                <a:gd name="T153" fmla="*/ T152 w 2806"/>
                <a:gd name="T154" fmla="+- 0 3554 824"/>
                <a:gd name="T155" fmla="*/ 3554 h 3330"/>
                <a:gd name="T156" fmla="+- 0 10329 7524"/>
                <a:gd name="T157" fmla="*/ T156 w 2806"/>
                <a:gd name="T158" fmla="+- 0 3462 824"/>
                <a:gd name="T159" fmla="*/ 3462 h 3330"/>
                <a:gd name="T160" fmla="+- 0 10329 7524"/>
                <a:gd name="T161" fmla="*/ T160 w 2806"/>
                <a:gd name="T162" fmla="+- 0 2439 824"/>
                <a:gd name="T163" fmla="*/ 2439 h 3330"/>
                <a:gd name="T164" fmla="+- 0 9000 7524"/>
                <a:gd name="T165" fmla="*/ T164 w 2806"/>
                <a:gd name="T166" fmla="+- 0 1329 824"/>
                <a:gd name="T167" fmla="*/ 1329 h 3330"/>
                <a:gd name="T168" fmla="+- 0 9431 7524"/>
                <a:gd name="T169" fmla="*/ T168 w 2806"/>
                <a:gd name="T170" fmla="+- 0 1335 824"/>
                <a:gd name="T171" fmla="*/ 1335 h 3330"/>
                <a:gd name="T172" fmla="+- 0 9477 7524"/>
                <a:gd name="T173" fmla="*/ T172 w 2806"/>
                <a:gd name="T174" fmla="+- 0 1384 824"/>
                <a:gd name="T175" fmla="*/ 1384 h 3330"/>
                <a:gd name="T176" fmla="+- 0 9483 7524"/>
                <a:gd name="T177" fmla="*/ T176 w 2806"/>
                <a:gd name="T178" fmla="+- 0 1961 824"/>
                <a:gd name="T179" fmla="*/ 1961 h 3330"/>
                <a:gd name="T180" fmla="+- 0 9477 7524"/>
                <a:gd name="T181" fmla="*/ T180 w 2806"/>
                <a:gd name="T182" fmla="+- 0 2080 824"/>
                <a:gd name="T183" fmla="*/ 2080 h 3330"/>
                <a:gd name="T184" fmla="+- 0 9428 7524"/>
                <a:gd name="T185" fmla="*/ T184 w 2806"/>
                <a:gd name="T186" fmla="+- 0 2129 824"/>
                <a:gd name="T187" fmla="*/ 2129 h 3330"/>
                <a:gd name="T188" fmla="+- 0 8614 7524"/>
                <a:gd name="T189" fmla="*/ T188 w 2806"/>
                <a:gd name="T190" fmla="+- 0 2134 824"/>
                <a:gd name="T191" fmla="*/ 2134 h 3330"/>
                <a:gd name="T192" fmla="+- 0 10241 7524"/>
                <a:gd name="T193" fmla="*/ T192 w 2806"/>
                <a:gd name="T194" fmla="+- 0 2111 824"/>
                <a:gd name="T195" fmla="*/ 2111 h 3330"/>
                <a:gd name="T196" fmla="+- 0 9922 7524"/>
                <a:gd name="T197" fmla="*/ T196 w 2806"/>
                <a:gd name="T198" fmla="+- 0 1329 824"/>
                <a:gd name="T199" fmla="*/ 1329 h 333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Lst>
              <a:rect l="0" t="0" r="r" b="b"/>
              <a:pathLst>
                <a:path w="2806" h="3330">
                  <a:moveTo>
                    <a:pt x="1396" y="0"/>
                  </a:moveTo>
                  <a:lnTo>
                    <a:pt x="1370" y="3"/>
                  </a:lnTo>
                  <a:lnTo>
                    <a:pt x="1344" y="12"/>
                  </a:lnTo>
                  <a:lnTo>
                    <a:pt x="475" y="393"/>
                  </a:lnTo>
                  <a:lnTo>
                    <a:pt x="452" y="406"/>
                  </a:lnTo>
                  <a:lnTo>
                    <a:pt x="435" y="420"/>
                  </a:lnTo>
                  <a:lnTo>
                    <a:pt x="421" y="439"/>
                  </a:lnTo>
                  <a:lnTo>
                    <a:pt x="410" y="461"/>
                  </a:lnTo>
                  <a:lnTo>
                    <a:pt x="382" y="534"/>
                  </a:lnTo>
                  <a:lnTo>
                    <a:pt x="78" y="1310"/>
                  </a:lnTo>
                  <a:lnTo>
                    <a:pt x="15" y="1472"/>
                  </a:lnTo>
                  <a:lnTo>
                    <a:pt x="9" y="1489"/>
                  </a:lnTo>
                  <a:lnTo>
                    <a:pt x="5" y="1505"/>
                  </a:lnTo>
                  <a:lnTo>
                    <a:pt x="2" y="1522"/>
                  </a:lnTo>
                  <a:lnTo>
                    <a:pt x="1" y="1540"/>
                  </a:lnTo>
                  <a:lnTo>
                    <a:pt x="1" y="1615"/>
                  </a:lnTo>
                  <a:lnTo>
                    <a:pt x="0" y="1719"/>
                  </a:lnTo>
                  <a:lnTo>
                    <a:pt x="0" y="1886"/>
                  </a:lnTo>
                  <a:lnTo>
                    <a:pt x="0" y="2877"/>
                  </a:lnTo>
                  <a:lnTo>
                    <a:pt x="0" y="3223"/>
                  </a:lnTo>
                  <a:lnTo>
                    <a:pt x="6" y="3271"/>
                  </a:lnTo>
                  <a:lnTo>
                    <a:pt x="25" y="3304"/>
                  </a:lnTo>
                  <a:lnTo>
                    <a:pt x="58" y="3323"/>
                  </a:lnTo>
                  <a:lnTo>
                    <a:pt x="107" y="3329"/>
                  </a:lnTo>
                  <a:lnTo>
                    <a:pt x="163" y="3330"/>
                  </a:lnTo>
                  <a:lnTo>
                    <a:pt x="377" y="3329"/>
                  </a:lnTo>
                  <a:lnTo>
                    <a:pt x="399" y="3323"/>
                  </a:lnTo>
                  <a:lnTo>
                    <a:pt x="405" y="3303"/>
                  </a:lnTo>
                  <a:lnTo>
                    <a:pt x="405" y="1910"/>
                  </a:lnTo>
                  <a:lnTo>
                    <a:pt x="406" y="1719"/>
                  </a:lnTo>
                  <a:lnTo>
                    <a:pt x="410" y="1669"/>
                  </a:lnTo>
                  <a:lnTo>
                    <a:pt x="427" y="1637"/>
                  </a:lnTo>
                  <a:lnTo>
                    <a:pt x="459" y="1620"/>
                  </a:lnTo>
                  <a:lnTo>
                    <a:pt x="509" y="1616"/>
                  </a:lnTo>
                  <a:lnTo>
                    <a:pt x="2805" y="1615"/>
                  </a:lnTo>
                  <a:lnTo>
                    <a:pt x="2805" y="1543"/>
                  </a:lnTo>
                  <a:lnTo>
                    <a:pt x="2804" y="1527"/>
                  </a:lnTo>
                  <a:lnTo>
                    <a:pt x="2803" y="1511"/>
                  </a:lnTo>
                  <a:lnTo>
                    <a:pt x="2800" y="1495"/>
                  </a:lnTo>
                  <a:lnTo>
                    <a:pt x="2795" y="1480"/>
                  </a:lnTo>
                  <a:lnTo>
                    <a:pt x="2727" y="1310"/>
                  </a:lnTo>
                  <a:lnTo>
                    <a:pt x="1090" y="1310"/>
                  </a:lnTo>
                  <a:lnTo>
                    <a:pt x="937" y="1310"/>
                  </a:lnTo>
                  <a:lnTo>
                    <a:pt x="892" y="1304"/>
                  </a:lnTo>
                  <a:lnTo>
                    <a:pt x="862" y="1287"/>
                  </a:lnTo>
                  <a:lnTo>
                    <a:pt x="845" y="1258"/>
                  </a:lnTo>
                  <a:lnTo>
                    <a:pt x="839" y="1214"/>
                  </a:lnTo>
                  <a:lnTo>
                    <a:pt x="839" y="1137"/>
                  </a:lnTo>
                  <a:lnTo>
                    <a:pt x="839" y="1033"/>
                  </a:lnTo>
                  <a:lnTo>
                    <a:pt x="839" y="676"/>
                  </a:lnTo>
                  <a:lnTo>
                    <a:pt x="839" y="600"/>
                  </a:lnTo>
                  <a:lnTo>
                    <a:pt x="845" y="557"/>
                  </a:lnTo>
                  <a:lnTo>
                    <a:pt x="862" y="528"/>
                  </a:lnTo>
                  <a:lnTo>
                    <a:pt x="892" y="511"/>
                  </a:lnTo>
                  <a:lnTo>
                    <a:pt x="934" y="506"/>
                  </a:lnTo>
                  <a:lnTo>
                    <a:pt x="2398" y="505"/>
                  </a:lnTo>
                  <a:lnTo>
                    <a:pt x="2370" y="438"/>
                  </a:lnTo>
                  <a:lnTo>
                    <a:pt x="2364" y="427"/>
                  </a:lnTo>
                  <a:lnTo>
                    <a:pt x="2356" y="416"/>
                  </a:lnTo>
                  <a:lnTo>
                    <a:pt x="2346" y="407"/>
                  </a:lnTo>
                  <a:lnTo>
                    <a:pt x="2335" y="400"/>
                  </a:lnTo>
                  <a:lnTo>
                    <a:pt x="2206" y="339"/>
                  </a:lnTo>
                  <a:lnTo>
                    <a:pt x="2140" y="309"/>
                  </a:lnTo>
                  <a:lnTo>
                    <a:pt x="2075" y="280"/>
                  </a:lnTo>
                  <a:lnTo>
                    <a:pt x="1447" y="12"/>
                  </a:lnTo>
                  <a:lnTo>
                    <a:pt x="1421" y="3"/>
                  </a:lnTo>
                  <a:lnTo>
                    <a:pt x="1396" y="0"/>
                  </a:lnTo>
                  <a:close/>
                  <a:moveTo>
                    <a:pt x="2805" y="1615"/>
                  </a:moveTo>
                  <a:lnTo>
                    <a:pt x="1485" y="1615"/>
                  </a:lnTo>
                  <a:lnTo>
                    <a:pt x="2298" y="1616"/>
                  </a:lnTo>
                  <a:lnTo>
                    <a:pt x="2347" y="1620"/>
                  </a:lnTo>
                  <a:lnTo>
                    <a:pt x="2378" y="1637"/>
                  </a:lnTo>
                  <a:lnTo>
                    <a:pt x="2395" y="1668"/>
                  </a:lnTo>
                  <a:lnTo>
                    <a:pt x="2400" y="1716"/>
                  </a:lnTo>
                  <a:lnTo>
                    <a:pt x="2400" y="2755"/>
                  </a:lnTo>
                  <a:lnTo>
                    <a:pt x="2690" y="2755"/>
                  </a:lnTo>
                  <a:lnTo>
                    <a:pt x="2745" y="2749"/>
                  </a:lnTo>
                  <a:lnTo>
                    <a:pt x="2781" y="2730"/>
                  </a:lnTo>
                  <a:lnTo>
                    <a:pt x="2800" y="2694"/>
                  </a:lnTo>
                  <a:lnTo>
                    <a:pt x="2805" y="2638"/>
                  </a:lnTo>
                  <a:lnTo>
                    <a:pt x="2805" y="1699"/>
                  </a:lnTo>
                  <a:lnTo>
                    <a:pt x="2805" y="1615"/>
                  </a:lnTo>
                  <a:close/>
                  <a:moveTo>
                    <a:pt x="2398" y="505"/>
                  </a:moveTo>
                  <a:lnTo>
                    <a:pt x="1476" y="505"/>
                  </a:lnTo>
                  <a:lnTo>
                    <a:pt x="1863" y="506"/>
                  </a:lnTo>
                  <a:lnTo>
                    <a:pt x="1907" y="511"/>
                  </a:lnTo>
                  <a:lnTo>
                    <a:pt x="1936" y="529"/>
                  </a:lnTo>
                  <a:lnTo>
                    <a:pt x="1953" y="560"/>
                  </a:lnTo>
                  <a:lnTo>
                    <a:pt x="1959" y="605"/>
                  </a:lnTo>
                  <a:lnTo>
                    <a:pt x="1959" y="1137"/>
                  </a:lnTo>
                  <a:lnTo>
                    <a:pt x="1959" y="1209"/>
                  </a:lnTo>
                  <a:lnTo>
                    <a:pt x="1953" y="1256"/>
                  </a:lnTo>
                  <a:lnTo>
                    <a:pt x="1936" y="1287"/>
                  </a:lnTo>
                  <a:lnTo>
                    <a:pt x="1904" y="1305"/>
                  </a:lnTo>
                  <a:lnTo>
                    <a:pt x="1856" y="1310"/>
                  </a:lnTo>
                  <a:lnTo>
                    <a:pt x="1090" y="1310"/>
                  </a:lnTo>
                  <a:lnTo>
                    <a:pt x="2727" y="1310"/>
                  </a:lnTo>
                  <a:lnTo>
                    <a:pt x="2717" y="1287"/>
                  </a:lnTo>
                  <a:lnTo>
                    <a:pt x="2492" y="735"/>
                  </a:lnTo>
                  <a:lnTo>
                    <a:pt x="2398" y="505"/>
                  </a:lnTo>
                  <a:close/>
                </a:path>
              </a:pathLst>
            </a:custGeom>
            <a:solidFill>
              <a:srgbClr val="626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AutoShape 14">
              <a:extLst>
                <a:ext uri="{FF2B5EF4-FFF2-40B4-BE49-F238E27FC236}">
                  <a16:creationId xmlns:a16="http://schemas.microsoft.com/office/drawing/2014/main" id="{EA408B05-EDC2-4FE1-9F26-F66AF244E58B}"/>
                </a:ext>
              </a:extLst>
            </p:cNvPr>
            <p:cNvSpPr>
              <a:spLocks/>
            </p:cNvSpPr>
            <p:nvPr/>
          </p:nvSpPr>
          <p:spPr bwMode="auto">
            <a:xfrm>
              <a:off x="7203" y="542"/>
              <a:ext cx="3441" cy="1856"/>
            </a:xfrm>
            <a:custGeom>
              <a:avLst/>
              <a:gdLst>
                <a:gd name="T0" fmla="+- 0 8918 7203"/>
                <a:gd name="T1" fmla="*/ T0 w 3441"/>
                <a:gd name="T2" fmla="+- 0 710 542"/>
                <a:gd name="T3" fmla="*/ 710 h 1856"/>
                <a:gd name="T4" fmla="+- 0 8948 7203"/>
                <a:gd name="T5" fmla="*/ T4 w 3441"/>
                <a:gd name="T6" fmla="+- 0 715 542"/>
                <a:gd name="T7" fmla="*/ 715 h 1856"/>
                <a:gd name="T8" fmla="+- 0 9920 7203"/>
                <a:gd name="T9" fmla="*/ T8 w 3441"/>
                <a:gd name="T10" fmla="+- 0 1115 542"/>
                <a:gd name="T11" fmla="*/ 1115 h 1856"/>
                <a:gd name="T12" fmla="+- 0 9972 7203"/>
                <a:gd name="T13" fmla="*/ T12 w 3441"/>
                <a:gd name="T14" fmla="+- 0 1148 542"/>
                <a:gd name="T15" fmla="*/ 1148 h 1856"/>
                <a:gd name="T16" fmla="+- 0 10008 7203"/>
                <a:gd name="T17" fmla="*/ T16 w 3441"/>
                <a:gd name="T18" fmla="+- 0 1201 542"/>
                <a:gd name="T19" fmla="*/ 1201 h 1856"/>
                <a:gd name="T20" fmla="+- 0 10166 7203"/>
                <a:gd name="T21" fmla="*/ T20 w 3441"/>
                <a:gd name="T22" fmla="+- 0 1581 542"/>
                <a:gd name="T23" fmla="*/ 1581 h 1856"/>
                <a:gd name="T24" fmla="+- 0 10473 7203"/>
                <a:gd name="T25" fmla="*/ T24 w 3441"/>
                <a:gd name="T26" fmla="+- 0 2311 542"/>
                <a:gd name="T27" fmla="*/ 2311 h 1856"/>
                <a:gd name="T28" fmla="+- 0 10495 7203"/>
                <a:gd name="T29" fmla="*/ T28 w 3441"/>
                <a:gd name="T30" fmla="+- 0 2358 542"/>
                <a:gd name="T31" fmla="*/ 2358 h 1856"/>
                <a:gd name="T32" fmla="+- 0 10533 7203"/>
                <a:gd name="T33" fmla="*/ T32 w 3441"/>
                <a:gd name="T34" fmla="+- 0 2392 542"/>
                <a:gd name="T35" fmla="*/ 2392 h 1856"/>
                <a:gd name="T36" fmla="+- 0 10585 7203"/>
                <a:gd name="T37" fmla="*/ T36 w 3441"/>
                <a:gd name="T38" fmla="+- 0 2394 542"/>
                <a:gd name="T39" fmla="*/ 2394 h 1856"/>
                <a:gd name="T40" fmla="+- 0 10626 7203"/>
                <a:gd name="T41" fmla="*/ T40 w 3441"/>
                <a:gd name="T42" fmla="+- 0 2366 542"/>
                <a:gd name="T43" fmla="*/ 2366 h 1856"/>
                <a:gd name="T44" fmla="+- 0 10643 7203"/>
                <a:gd name="T45" fmla="*/ T44 w 3441"/>
                <a:gd name="T46" fmla="+- 0 2316 542"/>
                <a:gd name="T47" fmla="*/ 2316 h 1856"/>
                <a:gd name="T48" fmla="+- 0 10638 7203"/>
                <a:gd name="T49" fmla="*/ T48 w 3441"/>
                <a:gd name="T50" fmla="+- 0 2296 542"/>
                <a:gd name="T51" fmla="*/ 2296 h 1856"/>
                <a:gd name="T52" fmla="+- 0 10630 7203"/>
                <a:gd name="T53" fmla="*/ T52 w 3441"/>
                <a:gd name="T54" fmla="+- 0 2273 542"/>
                <a:gd name="T55" fmla="*/ 2273 h 1856"/>
                <a:gd name="T56" fmla="+- 0 10204 7203"/>
                <a:gd name="T57" fmla="*/ T56 w 3441"/>
                <a:gd name="T58" fmla="+- 0 1252 542"/>
                <a:gd name="T59" fmla="*/ 1252 h 1856"/>
                <a:gd name="T60" fmla="+- 0 10142 7203"/>
                <a:gd name="T61" fmla="*/ T60 w 3441"/>
                <a:gd name="T62" fmla="+- 0 1101 542"/>
                <a:gd name="T63" fmla="*/ 1101 h 1856"/>
                <a:gd name="T64" fmla="+- 0 10102 7203"/>
                <a:gd name="T65" fmla="*/ T64 w 3441"/>
                <a:gd name="T66" fmla="+- 0 1035 542"/>
                <a:gd name="T67" fmla="*/ 1035 h 1856"/>
                <a:gd name="T68" fmla="+- 0 10037 7203"/>
                <a:gd name="T69" fmla="*/ T68 w 3441"/>
                <a:gd name="T70" fmla="+- 0 993 542"/>
                <a:gd name="T71" fmla="*/ 993 h 1856"/>
                <a:gd name="T72" fmla="+- 0 9347 7203"/>
                <a:gd name="T73" fmla="*/ T72 w 3441"/>
                <a:gd name="T74" fmla="+- 0 710 542"/>
                <a:gd name="T75" fmla="*/ 710 h 1856"/>
                <a:gd name="T76" fmla="+- 0 8894 7203"/>
                <a:gd name="T77" fmla="*/ T76 w 3441"/>
                <a:gd name="T78" fmla="+- 0 544 542"/>
                <a:gd name="T79" fmla="*/ 544 h 1856"/>
                <a:gd name="T80" fmla="+- 0 7764 7203"/>
                <a:gd name="T81" fmla="*/ T80 w 3441"/>
                <a:gd name="T82" fmla="+- 0 1005 542"/>
                <a:gd name="T83" fmla="*/ 1005 h 1856"/>
                <a:gd name="T84" fmla="+- 0 7726 7203"/>
                <a:gd name="T85" fmla="*/ T84 w 3441"/>
                <a:gd name="T86" fmla="+- 0 1030 542"/>
                <a:gd name="T87" fmla="*/ 1030 h 1856"/>
                <a:gd name="T88" fmla="+- 0 7702 7203"/>
                <a:gd name="T89" fmla="*/ T88 w 3441"/>
                <a:gd name="T90" fmla="+- 0 1069 542"/>
                <a:gd name="T91" fmla="*/ 1069 h 1856"/>
                <a:gd name="T92" fmla="+- 0 7548 7203"/>
                <a:gd name="T93" fmla="*/ T92 w 3441"/>
                <a:gd name="T94" fmla="+- 0 1449 542"/>
                <a:gd name="T95" fmla="*/ 1449 h 1856"/>
                <a:gd name="T96" fmla="+- 0 7332 7203"/>
                <a:gd name="T97" fmla="*/ T96 w 3441"/>
                <a:gd name="T98" fmla="+- 0 1976 542"/>
                <a:gd name="T99" fmla="*/ 1976 h 1856"/>
                <a:gd name="T100" fmla="+- 0 7241 7203"/>
                <a:gd name="T101" fmla="*/ T100 w 3441"/>
                <a:gd name="T102" fmla="+- 0 2191 542"/>
                <a:gd name="T103" fmla="*/ 2191 h 1856"/>
                <a:gd name="T104" fmla="+- 0 7203 7203"/>
                <a:gd name="T105" fmla="*/ T104 w 3441"/>
                <a:gd name="T106" fmla="+- 0 2311 542"/>
                <a:gd name="T107" fmla="*/ 2311 h 1856"/>
                <a:gd name="T108" fmla="+- 0 7242 7203"/>
                <a:gd name="T109" fmla="*/ T108 w 3441"/>
                <a:gd name="T110" fmla="+- 0 2378 542"/>
                <a:gd name="T111" fmla="*/ 2378 h 1856"/>
                <a:gd name="T112" fmla="+- 0 7312 7203"/>
                <a:gd name="T113" fmla="*/ T112 w 3441"/>
                <a:gd name="T114" fmla="+- 0 2380 542"/>
                <a:gd name="T115" fmla="*/ 2380 h 1856"/>
                <a:gd name="T116" fmla="+- 0 7350 7203"/>
                <a:gd name="T117" fmla="*/ T116 w 3441"/>
                <a:gd name="T118" fmla="+- 0 2346 542"/>
                <a:gd name="T119" fmla="*/ 2346 h 1856"/>
                <a:gd name="T120" fmla="+- 0 7387 7203"/>
                <a:gd name="T121" fmla="*/ T120 w 3441"/>
                <a:gd name="T122" fmla="+- 0 2263 542"/>
                <a:gd name="T123" fmla="*/ 2263 h 1856"/>
                <a:gd name="T124" fmla="+- 0 7522 7203"/>
                <a:gd name="T125" fmla="*/ T124 w 3441"/>
                <a:gd name="T126" fmla="+- 0 1936 542"/>
                <a:gd name="T127" fmla="*/ 1936 h 1856"/>
                <a:gd name="T128" fmla="+- 0 7586 7203"/>
                <a:gd name="T129" fmla="*/ T128 w 3441"/>
                <a:gd name="T130" fmla="+- 0 1782 542"/>
                <a:gd name="T131" fmla="*/ 1782 h 1856"/>
                <a:gd name="T132" fmla="+- 0 7739 7203"/>
                <a:gd name="T133" fmla="*/ T132 w 3441"/>
                <a:gd name="T134" fmla="+- 0 1421 542"/>
                <a:gd name="T135" fmla="*/ 1421 h 1856"/>
                <a:gd name="T136" fmla="+- 0 7799 7203"/>
                <a:gd name="T137" fmla="*/ T136 w 3441"/>
                <a:gd name="T138" fmla="+- 0 1276 542"/>
                <a:gd name="T139" fmla="*/ 1276 h 1856"/>
                <a:gd name="T140" fmla="+- 0 7845 7203"/>
                <a:gd name="T141" fmla="*/ T140 w 3441"/>
                <a:gd name="T142" fmla="+- 0 1173 542"/>
                <a:gd name="T143" fmla="*/ 1173 h 1856"/>
                <a:gd name="T144" fmla="+- 0 7891 7203"/>
                <a:gd name="T145" fmla="*/ T144 w 3441"/>
                <a:gd name="T146" fmla="+- 0 1129 542"/>
                <a:gd name="T147" fmla="*/ 1129 h 1856"/>
                <a:gd name="T148" fmla="+- 0 8441 7203"/>
                <a:gd name="T149" fmla="*/ T148 w 3441"/>
                <a:gd name="T150" fmla="+- 0 899 542"/>
                <a:gd name="T151" fmla="*/ 899 h 1856"/>
                <a:gd name="T152" fmla="+- 0 8902 7203"/>
                <a:gd name="T153" fmla="*/ T152 w 3441"/>
                <a:gd name="T154" fmla="+- 0 712 542"/>
                <a:gd name="T155" fmla="*/ 712 h 1856"/>
                <a:gd name="T156" fmla="+- 0 9347 7203"/>
                <a:gd name="T157" fmla="*/ T156 w 3441"/>
                <a:gd name="T158" fmla="+- 0 710 542"/>
                <a:gd name="T159" fmla="*/ 710 h 1856"/>
                <a:gd name="T160" fmla="+- 0 8935 7203"/>
                <a:gd name="T161" fmla="*/ T160 w 3441"/>
                <a:gd name="T162" fmla="+- 0 544 542"/>
                <a:gd name="T163" fmla="*/ 544 h 185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Lst>
              <a:rect l="0" t="0" r="r" b="b"/>
              <a:pathLst>
                <a:path w="3441" h="1856">
                  <a:moveTo>
                    <a:pt x="2144" y="168"/>
                  </a:moveTo>
                  <a:lnTo>
                    <a:pt x="1715" y="168"/>
                  </a:lnTo>
                  <a:lnTo>
                    <a:pt x="1730" y="169"/>
                  </a:lnTo>
                  <a:lnTo>
                    <a:pt x="1745" y="173"/>
                  </a:lnTo>
                  <a:lnTo>
                    <a:pt x="2194" y="357"/>
                  </a:lnTo>
                  <a:lnTo>
                    <a:pt x="2717" y="573"/>
                  </a:lnTo>
                  <a:lnTo>
                    <a:pt x="2745" y="587"/>
                  </a:lnTo>
                  <a:lnTo>
                    <a:pt x="2769" y="606"/>
                  </a:lnTo>
                  <a:lnTo>
                    <a:pt x="2789" y="629"/>
                  </a:lnTo>
                  <a:lnTo>
                    <a:pt x="2805" y="659"/>
                  </a:lnTo>
                  <a:lnTo>
                    <a:pt x="2868" y="811"/>
                  </a:lnTo>
                  <a:lnTo>
                    <a:pt x="2963" y="1039"/>
                  </a:lnTo>
                  <a:lnTo>
                    <a:pt x="3250" y="1721"/>
                  </a:lnTo>
                  <a:lnTo>
                    <a:pt x="3270" y="1769"/>
                  </a:lnTo>
                  <a:lnTo>
                    <a:pt x="3280" y="1793"/>
                  </a:lnTo>
                  <a:lnTo>
                    <a:pt x="3292" y="1816"/>
                  </a:lnTo>
                  <a:lnTo>
                    <a:pt x="3309" y="1837"/>
                  </a:lnTo>
                  <a:lnTo>
                    <a:pt x="3330" y="1850"/>
                  </a:lnTo>
                  <a:lnTo>
                    <a:pt x="3354" y="1855"/>
                  </a:lnTo>
                  <a:lnTo>
                    <a:pt x="3382" y="1852"/>
                  </a:lnTo>
                  <a:lnTo>
                    <a:pt x="3406" y="1841"/>
                  </a:lnTo>
                  <a:lnTo>
                    <a:pt x="3423" y="1824"/>
                  </a:lnTo>
                  <a:lnTo>
                    <a:pt x="3434" y="1802"/>
                  </a:lnTo>
                  <a:lnTo>
                    <a:pt x="3440" y="1774"/>
                  </a:lnTo>
                  <a:lnTo>
                    <a:pt x="3438" y="1765"/>
                  </a:lnTo>
                  <a:lnTo>
                    <a:pt x="3435" y="1754"/>
                  </a:lnTo>
                  <a:lnTo>
                    <a:pt x="3431" y="1742"/>
                  </a:lnTo>
                  <a:lnTo>
                    <a:pt x="3427" y="1731"/>
                  </a:lnTo>
                  <a:lnTo>
                    <a:pt x="3032" y="786"/>
                  </a:lnTo>
                  <a:lnTo>
                    <a:pt x="3001" y="710"/>
                  </a:lnTo>
                  <a:lnTo>
                    <a:pt x="2970" y="634"/>
                  </a:lnTo>
                  <a:lnTo>
                    <a:pt x="2939" y="559"/>
                  </a:lnTo>
                  <a:lnTo>
                    <a:pt x="2921" y="523"/>
                  </a:lnTo>
                  <a:lnTo>
                    <a:pt x="2899" y="493"/>
                  </a:lnTo>
                  <a:lnTo>
                    <a:pt x="2871" y="470"/>
                  </a:lnTo>
                  <a:lnTo>
                    <a:pt x="2834" y="451"/>
                  </a:lnTo>
                  <a:lnTo>
                    <a:pt x="2603" y="357"/>
                  </a:lnTo>
                  <a:lnTo>
                    <a:pt x="2144" y="168"/>
                  </a:lnTo>
                  <a:close/>
                  <a:moveTo>
                    <a:pt x="1712" y="0"/>
                  </a:moveTo>
                  <a:lnTo>
                    <a:pt x="1691" y="2"/>
                  </a:lnTo>
                  <a:lnTo>
                    <a:pt x="1672" y="7"/>
                  </a:lnTo>
                  <a:lnTo>
                    <a:pt x="561" y="463"/>
                  </a:lnTo>
                  <a:lnTo>
                    <a:pt x="540" y="474"/>
                  </a:lnTo>
                  <a:lnTo>
                    <a:pt x="523" y="488"/>
                  </a:lnTo>
                  <a:lnTo>
                    <a:pt x="510" y="506"/>
                  </a:lnTo>
                  <a:lnTo>
                    <a:pt x="499" y="527"/>
                  </a:lnTo>
                  <a:lnTo>
                    <a:pt x="467" y="606"/>
                  </a:lnTo>
                  <a:lnTo>
                    <a:pt x="345" y="907"/>
                  </a:lnTo>
                  <a:lnTo>
                    <a:pt x="159" y="1362"/>
                  </a:lnTo>
                  <a:lnTo>
                    <a:pt x="129" y="1434"/>
                  </a:lnTo>
                  <a:lnTo>
                    <a:pt x="69" y="1577"/>
                  </a:lnTo>
                  <a:lnTo>
                    <a:pt x="38" y="1649"/>
                  </a:lnTo>
                  <a:lnTo>
                    <a:pt x="9" y="1721"/>
                  </a:lnTo>
                  <a:lnTo>
                    <a:pt x="0" y="1769"/>
                  </a:lnTo>
                  <a:lnTo>
                    <a:pt x="11" y="1809"/>
                  </a:lnTo>
                  <a:lnTo>
                    <a:pt x="39" y="1836"/>
                  </a:lnTo>
                  <a:lnTo>
                    <a:pt x="81" y="1844"/>
                  </a:lnTo>
                  <a:lnTo>
                    <a:pt x="109" y="1838"/>
                  </a:lnTo>
                  <a:lnTo>
                    <a:pt x="131" y="1824"/>
                  </a:lnTo>
                  <a:lnTo>
                    <a:pt x="147" y="1804"/>
                  </a:lnTo>
                  <a:lnTo>
                    <a:pt x="160" y="1779"/>
                  </a:lnTo>
                  <a:lnTo>
                    <a:pt x="184" y="1721"/>
                  </a:lnTo>
                  <a:lnTo>
                    <a:pt x="255" y="1548"/>
                  </a:lnTo>
                  <a:lnTo>
                    <a:pt x="319" y="1394"/>
                  </a:lnTo>
                  <a:lnTo>
                    <a:pt x="351" y="1317"/>
                  </a:lnTo>
                  <a:lnTo>
                    <a:pt x="383" y="1240"/>
                  </a:lnTo>
                  <a:lnTo>
                    <a:pt x="413" y="1168"/>
                  </a:lnTo>
                  <a:lnTo>
                    <a:pt x="536" y="879"/>
                  </a:lnTo>
                  <a:lnTo>
                    <a:pt x="566" y="807"/>
                  </a:lnTo>
                  <a:lnTo>
                    <a:pt x="596" y="734"/>
                  </a:lnTo>
                  <a:lnTo>
                    <a:pt x="626" y="661"/>
                  </a:lnTo>
                  <a:lnTo>
                    <a:pt x="642" y="631"/>
                  </a:lnTo>
                  <a:lnTo>
                    <a:pt x="663" y="606"/>
                  </a:lnTo>
                  <a:lnTo>
                    <a:pt x="688" y="587"/>
                  </a:lnTo>
                  <a:lnTo>
                    <a:pt x="717" y="572"/>
                  </a:lnTo>
                  <a:lnTo>
                    <a:pt x="1238" y="357"/>
                  </a:lnTo>
                  <a:lnTo>
                    <a:pt x="1684" y="174"/>
                  </a:lnTo>
                  <a:lnTo>
                    <a:pt x="1699" y="170"/>
                  </a:lnTo>
                  <a:lnTo>
                    <a:pt x="1715" y="168"/>
                  </a:lnTo>
                  <a:lnTo>
                    <a:pt x="2144" y="168"/>
                  </a:lnTo>
                  <a:lnTo>
                    <a:pt x="1751" y="7"/>
                  </a:lnTo>
                  <a:lnTo>
                    <a:pt x="1732" y="2"/>
                  </a:lnTo>
                  <a:lnTo>
                    <a:pt x="1712" y="0"/>
                  </a:lnTo>
                  <a:close/>
                </a:path>
              </a:pathLst>
            </a:custGeom>
            <a:solidFill>
              <a:srgbClr val="626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Freeform 13">
              <a:extLst>
                <a:ext uri="{FF2B5EF4-FFF2-40B4-BE49-F238E27FC236}">
                  <a16:creationId xmlns:a16="http://schemas.microsoft.com/office/drawing/2014/main" id="{628EE7EB-2706-4794-8437-516AB1912AE0}"/>
                </a:ext>
              </a:extLst>
            </p:cNvPr>
            <p:cNvSpPr>
              <a:spLocks/>
            </p:cNvSpPr>
            <p:nvPr/>
          </p:nvSpPr>
          <p:spPr bwMode="auto">
            <a:xfrm>
              <a:off x="8084" y="2666"/>
              <a:ext cx="691" cy="851"/>
            </a:xfrm>
            <a:custGeom>
              <a:avLst/>
              <a:gdLst>
                <a:gd name="T0" fmla="+- 0 8084 8084"/>
                <a:gd name="T1" fmla="*/ T0 w 691"/>
                <a:gd name="T2" fmla="+- 0 2666 2666"/>
                <a:gd name="T3" fmla="*/ 2666 h 851"/>
                <a:gd name="T4" fmla="+- 0 8084 8084"/>
                <a:gd name="T5" fmla="*/ T4 w 691"/>
                <a:gd name="T6" fmla="+- 0 3517 2666"/>
                <a:gd name="T7" fmla="*/ 3517 h 851"/>
                <a:gd name="T8" fmla="+- 0 8774 8084"/>
                <a:gd name="T9" fmla="*/ T8 w 691"/>
                <a:gd name="T10" fmla="+- 0 3087 2666"/>
                <a:gd name="T11" fmla="*/ 3087 h 851"/>
                <a:gd name="T12" fmla="+- 0 8084 8084"/>
                <a:gd name="T13" fmla="*/ T12 w 691"/>
                <a:gd name="T14" fmla="+- 0 2666 2666"/>
                <a:gd name="T15" fmla="*/ 2666 h 851"/>
              </a:gdLst>
              <a:ahLst/>
              <a:cxnLst>
                <a:cxn ang="0">
                  <a:pos x="T1" y="T3"/>
                </a:cxn>
                <a:cxn ang="0">
                  <a:pos x="T5" y="T7"/>
                </a:cxn>
                <a:cxn ang="0">
                  <a:pos x="T9" y="T11"/>
                </a:cxn>
                <a:cxn ang="0">
                  <a:pos x="T13" y="T15"/>
                </a:cxn>
              </a:cxnLst>
              <a:rect l="0" t="0" r="r" b="b"/>
              <a:pathLst>
                <a:path w="691" h="851">
                  <a:moveTo>
                    <a:pt x="0" y="0"/>
                  </a:moveTo>
                  <a:lnTo>
                    <a:pt x="0" y="851"/>
                  </a:lnTo>
                  <a:lnTo>
                    <a:pt x="690" y="421"/>
                  </a:lnTo>
                  <a:lnTo>
                    <a:pt x="0" y="0"/>
                  </a:lnTo>
                  <a:close/>
                </a:path>
              </a:pathLst>
            </a:custGeom>
            <a:solidFill>
              <a:srgbClr val="626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Freeform 12">
              <a:extLst>
                <a:ext uri="{FF2B5EF4-FFF2-40B4-BE49-F238E27FC236}">
                  <a16:creationId xmlns:a16="http://schemas.microsoft.com/office/drawing/2014/main" id="{35D67DFF-01FB-43F3-B775-648F7F214AFA}"/>
                </a:ext>
              </a:extLst>
            </p:cNvPr>
            <p:cNvSpPr>
              <a:spLocks/>
            </p:cNvSpPr>
            <p:nvPr/>
          </p:nvSpPr>
          <p:spPr bwMode="auto">
            <a:xfrm>
              <a:off x="9071" y="2667"/>
              <a:ext cx="690" cy="850"/>
            </a:xfrm>
            <a:custGeom>
              <a:avLst/>
              <a:gdLst>
                <a:gd name="T0" fmla="+- 0 9760 9071"/>
                <a:gd name="T1" fmla="*/ T0 w 690"/>
                <a:gd name="T2" fmla="+- 0 2667 2667"/>
                <a:gd name="T3" fmla="*/ 2667 h 850"/>
                <a:gd name="T4" fmla="+- 0 9071 9071"/>
                <a:gd name="T5" fmla="*/ T4 w 690"/>
                <a:gd name="T6" fmla="+- 0 3088 2667"/>
                <a:gd name="T7" fmla="*/ 3088 h 850"/>
                <a:gd name="T8" fmla="+- 0 9760 9071"/>
                <a:gd name="T9" fmla="*/ T8 w 690"/>
                <a:gd name="T10" fmla="+- 0 3516 2667"/>
                <a:gd name="T11" fmla="*/ 3516 h 850"/>
                <a:gd name="T12" fmla="+- 0 9760 9071"/>
                <a:gd name="T13" fmla="*/ T12 w 690"/>
                <a:gd name="T14" fmla="+- 0 2667 2667"/>
                <a:gd name="T15" fmla="*/ 2667 h 850"/>
              </a:gdLst>
              <a:ahLst/>
              <a:cxnLst>
                <a:cxn ang="0">
                  <a:pos x="T1" y="T3"/>
                </a:cxn>
                <a:cxn ang="0">
                  <a:pos x="T5" y="T7"/>
                </a:cxn>
                <a:cxn ang="0">
                  <a:pos x="T9" y="T11"/>
                </a:cxn>
                <a:cxn ang="0">
                  <a:pos x="T13" y="T15"/>
                </a:cxn>
              </a:cxnLst>
              <a:rect l="0" t="0" r="r" b="b"/>
              <a:pathLst>
                <a:path w="690" h="850">
                  <a:moveTo>
                    <a:pt x="689" y="0"/>
                  </a:moveTo>
                  <a:lnTo>
                    <a:pt x="0" y="421"/>
                  </a:lnTo>
                  <a:lnTo>
                    <a:pt x="689" y="849"/>
                  </a:lnTo>
                  <a:lnTo>
                    <a:pt x="689" y="0"/>
                  </a:lnTo>
                  <a:close/>
                </a:path>
              </a:pathLst>
            </a:custGeom>
            <a:solidFill>
              <a:srgbClr val="626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Freeform 11">
              <a:extLst>
                <a:ext uri="{FF2B5EF4-FFF2-40B4-BE49-F238E27FC236}">
                  <a16:creationId xmlns:a16="http://schemas.microsoft.com/office/drawing/2014/main" id="{D23EF3F7-CC16-4F00-BE7E-8EF76A05277D}"/>
                </a:ext>
              </a:extLst>
            </p:cNvPr>
            <p:cNvSpPr>
              <a:spLocks/>
            </p:cNvSpPr>
            <p:nvPr/>
          </p:nvSpPr>
          <p:spPr bwMode="auto">
            <a:xfrm>
              <a:off x="8115" y="3201"/>
              <a:ext cx="1441" cy="768"/>
            </a:xfrm>
            <a:custGeom>
              <a:avLst/>
              <a:gdLst>
                <a:gd name="T0" fmla="+- 0 8924 8115"/>
                <a:gd name="T1" fmla="*/ T0 w 1441"/>
                <a:gd name="T2" fmla="+- 0 3201 3201"/>
                <a:gd name="T3" fmla="*/ 3201 h 768"/>
                <a:gd name="T4" fmla="+- 0 8886 8115"/>
                <a:gd name="T5" fmla="*/ T4 w 1441"/>
                <a:gd name="T6" fmla="+- 0 3208 3201"/>
                <a:gd name="T7" fmla="*/ 3208 h 768"/>
                <a:gd name="T8" fmla="+- 0 8843 8115"/>
                <a:gd name="T9" fmla="*/ T8 w 1441"/>
                <a:gd name="T10" fmla="+- 0 3232 3201"/>
                <a:gd name="T11" fmla="*/ 3232 h 768"/>
                <a:gd name="T12" fmla="+- 0 8773 8115"/>
                <a:gd name="T13" fmla="*/ T12 w 1441"/>
                <a:gd name="T14" fmla="+- 0 3278 3201"/>
                <a:gd name="T15" fmla="*/ 3278 h 768"/>
                <a:gd name="T16" fmla="+- 0 8702 8115"/>
                <a:gd name="T17" fmla="*/ T16 w 1441"/>
                <a:gd name="T18" fmla="+- 0 3324 3201"/>
                <a:gd name="T19" fmla="*/ 3324 h 768"/>
                <a:gd name="T20" fmla="+- 0 8631 8115"/>
                <a:gd name="T21" fmla="*/ T20 w 1441"/>
                <a:gd name="T22" fmla="+- 0 3368 3201"/>
                <a:gd name="T23" fmla="*/ 3368 h 768"/>
                <a:gd name="T24" fmla="+- 0 8343 8115"/>
                <a:gd name="T25" fmla="*/ T24 w 1441"/>
                <a:gd name="T26" fmla="+- 0 3541 3201"/>
                <a:gd name="T27" fmla="*/ 3541 h 768"/>
                <a:gd name="T28" fmla="+- 0 8115 8115"/>
                <a:gd name="T29" fmla="*/ T28 w 1441"/>
                <a:gd name="T30" fmla="+- 0 3681 3201"/>
                <a:gd name="T31" fmla="*/ 3681 h 768"/>
                <a:gd name="T32" fmla="+- 0 8115 8115"/>
                <a:gd name="T33" fmla="*/ T32 w 1441"/>
                <a:gd name="T34" fmla="+- 0 3968 3201"/>
                <a:gd name="T35" fmla="*/ 3968 h 768"/>
                <a:gd name="T36" fmla="+- 0 9534 8115"/>
                <a:gd name="T37" fmla="*/ T36 w 1441"/>
                <a:gd name="T38" fmla="+- 0 3721 3201"/>
                <a:gd name="T39" fmla="*/ 3721 h 768"/>
                <a:gd name="T40" fmla="+- 0 9538 8115"/>
                <a:gd name="T41" fmla="*/ T40 w 1441"/>
                <a:gd name="T42" fmla="+- 0 3697 3201"/>
                <a:gd name="T43" fmla="*/ 3697 h 768"/>
                <a:gd name="T44" fmla="+- 0 9552 8115"/>
                <a:gd name="T45" fmla="*/ T44 w 1441"/>
                <a:gd name="T46" fmla="+- 0 3599 3201"/>
                <a:gd name="T47" fmla="*/ 3599 h 768"/>
                <a:gd name="T48" fmla="+- 0 9555 8115"/>
                <a:gd name="T49" fmla="*/ T48 w 1441"/>
                <a:gd name="T50" fmla="+- 0 3575 3201"/>
                <a:gd name="T51" fmla="*/ 3575 h 768"/>
                <a:gd name="T52" fmla="+- 0 9516 8115"/>
                <a:gd name="T53" fmla="*/ T52 w 1441"/>
                <a:gd name="T54" fmla="+- 0 3549 3201"/>
                <a:gd name="T55" fmla="*/ 3549 h 768"/>
                <a:gd name="T56" fmla="+- 0 9504 8115"/>
                <a:gd name="T57" fmla="*/ T56 w 1441"/>
                <a:gd name="T58" fmla="+- 0 3542 3201"/>
                <a:gd name="T59" fmla="*/ 3542 h 768"/>
                <a:gd name="T60" fmla="+- 0 9216 8115"/>
                <a:gd name="T61" fmla="*/ T60 w 1441"/>
                <a:gd name="T62" fmla="+- 0 3368 3201"/>
                <a:gd name="T63" fmla="*/ 3368 h 768"/>
                <a:gd name="T64" fmla="+- 0 9144 8115"/>
                <a:gd name="T65" fmla="*/ T64 w 1441"/>
                <a:gd name="T66" fmla="+- 0 3324 3201"/>
                <a:gd name="T67" fmla="*/ 3324 h 768"/>
                <a:gd name="T68" fmla="+- 0 9073 8115"/>
                <a:gd name="T69" fmla="*/ T68 w 1441"/>
                <a:gd name="T70" fmla="+- 0 3279 3201"/>
                <a:gd name="T71" fmla="*/ 3279 h 768"/>
                <a:gd name="T72" fmla="+- 0 9003 8115"/>
                <a:gd name="T73" fmla="*/ T72 w 1441"/>
                <a:gd name="T74" fmla="+- 0 3233 3201"/>
                <a:gd name="T75" fmla="*/ 3233 h 768"/>
                <a:gd name="T76" fmla="+- 0 8961 8115"/>
                <a:gd name="T77" fmla="*/ T76 w 1441"/>
                <a:gd name="T78" fmla="+- 0 3209 3201"/>
                <a:gd name="T79" fmla="*/ 3209 h 768"/>
                <a:gd name="T80" fmla="+- 0 8924 8115"/>
                <a:gd name="T81" fmla="*/ T80 w 1441"/>
                <a:gd name="T82" fmla="+- 0 3201 3201"/>
                <a:gd name="T83" fmla="*/ 3201 h 76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441" h="768">
                  <a:moveTo>
                    <a:pt x="809" y="0"/>
                  </a:moveTo>
                  <a:lnTo>
                    <a:pt x="771" y="7"/>
                  </a:lnTo>
                  <a:lnTo>
                    <a:pt x="728" y="31"/>
                  </a:lnTo>
                  <a:lnTo>
                    <a:pt x="658" y="77"/>
                  </a:lnTo>
                  <a:lnTo>
                    <a:pt x="587" y="123"/>
                  </a:lnTo>
                  <a:lnTo>
                    <a:pt x="516" y="167"/>
                  </a:lnTo>
                  <a:lnTo>
                    <a:pt x="228" y="340"/>
                  </a:lnTo>
                  <a:lnTo>
                    <a:pt x="0" y="480"/>
                  </a:lnTo>
                  <a:lnTo>
                    <a:pt x="0" y="767"/>
                  </a:lnTo>
                  <a:lnTo>
                    <a:pt x="1419" y="520"/>
                  </a:lnTo>
                  <a:lnTo>
                    <a:pt x="1423" y="496"/>
                  </a:lnTo>
                  <a:lnTo>
                    <a:pt x="1437" y="398"/>
                  </a:lnTo>
                  <a:lnTo>
                    <a:pt x="1440" y="374"/>
                  </a:lnTo>
                  <a:lnTo>
                    <a:pt x="1401" y="348"/>
                  </a:lnTo>
                  <a:lnTo>
                    <a:pt x="1389" y="341"/>
                  </a:lnTo>
                  <a:lnTo>
                    <a:pt x="1101" y="167"/>
                  </a:lnTo>
                  <a:lnTo>
                    <a:pt x="1029" y="123"/>
                  </a:lnTo>
                  <a:lnTo>
                    <a:pt x="958" y="78"/>
                  </a:lnTo>
                  <a:lnTo>
                    <a:pt x="888" y="32"/>
                  </a:lnTo>
                  <a:lnTo>
                    <a:pt x="846" y="8"/>
                  </a:lnTo>
                  <a:lnTo>
                    <a:pt x="809" y="0"/>
                  </a:lnTo>
                  <a:close/>
                </a:path>
              </a:pathLst>
            </a:custGeom>
            <a:solidFill>
              <a:srgbClr val="626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Freeform 10">
              <a:extLst>
                <a:ext uri="{FF2B5EF4-FFF2-40B4-BE49-F238E27FC236}">
                  <a16:creationId xmlns:a16="http://schemas.microsoft.com/office/drawing/2014/main" id="{9F9AFC0A-A997-4196-AF10-13781106BE75}"/>
                </a:ext>
              </a:extLst>
            </p:cNvPr>
            <p:cNvSpPr>
              <a:spLocks/>
            </p:cNvSpPr>
            <p:nvPr/>
          </p:nvSpPr>
          <p:spPr bwMode="auto">
            <a:xfrm>
              <a:off x="8291" y="2607"/>
              <a:ext cx="1263" cy="379"/>
            </a:xfrm>
            <a:custGeom>
              <a:avLst/>
              <a:gdLst>
                <a:gd name="T0" fmla="+- 0 9554 8291"/>
                <a:gd name="T1" fmla="*/ T0 w 1263"/>
                <a:gd name="T2" fmla="+- 0 2607 2607"/>
                <a:gd name="T3" fmla="*/ 2607 h 379"/>
                <a:gd name="T4" fmla="+- 0 8291 8291"/>
                <a:gd name="T5" fmla="*/ T4 w 1263"/>
                <a:gd name="T6" fmla="+- 0 2607 2607"/>
                <a:gd name="T7" fmla="*/ 2607 h 379"/>
                <a:gd name="T8" fmla="+- 0 8305 8291"/>
                <a:gd name="T9" fmla="*/ T8 w 1263"/>
                <a:gd name="T10" fmla="+- 0 2618 2607"/>
                <a:gd name="T11" fmla="*/ 2618 h 379"/>
                <a:gd name="T12" fmla="+- 0 8310 8291"/>
                <a:gd name="T13" fmla="*/ T12 w 1263"/>
                <a:gd name="T14" fmla="+- 0 2622 2607"/>
                <a:gd name="T15" fmla="*/ 2622 h 379"/>
                <a:gd name="T16" fmla="+- 0 8895 8291"/>
                <a:gd name="T17" fmla="*/ T16 w 1263"/>
                <a:gd name="T18" fmla="+- 0 2977 2607"/>
                <a:gd name="T19" fmla="*/ 2977 h 379"/>
                <a:gd name="T20" fmla="+- 0 8913 8291"/>
                <a:gd name="T21" fmla="*/ T20 w 1263"/>
                <a:gd name="T22" fmla="+- 0 2984 2607"/>
                <a:gd name="T23" fmla="*/ 2984 h 379"/>
                <a:gd name="T24" fmla="+- 0 8928 8291"/>
                <a:gd name="T25" fmla="*/ T24 w 1263"/>
                <a:gd name="T26" fmla="+- 0 2985 2607"/>
                <a:gd name="T27" fmla="*/ 2985 h 379"/>
                <a:gd name="T28" fmla="+- 0 8943 8291"/>
                <a:gd name="T29" fmla="*/ T28 w 1263"/>
                <a:gd name="T30" fmla="+- 0 2980 2607"/>
                <a:gd name="T31" fmla="*/ 2980 h 379"/>
                <a:gd name="T32" fmla="+- 0 9516 8291"/>
                <a:gd name="T33" fmla="*/ T32 w 1263"/>
                <a:gd name="T34" fmla="+- 0 2634 2607"/>
                <a:gd name="T35" fmla="*/ 2634 h 379"/>
                <a:gd name="T36" fmla="+- 0 9541 8291"/>
                <a:gd name="T37" fmla="*/ T36 w 1263"/>
                <a:gd name="T38" fmla="+- 0 2616 2607"/>
                <a:gd name="T39" fmla="*/ 2616 h 379"/>
                <a:gd name="T40" fmla="+- 0 9554 8291"/>
                <a:gd name="T41" fmla="*/ T40 w 1263"/>
                <a:gd name="T42" fmla="+- 0 2607 2607"/>
                <a:gd name="T43" fmla="*/ 2607 h 37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Lst>
              <a:rect l="0" t="0" r="r" b="b"/>
              <a:pathLst>
                <a:path w="1263" h="379">
                  <a:moveTo>
                    <a:pt x="1263" y="0"/>
                  </a:moveTo>
                  <a:lnTo>
                    <a:pt x="0" y="0"/>
                  </a:lnTo>
                  <a:lnTo>
                    <a:pt x="14" y="11"/>
                  </a:lnTo>
                  <a:lnTo>
                    <a:pt x="19" y="15"/>
                  </a:lnTo>
                  <a:lnTo>
                    <a:pt x="604" y="370"/>
                  </a:lnTo>
                  <a:lnTo>
                    <a:pt x="622" y="377"/>
                  </a:lnTo>
                  <a:lnTo>
                    <a:pt x="637" y="378"/>
                  </a:lnTo>
                  <a:lnTo>
                    <a:pt x="652" y="373"/>
                  </a:lnTo>
                  <a:lnTo>
                    <a:pt x="1225" y="27"/>
                  </a:lnTo>
                  <a:lnTo>
                    <a:pt x="1250" y="9"/>
                  </a:lnTo>
                  <a:lnTo>
                    <a:pt x="1263" y="0"/>
                  </a:lnTo>
                  <a:close/>
                </a:path>
              </a:pathLst>
            </a:custGeom>
            <a:solidFill>
              <a:srgbClr val="626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AutoShape 9">
              <a:extLst>
                <a:ext uri="{FF2B5EF4-FFF2-40B4-BE49-F238E27FC236}">
                  <a16:creationId xmlns:a16="http://schemas.microsoft.com/office/drawing/2014/main" id="{69D6520F-0E87-4627-A1A8-B0B596619C31}"/>
                </a:ext>
              </a:extLst>
            </p:cNvPr>
            <p:cNvSpPr>
              <a:spLocks/>
            </p:cNvSpPr>
            <p:nvPr/>
          </p:nvSpPr>
          <p:spPr bwMode="auto">
            <a:xfrm>
              <a:off x="8362" y="1329"/>
              <a:ext cx="1121" cy="805"/>
            </a:xfrm>
            <a:custGeom>
              <a:avLst/>
              <a:gdLst>
                <a:gd name="T0" fmla="+- 0 8845 8362"/>
                <a:gd name="T1" fmla="*/ T0 w 1121"/>
                <a:gd name="T2" fmla="+- 0 1329 1329"/>
                <a:gd name="T3" fmla="*/ 1329 h 805"/>
                <a:gd name="T4" fmla="+- 0 8458 8362"/>
                <a:gd name="T5" fmla="*/ T4 w 1121"/>
                <a:gd name="T6" fmla="+- 0 1330 1329"/>
                <a:gd name="T7" fmla="*/ 1330 h 805"/>
                <a:gd name="T8" fmla="+- 0 8416 8362"/>
                <a:gd name="T9" fmla="*/ T8 w 1121"/>
                <a:gd name="T10" fmla="+- 0 1335 1329"/>
                <a:gd name="T11" fmla="*/ 1335 h 805"/>
                <a:gd name="T12" fmla="+- 0 8386 8362"/>
                <a:gd name="T13" fmla="*/ T12 w 1121"/>
                <a:gd name="T14" fmla="+- 0 1352 1329"/>
                <a:gd name="T15" fmla="*/ 1352 h 805"/>
                <a:gd name="T16" fmla="+- 0 8369 8362"/>
                <a:gd name="T17" fmla="*/ T16 w 1121"/>
                <a:gd name="T18" fmla="+- 0 1381 1329"/>
                <a:gd name="T19" fmla="*/ 1381 h 805"/>
                <a:gd name="T20" fmla="+- 0 8363 8362"/>
                <a:gd name="T21" fmla="*/ T20 w 1121"/>
                <a:gd name="T22" fmla="+- 0 1424 1329"/>
                <a:gd name="T23" fmla="*/ 1424 h 805"/>
                <a:gd name="T24" fmla="+- 0 8363 8362"/>
                <a:gd name="T25" fmla="*/ T24 w 1121"/>
                <a:gd name="T26" fmla="+- 0 1488 1329"/>
                <a:gd name="T27" fmla="*/ 1488 h 805"/>
                <a:gd name="T28" fmla="+- 0 8363 8362"/>
                <a:gd name="T29" fmla="*/ T28 w 1121"/>
                <a:gd name="T30" fmla="+- 0 1580 1329"/>
                <a:gd name="T31" fmla="*/ 1580 h 805"/>
                <a:gd name="T32" fmla="+- 0 8362 8362"/>
                <a:gd name="T33" fmla="*/ T32 w 1121"/>
                <a:gd name="T34" fmla="+- 0 1807 1329"/>
                <a:gd name="T35" fmla="*/ 1807 h 805"/>
                <a:gd name="T36" fmla="+- 0 8363 8362"/>
                <a:gd name="T37" fmla="*/ T36 w 1121"/>
                <a:gd name="T38" fmla="+- 0 1975 1329"/>
                <a:gd name="T39" fmla="*/ 1975 h 805"/>
                <a:gd name="T40" fmla="+- 0 8363 8362"/>
                <a:gd name="T41" fmla="*/ T40 w 1121"/>
                <a:gd name="T42" fmla="+- 0 2038 1329"/>
                <a:gd name="T43" fmla="*/ 2038 h 805"/>
                <a:gd name="T44" fmla="+- 0 8369 8362"/>
                <a:gd name="T45" fmla="*/ T44 w 1121"/>
                <a:gd name="T46" fmla="+- 0 2082 1329"/>
                <a:gd name="T47" fmla="*/ 2082 h 805"/>
                <a:gd name="T48" fmla="+- 0 8386 8362"/>
                <a:gd name="T49" fmla="*/ T48 w 1121"/>
                <a:gd name="T50" fmla="+- 0 2111 1329"/>
                <a:gd name="T51" fmla="*/ 2111 h 805"/>
                <a:gd name="T52" fmla="+- 0 8416 8362"/>
                <a:gd name="T53" fmla="*/ T52 w 1121"/>
                <a:gd name="T54" fmla="+- 0 2128 1329"/>
                <a:gd name="T55" fmla="*/ 2128 h 805"/>
                <a:gd name="T56" fmla="+- 0 8461 8362"/>
                <a:gd name="T57" fmla="*/ T56 w 1121"/>
                <a:gd name="T58" fmla="+- 0 2134 1329"/>
                <a:gd name="T59" fmla="*/ 2134 h 805"/>
                <a:gd name="T60" fmla="+- 0 8920 8362"/>
                <a:gd name="T61" fmla="*/ T60 w 1121"/>
                <a:gd name="T62" fmla="+- 0 2134 1329"/>
                <a:gd name="T63" fmla="*/ 2134 h 805"/>
                <a:gd name="T64" fmla="+- 0 9380 8362"/>
                <a:gd name="T65" fmla="*/ T64 w 1121"/>
                <a:gd name="T66" fmla="+- 0 2134 1329"/>
                <a:gd name="T67" fmla="*/ 2134 h 805"/>
                <a:gd name="T68" fmla="+- 0 9428 8362"/>
                <a:gd name="T69" fmla="*/ T68 w 1121"/>
                <a:gd name="T70" fmla="+- 0 2129 1329"/>
                <a:gd name="T71" fmla="*/ 2129 h 805"/>
                <a:gd name="T72" fmla="+- 0 9460 8362"/>
                <a:gd name="T73" fmla="*/ T72 w 1121"/>
                <a:gd name="T74" fmla="+- 0 2111 1329"/>
                <a:gd name="T75" fmla="*/ 2111 h 805"/>
                <a:gd name="T76" fmla="+- 0 9477 8362"/>
                <a:gd name="T77" fmla="*/ T76 w 1121"/>
                <a:gd name="T78" fmla="+- 0 2080 1329"/>
                <a:gd name="T79" fmla="*/ 2080 h 805"/>
                <a:gd name="T80" fmla="+- 0 9483 8362"/>
                <a:gd name="T81" fmla="*/ T80 w 1121"/>
                <a:gd name="T82" fmla="+- 0 2033 1329"/>
                <a:gd name="T83" fmla="*/ 2033 h 805"/>
                <a:gd name="T84" fmla="+- 0 9483 8362"/>
                <a:gd name="T85" fmla="*/ T84 w 1121"/>
                <a:gd name="T86" fmla="+- 0 1975 1329"/>
                <a:gd name="T87" fmla="*/ 1975 h 805"/>
                <a:gd name="T88" fmla="+- 0 8524 8362"/>
                <a:gd name="T89" fmla="*/ T88 w 1121"/>
                <a:gd name="T90" fmla="+- 0 1975 1329"/>
                <a:gd name="T91" fmla="*/ 1975 h 805"/>
                <a:gd name="T92" fmla="+- 0 8524 8362"/>
                <a:gd name="T93" fmla="*/ T92 w 1121"/>
                <a:gd name="T94" fmla="+- 0 1488 1329"/>
                <a:gd name="T95" fmla="*/ 1488 h 805"/>
                <a:gd name="T96" fmla="+- 0 9483 8362"/>
                <a:gd name="T97" fmla="*/ T96 w 1121"/>
                <a:gd name="T98" fmla="+- 0 1488 1329"/>
                <a:gd name="T99" fmla="*/ 1488 h 805"/>
                <a:gd name="T100" fmla="+- 0 9483 8362"/>
                <a:gd name="T101" fmla="*/ T100 w 1121"/>
                <a:gd name="T102" fmla="+- 0 1429 1329"/>
                <a:gd name="T103" fmla="*/ 1429 h 805"/>
                <a:gd name="T104" fmla="+- 0 9477 8362"/>
                <a:gd name="T105" fmla="*/ T104 w 1121"/>
                <a:gd name="T106" fmla="+- 0 1384 1329"/>
                <a:gd name="T107" fmla="*/ 1384 h 805"/>
                <a:gd name="T108" fmla="+- 0 9460 8362"/>
                <a:gd name="T109" fmla="*/ T108 w 1121"/>
                <a:gd name="T110" fmla="+- 0 1353 1329"/>
                <a:gd name="T111" fmla="*/ 1353 h 805"/>
                <a:gd name="T112" fmla="+- 0 9431 8362"/>
                <a:gd name="T113" fmla="*/ T112 w 1121"/>
                <a:gd name="T114" fmla="+- 0 1335 1329"/>
                <a:gd name="T115" fmla="*/ 1335 h 805"/>
                <a:gd name="T116" fmla="+- 0 9387 8362"/>
                <a:gd name="T117" fmla="*/ T116 w 1121"/>
                <a:gd name="T118" fmla="+- 0 1330 1329"/>
                <a:gd name="T119" fmla="*/ 1330 h 805"/>
                <a:gd name="T120" fmla="+- 0 8845 8362"/>
                <a:gd name="T121" fmla="*/ T120 w 1121"/>
                <a:gd name="T122" fmla="+- 0 1329 1329"/>
                <a:gd name="T123" fmla="*/ 1329 h 805"/>
                <a:gd name="T124" fmla="+- 0 9483 8362"/>
                <a:gd name="T125" fmla="*/ T124 w 1121"/>
                <a:gd name="T126" fmla="+- 0 1488 1329"/>
                <a:gd name="T127" fmla="*/ 1488 h 805"/>
                <a:gd name="T128" fmla="+- 0 9320 8362"/>
                <a:gd name="T129" fmla="*/ T128 w 1121"/>
                <a:gd name="T130" fmla="+- 0 1488 1329"/>
                <a:gd name="T131" fmla="*/ 1488 h 805"/>
                <a:gd name="T132" fmla="+- 0 9320 8362"/>
                <a:gd name="T133" fmla="*/ T132 w 1121"/>
                <a:gd name="T134" fmla="+- 0 1975 1329"/>
                <a:gd name="T135" fmla="*/ 1975 h 805"/>
                <a:gd name="T136" fmla="+- 0 9483 8362"/>
                <a:gd name="T137" fmla="*/ T136 w 1121"/>
                <a:gd name="T138" fmla="+- 0 1975 1329"/>
                <a:gd name="T139" fmla="*/ 1975 h 805"/>
                <a:gd name="T140" fmla="+- 0 9483 8362"/>
                <a:gd name="T141" fmla="*/ T140 w 1121"/>
                <a:gd name="T142" fmla="+- 0 1807 1329"/>
                <a:gd name="T143" fmla="*/ 1807 h 805"/>
                <a:gd name="T144" fmla="+- 0 9483 8362"/>
                <a:gd name="T145" fmla="*/ T144 w 1121"/>
                <a:gd name="T146" fmla="+- 0 1488 1329"/>
                <a:gd name="T147" fmla="*/ 1488 h 805"/>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Lst>
              <a:rect l="0" t="0" r="r" b="b"/>
              <a:pathLst>
                <a:path w="1121" h="805">
                  <a:moveTo>
                    <a:pt x="483" y="0"/>
                  </a:moveTo>
                  <a:lnTo>
                    <a:pt x="96" y="1"/>
                  </a:lnTo>
                  <a:lnTo>
                    <a:pt x="54" y="6"/>
                  </a:lnTo>
                  <a:lnTo>
                    <a:pt x="24" y="23"/>
                  </a:lnTo>
                  <a:lnTo>
                    <a:pt x="7" y="52"/>
                  </a:lnTo>
                  <a:lnTo>
                    <a:pt x="1" y="95"/>
                  </a:lnTo>
                  <a:lnTo>
                    <a:pt x="1" y="159"/>
                  </a:lnTo>
                  <a:lnTo>
                    <a:pt x="1" y="251"/>
                  </a:lnTo>
                  <a:lnTo>
                    <a:pt x="0" y="478"/>
                  </a:lnTo>
                  <a:lnTo>
                    <a:pt x="1" y="646"/>
                  </a:lnTo>
                  <a:lnTo>
                    <a:pt x="1" y="709"/>
                  </a:lnTo>
                  <a:lnTo>
                    <a:pt x="7" y="753"/>
                  </a:lnTo>
                  <a:lnTo>
                    <a:pt x="24" y="782"/>
                  </a:lnTo>
                  <a:lnTo>
                    <a:pt x="54" y="799"/>
                  </a:lnTo>
                  <a:lnTo>
                    <a:pt x="99" y="805"/>
                  </a:lnTo>
                  <a:lnTo>
                    <a:pt x="558" y="805"/>
                  </a:lnTo>
                  <a:lnTo>
                    <a:pt x="1018" y="805"/>
                  </a:lnTo>
                  <a:lnTo>
                    <a:pt x="1066" y="800"/>
                  </a:lnTo>
                  <a:lnTo>
                    <a:pt x="1098" y="782"/>
                  </a:lnTo>
                  <a:lnTo>
                    <a:pt x="1115" y="751"/>
                  </a:lnTo>
                  <a:lnTo>
                    <a:pt x="1121" y="704"/>
                  </a:lnTo>
                  <a:lnTo>
                    <a:pt x="1121" y="646"/>
                  </a:lnTo>
                  <a:lnTo>
                    <a:pt x="162" y="646"/>
                  </a:lnTo>
                  <a:lnTo>
                    <a:pt x="162" y="159"/>
                  </a:lnTo>
                  <a:lnTo>
                    <a:pt x="1121" y="159"/>
                  </a:lnTo>
                  <a:lnTo>
                    <a:pt x="1121" y="100"/>
                  </a:lnTo>
                  <a:lnTo>
                    <a:pt x="1115" y="55"/>
                  </a:lnTo>
                  <a:lnTo>
                    <a:pt x="1098" y="24"/>
                  </a:lnTo>
                  <a:lnTo>
                    <a:pt x="1069" y="6"/>
                  </a:lnTo>
                  <a:lnTo>
                    <a:pt x="1025" y="1"/>
                  </a:lnTo>
                  <a:lnTo>
                    <a:pt x="483" y="0"/>
                  </a:lnTo>
                  <a:close/>
                  <a:moveTo>
                    <a:pt x="1121" y="159"/>
                  </a:moveTo>
                  <a:lnTo>
                    <a:pt x="958" y="159"/>
                  </a:lnTo>
                  <a:lnTo>
                    <a:pt x="958" y="646"/>
                  </a:lnTo>
                  <a:lnTo>
                    <a:pt x="1121" y="646"/>
                  </a:lnTo>
                  <a:lnTo>
                    <a:pt x="1121" y="478"/>
                  </a:lnTo>
                  <a:lnTo>
                    <a:pt x="1121" y="1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Rectangle 8">
              <a:extLst>
                <a:ext uri="{FF2B5EF4-FFF2-40B4-BE49-F238E27FC236}">
                  <a16:creationId xmlns:a16="http://schemas.microsoft.com/office/drawing/2014/main" id="{44F08BA8-F160-4CDE-9D16-4BE8058A56D9}"/>
                </a:ext>
              </a:extLst>
            </p:cNvPr>
            <p:cNvSpPr>
              <a:spLocks noChangeArrowheads="1"/>
            </p:cNvSpPr>
            <p:nvPr/>
          </p:nvSpPr>
          <p:spPr bwMode="auto">
            <a:xfrm>
              <a:off x="8524" y="1488"/>
              <a:ext cx="795" cy="487"/>
            </a:xfrm>
            <a:prstGeom prst="rect">
              <a:avLst/>
            </a:prstGeom>
            <a:solidFill>
              <a:srgbClr val="62662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AutoShape 7">
              <a:extLst>
                <a:ext uri="{FF2B5EF4-FFF2-40B4-BE49-F238E27FC236}">
                  <a16:creationId xmlns:a16="http://schemas.microsoft.com/office/drawing/2014/main" id="{BA98B218-744B-4D25-B3EF-4A48157C525D}"/>
                </a:ext>
              </a:extLst>
            </p:cNvPr>
            <p:cNvSpPr>
              <a:spLocks/>
            </p:cNvSpPr>
            <p:nvPr/>
          </p:nvSpPr>
          <p:spPr bwMode="auto">
            <a:xfrm>
              <a:off x="4815" y="4818"/>
              <a:ext cx="4517" cy="2485"/>
            </a:xfrm>
            <a:custGeom>
              <a:avLst/>
              <a:gdLst>
                <a:gd name="T0" fmla="+- 0 4815 4815"/>
                <a:gd name="T1" fmla="*/ T0 w 4517"/>
                <a:gd name="T2" fmla="+- 0 6456 4818"/>
                <a:gd name="T3" fmla="*/ 6456 h 2485"/>
                <a:gd name="T4" fmla="+- 0 5210 4815"/>
                <a:gd name="T5" fmla="*/ T4 w 4517"/>
                <a:gd name="T6" fmla="+- 0 7303 4818"/>
                <a:gd name="T7" fmla="*/ 7303 h 2485"/>
                <a:gd name="T8" fmla="+- 0 8000 4815"/>
                <a:gd name="T9" fmla="*/ T8 w 4517"/>
                <a:gd name="T10" fmla="+- 0 6475 4818"/>
                <a:gd name="T11" fmla="*/ 6475 h 2485"/>
                <a:gd name="T12" fmla="+- 0 5079 4815"/>
                <a:gd name="T13" fmla="*/ T12 w 4517"/>
                <a:gd name="T14" fmla="+- 0 6475 4818"/>
                <a:gd name="T15" fmla="*/ 6475 h 2485"/>
                <a:gd name="T16" fmla="+- 0 4815 4815"/>
                <a:gd name="T17" fmla="*/ T16 w 4517"/>
                <a:gd name="T18" fmla="+- 0 6456 4818"/>
                <a:gd name="T19" fmla="*/ 6456 h 2485"/>
                <a:gd name="T20" fmla="+- 0 8861 4815"/>
                <a:gd name="T21" fmla="*/ T20 w 4517"/>
                <a:gd name="T22" fmla="+- 0 4818 4818"/>
                <a:gd name="T23" fmla="*/ 4818 h 2485"/>
                <a:gd name="T24" fmla="+- 0 5079 4815"/>
                <a:gd name="T25" fmla="*/ T24 w 4517"/>
                <a:gd name="T26" fmla="+- 0 6475 4818"/>
                <a:gd name="T27" fmla="*/ 6475 h 2485"/>
                <a:gd name="T28" fmla="+- 0 8000 4815"/>
                <a:gd name="T29" fmla="*/ T28 w 4517"/>
                <a:gd name="T30" fmla="+- 0 6475 4818"/>
                <a:gd name="T31" fmla="*/ 6475 h 2485"/>
                <a:gd name="T32" fmla="+- 0 9332 4815"/>
                <a:gd name="T33" fmla="*/ T32 w 4517"/>
                <a:gd name="T34" fmla="+- 0 6079 4818"/>
                <a:gd name="T35" fmla="*/ 6079 h 2485"/>
                <a:gd name="T36" fmla="+- 0 8861 4815"/>
                <a:gd name="T37" fmla="*/ T36 w 4517"/>
                <a:gd name="T38" fmla="+- 0 4818 4818"/>
                <a:gd name="T39" fmla="*/ 4818 h 2485"/>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Lst>
              <a:rect l="0" t="0" r="r" b="b"/>
              <a:pathLst>
                <a:path w="4517" h="2485">
                  <a:moveTo>
                    <a:pt x="0" y="1638"/>
                  </a:moveTo>
                  <a:lnTo>
                    <a:pt x="395" y="2485"/>
                  </a:lnTo>
                  <a:lnTo>
                    <a:pt x="3185" y="1657"/>
                  </a:lnTo>
                  <a:lnTo>
                    <a:pt x="264" y="1657"/>
                  </a:lnTo>
                  <a:lnTo>
                    <a:pt x="0" y="1638"/>
                  </a:lnTo>
                  <a:close/>
                  <a:moveTo>
                    <a:pt x="4046" y="0"/>
                  </a:moveTo>
                  <a:lnTo>
                    <a:pt x="264" y="1657"/>
                  </a:lnTo>
                  <a:lnTo>
                    <a:pt x="3185" y="1657"/>
                  </a:lnTo>
                  <a:lnTo>
                    <a:pt x="4517" y="1261"/>
                  </a:lnTo>
                  <a:lnTo>
                    <a:pt x="40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reeform 6">
              <a:extLst>
                <a:ext uri="{FF2B5EF4-FFF2-40B4-BE49-F238E27FC236}">
                  <a16:creationId xmlns:a16="http://schemas.microsoft.com/office/drawing/2014/main" id="{DC7BBACE-D611-4C9F-AF57-BAECD890DDBE}"/>
                </a:ext>
              </a:extLst>
            </p:cNvPr>
            <p:cNvSpPr>
              <a:spLocks/>
            </p:cNvSpPr>
            <p:nvPr/>
          </p:nvSpPr>
          <p:spPr bwMode="auto">
            <a:xfrm>
              <a:off x="5547" y="3492"/>
              <a:ext cx="886" cy="580"/>
            </a:xfrm>
            <a:custGeom>
              <a:avLst/>
              <a:gdLst>
                <a:gd name="T0" fmla="+- 0 5624 5547"/>
                <a:gd name="T1" fmla="*/ T0 w 886"/>
                <a:gd name="T2" fmla="+- 0 3492 3492"/>
                <a:gd name="T3" fmla="*/ 3492 h 580"/>
                <a:gd name="T4" fmla="+- 0 5547 5547"/>
                <a:gd name="T5" fmla="*/ T4 w 886"/>
                <a:gd name="T6" fmla="+- 0 3736 3492"/>
                <a:gd name="T7" fmla="*/ 3736 h 580"/>
                <a:gd name="T8" fmla="+- 0 6357 5547"/>
                <a:gd name="T9" fmla="*/ T8 w 886"/>
                <a:gd name="T10" fmla="+- 0 4071 3492"/>
                <a:gd name="T11" fmla="*/ 4071 h 580"/>
                <a:gd name="T12" fmla="+- 0 6403 5547"/>
                <a:gd name="T13" fmla="*/ T12 w 886"/>
                <a:gd name="T14" fmla="+- 0 4026 3492"/>
                <a:gd name="T15" fmla="*/ 4026 h 580"/>
                <a:gd name="T16" fmla="+- 0 6415 5547"/>
                <a:gd name="T17" fmla="*/ T16 w 886"/>
                <a:gd name="T18" fmla="+- 0 3998 3492"/>
                <a:gd name="T19" fmla="*/ 3998 h 580"/>
                <a:gd name="T20" fmla="+- 0 6433 5547"/>
                <a:gd name="T21" fmla="*/ T20 w 886"/>
                <a:gd name="T22" fmla="+- 0 3932 3492"/>
                <a:gd name="T23" fmla="*/ 3932 h 580"/>
                <a:gd name="T24" fmla="+- 0 6426 5547"/>
                <a:gd name="T25" fmla="*/ T24 w 886"/>
                <a:gd name="T26" fmla="+- 0 3856 3492"/>
                <a:gd name="T27" fmla="*/ 3856 h 580"/>
                <a:gd name="T28" fmla="+- 0 6365 5547"/>
                <a:gd name="T29" fmla="*/ T28 w 886"/>
                <a:gd name="T30" fmla="+- 0 3797 3492"/>
                <a:gd name="T31" fmla="*/ 3797 h 580"/>
                <a:gd name="T32" fmla="+- 0 5624 5547"/>
                <a:gd name="T33" fmla="*/ T32 w 886"/>
                <a:gd name="T34" fmla="+- 0 3492 3492"/>
                <a:gd name="T35" fmla="*/ 3492 h 5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886" h="580">
                  <a:moveTo>
                    <a:pt x="77" y="0"/>
                  </a:moveTo>
                  <a:lnTo>
                    <a:pt x="0" y="244"/>
                  </a:lnTo>
                  <a:lnTo>
                    <a:pt x="810" y="579"/>
                  </a:lnTo>
                  <a:lnTo>
                    <a:pt x="856" y="534"/>
                  </a:lnTo>
                  <a:lnTo>
                    <a:pt x="868" y="506"/>
                  </a:lnTo>
                  <a:lnTo>
                    <a:pt x="886" y="440"/>
                  </a:lnTo>
                  <a:lnTo>
                    <a:pt x="879" y="364"/>
                  </a:lnTo>
                  <a:lnTo>
                    <a:pt x="818" y="305"/>
                  </a:lnTo>
                  <a:lnTo>
                    <a:pt x="77" y="0"/>
                  </a:lnTo>
                  <a:close/>
                </a:path>
              </a:pathLst>
            </a:custGeom>
            <a:solidFill>
              <a:srgbClr val="626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reeform 5">
              <a:extLst>
                <a:ext uri="{FF2B5EF4-FFF2-40B4-BE49-F238E27FC236}">
                  <a16:creationId xmlns:a16="http://schemas.microsoft.com/office/drawing/2014/main" id="{ED3330EF-AB80-4C97-9EA3-094B516E9C2C}"/>
                </a:ext>
              </a:extLst>
            </p:cNvPr>
            <p:cNvSpPr>
              <a:spLocks/>
            </p:cNvSpPr>
            <p:nvPr/>
          </p:nvSpPr>
          <p:spPr bwMode="auto">
            <a:xfrm>
              <a:off x="8110" y="3526"/>
              <a:ext cx="1511" cy="634"/>
            </a:xfrm>
            <a:custGeom>
              <a:avLst/>
              <a:gdLst>
                <a:gd name="T0" fmla="+- 0 9564 8110"/>
                <a:gd name="T1" fmla="*/ T0 w 1511"/>
                <a:gd name="T2" fmla="+- 0 3526 3526"/>
                <a:gd name="T3" fmla="*/ 3526 h 634"/>
                <a:gd name="T4" fmla="+- 0 9431 8110"/>
                <a:gd name="T5" fmla="*/ T4 w 1511"/>
                <a:gd name="T6" fmla="+- 0 3549 3526"/>
                <a:gd name="T7" fmla="*/ 3549 h 634"/>
                <a:gd name="T8" fmla="+- 0 9250 8110"/>
                <a:gd name="T9" fmla="*/ T8 w 1511"/>
                <a:gd name="T10" fmla="+- 0 3595 3526"/>
                <a:gd name="T11" fmla="*/ 3595 h 634"/>
                <a:gd name="T12" fmla="+- 0 8253 8110"/>
                <a:gd name="T13" fmla="*/ T12 w 1511"/>
                <a:gd name="T14" fmla="+- 0 3890 3526"/>
                <a:gd name="T15" fmla="*/ 3890 h 634"/>
                <a:gd name="T16" fmla="+- 0 8156 8110"/>
                <a:gd name="T17" fmla="*/ T16 w 1511"/>
                <a:gd name="T18" fmla="+- 0 4041 3526"/>
                <a:gd name="T19" fmla="*/ 4041 h 634"/>
                <a:gd name="T20" fmla="+- 0 8110 8110"/>
                <a:gd name="T21" fmla="*/ T20 w 1511"/>
                <a:gd name="T22" fmla="+- 0 4136 3526"/>
                <a:gd name="T23" fmla="*/ 4136 h 634"/>
                <a:gd name="T24" fmla="+- 0 8134 8110"/>
                <a:gd name="T25" fmla="*/ T24 w 1511"/>
                <a:gd name="T26" fmla="+- 0 4160 3526"/>
                <a:gd name="T27" fmla="*/ 4160 h 634"/>
                <a:gd name="T28" fmla="+- 0 8213 8110"/>
                <a:gd name="T29" fmla="*/ T28 w 1511"/>
                <a:gd name="T30" fmla="+- 0 4129 3526"/>
                <a:gd name="T31" fmla="*/ 4129 h 634"/>
                <a:gd name="T32" fmla="+- 0 8395 8110"/>
                <a:gd name="T33" fmla="*/ T32 w 1511"/>
                <a:gd name="T34" fmla="+- 0 4077 3526"/>
                <a:gd name="T35" fmla="*/ 4077 h 634"/>
                <a:gd name="T36" fmla="+- 0 9620 8110"/>
                <a:gd name="T37" fmla="*/ T36 w 1511"/>
                <a:gd name="T38" fmla="+- 0 3765 3526"/>
                <a:gd name="T39" fmla="*/ 3765 h 634"/>
                <a:gd name="T40" fmla="+- 0 9564 8110"/>
                <a:gd name="T41" fmla="*/ T40 w 1511"/>
                <a:gd name="T42" fmla="+- 0 3526 3526"/>
                <a:gd name="T43" fmla="*/ 3526 h 63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Lst>
              <a:rect l="0" t="0" r="r" b="b"/>
              <a:pathLst>
                <a:path w="1511" h="634">
                  <a:moveTo>
                    <a:pt x="1454" y="0"/>
                  </a:moveTo>
                  <a:lnTo>
                    <a:pt x="1321" y="23"/>
                  </a:lnTo>
                  <a:lnTo>
                    <a:pt x="1140" y="69"/>
                  </a:lnTo>
                  <a:lnTo>
                    <a:pt x="143" y="364"/>
                  </a:lnTo>
                  <a:lnTo>
                    <a:pt x="46" y="515"/>
                  </a:lnTo>
                  <a:lnTo>
                    <a:pt x="0" y="610"/>
                  </a:lnTo>
                  <a:lnTo>
                    <a:pt x="24" y="634"/>
                  </a:lnTo>
                  <a:lnTo>
                    <a:pt x="103" y="603"/>
                  </a:lnTo>
                  <a:lnTo>
                    <a:pt x="285" y="551"/>
                  </a:lnTo>
                  <a:lnTo>
                    <a:pt x="1510" y="239"/>
                  </a:lnTo>
                  <a:lnTo>
                    <a:pt x="1454" y="0"/>
                  </a:lnTo>
                  <a:close/>
                </a:path>
              </a:pathLst>
            </a:custGeom>
            <a:solidFill>
              <a:srgbClr val="626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AutoShape 4">
              <a:extLst>
                <a:ext uri="{FF2B5EF4-FFF2-40B4-BE49-F238E27FC236}">
                  <a16:creationId xmlns:a16="http://schemas.microsoft.com/office/drawing/2014/main" id="{DDE34B61-3CFC-4E62-A5F4-9BCF5327DE53}"/>
                </a:ext>
              </a:extLst>
            </p:cNvPr>
            <p:cNvSpPr>
              <a:spLocks/>
            </p:cNvSpPr>
            <p:nvPr/>
          </p:nvSpPr>
          <p:spPr bwMode="auto">
            <a:xfrm>
              <a:off x="5218" y="4783"/>
              <a:ext cx="3677" cy="2583"/>
            </a:xfrm>
            <a:custGeom>
              <a:avLst/>
              <a:gdLst>
                <a:gd name="T0" fmla="+- 0 7533 5218"/>
                <a:gd name="T1" fmla="*/ T0 w 3677"/>
                <a:gd name="T2" fmla="+- 0 7233 4783"/>
                <a:gd name="T3" fmla="*/ 7233 h 2583"/>
                <a:gd name="T4" fmla="+- 0 7783 5218"/>
                <a:gd name="T5" fmla="*/ T4 w 3677"/>
                <a:gd name="T6" fmla="+- 0 7350 4783"/>
                <a:gd name="T7" fmla="*/ 7350 h 2583"/>
                <a:gd name="T8" fmla="+- 0 7848 5218"/>
                <a:gd name="T9" fmla="*/ T8 w 3677"/>
                <a:gd name="T10" fmla="+- 0 7283 4783"/>
                <a:gd name="T11" fmla="*/ 7283 h 2583"/>
                <a:gd name="T12" fmla="+- 0 7859 5218"/>
                <a:gd name="T13" fmla="*/ T12 w 3677"/>
                <a:gd name="T14" fmla="+- 0 7216 4783"/>
                <a:gd name="T15" fmla="*/ 7216 h 2583"/>
                <a:gd name="T16" fmla="+- 0 5636 5218"/>
                <a:gd name="T17" fmla="*/ T16 w 3677"/>
                <a:gd name="T18" fmla="+- 0 5650 4783"/>
                <a:gd name="T19" fmla="*/ 5650 h 2583"/>
                <a:gd name="T20" fmla="+- 0 5683 5218"/>
                <a:gd name="T21" fmla="*/ T20 w 3677"/>
                <a:gd name="T22" fmla="+- 0 6183 4783"/>
                <a:gd name="T23" fmla="*/ 6183 h 2583"/>
                <a:gd name="T24" fmla="+- 0 5615 5218"/>
                <a:gd name="T25" fmla="*/ T24 w 3677"/>
                <a:gd name="T26" fmla="+- 0 6466 4783"/>
                <a:gd name="T27" fmla="*/ 6466 h 2583"/>
                <a:gd name="T28" fmla="+- 0 5632 5218"/>
                <a:gd name="T29" fmla="*/ T28 w 3677"/>
                <a:gd name="T30" fmla="+- 0 6816 4783"/>
                <a:gd name="T31" fmla="*/ 6816 h 2583"/>
                <a:gd name="T32" fmla="+- 0 5591 5218"/>
                <a:gd name="T33" fmla="*/ T32 w 3677"/>
                <a:gd name="T34" fmla="+- 0 7100 4783"/>
                <a:gd name="T35" fmla="*/ 7100 h 2583"/>
                <a:gd name="T36" fmla="+- 0 5657 5218"/>
                <a:gd name="T37" fmla="*/ T36 w 3677"/>
                <a:gd name="T38" fmla="+- 0 7250 4783"/>
                <a:gd name="T39" fmla="*/ 7250 h 2583"/>
                <a:gd name="T40" fmla="+- 0 5793 5218"/>
                <a:gd name="T41" fmla="*/ T40 w 3677"/>
                <a:gd name="T42" fmla="+- 0 7133 4783"/>
                <a:gd name="T43" fmla="*/ 7133 h 2583"/>
                <a:gd name="T44" fmla="+- 0 5748 5218"/>
                <a:gd name="T45" fmla="*/ T44 w 3677"/>
                <a:gd name="T46" fmla="+- 0 6716 4783"/>
                <a:gd name="T47" fmla="*/ 6716 h 2583"/>
                <a:gd name="T48" fmla="+- 0 5869 5218"/>
                <a:gd name="T49" fmla="*/ T48 w 3677"/>
                <a:gd name="T50" fmla="+- 0 6383 4783"/>
                <a:gd name="T51" fmla="*/ 6383 h 2583"/>
                <a:gd name="T52" fmla="+- 0 7203 5218"/>
                <a:gd name="T53" fmla="*/ T52 w 3677"/>
                <a:gd name="T54" fmla="+- 0 6333 4783"/>
                <a:gd name="T55" fmla="*/ 6333 h 2583"/>
                <a:gd name="T56" fmla="+- 0 7943 5218"/>
                <a:gd name="T57" fmla="*/ T56 w 3677"/>
                <a:gd name="T58" fmla="+- 0 6183 4783"/>
                <a:gd name="T59" fmla="*/ 6183 h 2583"/>
                <a:gd name="T60" fmla="+- 0 8136 5218"/>
                <a:gd name="T61" fmla="*/ T60 w 3677"/>
                <a:gd name="T62" fmla="+- 0 6067 4783"/>
                <a:gd name="T63" fmla="*/ 6067 h 2583"/>
                <a:gd name="T64" fmla="+- 0 8232 5218"/>
                <a:gd name="T65" fmla="*/ T64 w 3677"/>
                <a:gd name="T66" fmla="+- 0 5683 4783"/>
                <a:gd name="T67" fmla="*/ 5683 h 2583"/>
                <a:gd name="T68" fmla="+- 0 8488 5218"/>
                <a:gd name="T69" fmla="*/ T68 w 3677"/>
                <a:gd name="T70" fmla="+- 0 5567 4783"/>
                <a:gd name="T71" fmla="*/ 5567 h 2583"/>
                <a:gd name="T72" fmla="+- 0 7382 5218"/>
                <a:gd name="T73" fmla="*/ T72 w 3677"/>
                <a:gd name="T74" fmla="+- 0 6516 4783"/>
                <a:gd name="T75" fmla="*/ 6516 h 2583"/>
                <a:gd name="T76" fmla="+- 0 7498 5218"/>
                <a:gd name="T77" fmla="*/ T76 w 3677"/>
                <a:gd name="T78" fmla="+- 0 6933 4783"/>
                <a:gd name="T79" fmla="*/ 6933 h 2583"/>
                <a:gd name="T80" fmla="+- 0 7471 5218"/>
                <a:gd name="T81" fmla="*/ T80 w 3677"/>
                <a:gd name="T82" fmla="+- 0 7183 4783"/>
                <a:gd name="T83" fmla="*/ 7183 h 2583"/>
                <a:gd name="T84" fmla="+- 0 7802 5218"/>
                <a:gd name="T85" fmla="*/ T84 w 3677"/>
                <a:gd name="T86" fmla="+- 0 7166 4783"/>
                <a:gd name="T87" fmla="*/ 7166 h 2583"/>
                <a:gd name="T88" fmla="+- 0 7711 5218"/>
                <a:gd name="T89" fmla="*/ T88 w 3677"/>
                <a:gd name="T90" fmla="+- 0 6766 4783"/>
                <a:gd name="T91" fmla="*/ 6766 h 2583"/>
                <a:gd name="T92" fmla="+- 0 7738 5218"/>
                <a:gd name="T93" fmla="*/ T92 w 3677"/>
                <a:gd name="T94" fmla="+- 0 6550 4783"/>
                <a:gd name="T95" fmla="*/ 6550 h 2583"/>
                <a:gd name="T96" fmla="+- 0 7842 5218"/>
                <a:gd name="T97" fmla="*/ T96 w 3677"/>
                <a:gd name="T98" fmla="+- 0 6366 4783"/>
                <a:gd name="T99" fmla="*/ 6366 h 2583"/>
                <a:gd name="T100" fmla="+- 0 6128 5218"/>
                <a:gd name="T101" fmla="*/ T100 w 3677"/>
                <a:gd name="T102" fmla="+- 0 7150 4783"/>
                <a:gd name="T103" fmla="*/ 7150 h 2583"/>
                <a:gd name="T104" fmla="+- 0 5898 5218"/>
                <a:gd name="T105" fmla="*/ T104 w 3677"/>
                <a:gd name="T106" fmla="+- 0 6483 4783"/>
                <a:gd name="T107" fmla="*/ 6483 h 2583"/>
                <a:gd name="T108" fmla="+- 0 5908 5218"/>
                <a:gd name="T109" fmla="*/ T108 w 3677"/>
                <a:gd name="T110" fmla="+- 0 6950 4783"/>
                <a:gd name="T111" fmla="*/ 6950 h 2583"/>
                <a:gd name="T112" fmla="+- 0 5924 5218"/>
                <a:gd name="T113" fmla="*/ T112 w 3677"/>
                <a:gd name="T114" fmla="+- 0 7033 4783"/>
                <a:gd name="T115" fmla="*/ 7033 h 2583"/>
                <a:gd name="T116" fmla="+- 0 6185 5218"/>
                <a:gd name="T117" fmla="*/ T116 w 3677"/>
                <a:gd name="T118" fmla="+- 0 7150 4783"/>
                <a:gd name="T119" fmla="*/ 7150 h 2583"/>
                <a:gd name="T120" fmla="+- 0 6048 5218"/>
                <a:gd name="T121" fmla="*/ T120 w 3677"/>
                <a:gd name="T122" fmla="+- 0 6933 4783"/>
                <a:gd name="T123" fmla="*/ 6933 h 2583"/>
                <a:gd name="T124" fmla="+- 0 6042 5218"/>
                <a:gd name="T125" fmla="*/ T124 w 3677"/>
                <a:gd name="T126" fmla="+- 0 6550 4783"/>
                <a:gd name="T127" fmla="*/ 6550 h 2583"/>
                <a:gd name="T128" fmla="+- 0 5925 5218"/>
                <a:gd name="T129" fmla="*/ T128 w 3677"/>
                <a:gd name="T130" fmla="+- 0 5233 4783"/>
                <a:gd name="T131" fmla="*/ 5233 h 2583"/>
                <a:gd name="T132" fmla="+- 0 5627 5218"/>
                <a:gd name="T133" fmla="*/ T132 w 3677"/>
                <a:gd name="T134" fmla="+- 0 5350 4783"/>
                <a:gd name="T135" fmla="*/ 5350 h 2583"/>
                <a:gd name="T136" fmla="+- 0 5501 5218"/>
                <a:gd name="T137" fmla="*/ T136 w 3677"/>
                <a:gd name="T138" fmla="+- 0 5717 4783"/>
                <a:gd name="T139" fmla="*/ 5717 h 2583"/>
                <a:gd name="T140" fmla="+- 0 5470 5218"/>
                <a:gd name="T141" fmla="*/ T140 w 3677"/>
                <a:gd name="T142" fmla="+- 0 6150 4783"/>
                <a:gd name="T143" fmla="*/ 6150 h 2583"/>
                <a:gd name="T144" fmla="+- 0 5247 5218"/>
                <a:gd name="T145" fmla="*/ T144 w 3677"/>
                <a:gd name="T146" fmla="+- 0 6466 4783"/>
                <a:gd name="T147" fmla="*/ 6466 h 2583"/>
                <a:gd name="T148" fmla="+- 0 5257 5218"/>
                <a:gd name="T149" fmla="*/ T148 w 3677"/>
                <a:gd name="T150" fmla="+- 0 6700 4783"/>
                <a:gd name="T151" fmla="*/ 6700 h 2583"/>
                <a:gd name="T152" fmla="+- 0 5368 5218"/>
                <a:gd name="T153" fmla="*/ T152 w 3677"/>
                <a:gd name="T154" fmla="+- 0 6533 4783"/>
                <a:gd name="T155" fmla="*/ 6533 h 2583"/>
                <a:gd name="T156" fmla="+- 0 5521 5218"/>
                <a:gd name="T157" fmla="*/ T156 w 3677"/>
                <a:gd name="T158" fmla="+- 0 6033 4783"/>
                <a:gd name="T159" fmla="*/ 6033 h 2583"/>
                <a:gd name="T160" fmla="+- 0 8561 5218"/>
                <a:gd name="T161" fmla="*/ T160 w 3677"/>
                <a:gd name="T162" fmla="+- 0 5550 4783"/>
                <a:gd name="T163" fmla="*/ 5550 h 2583"/>
                <a:gd name="T164" fmla="+- 0 8893 5218"/>
                <a:gd name="T165" fmla="*/ T164 w 3677"/>
                <a:gd name="T166" fmla="+- 0 5367 4783"/>
                <a:gd name="T167" fmla="*/ 5367 h 2583"/>
                <a:gd name="T168" fmla="+- 0 5925 5218"/>
                <a:gd name="T169" fmla="*/ T168 w 3677"/>
                <a:gd name="T170" fmla="+- 0 5233 4783"/>
                <a:gd name="T171" fmla="*/ 5233 h 2583"/>
                <a:gd name="T172" fmla="+- 0 6140 5218"/>
                <a:gd name="T173" fmla="*/ T172 w 3677"/>
                <a:gd name="T174" fmla="+- 0 6500 4783"/>
                <a:gd name="T175" fmla="*/ 6500 h 2583"/>
                <a:gd name="T176" fmla="+- 0 6165 5218"/>
                <a:gd name="T177" fmla="*/ T176 w 3677"/>
                <a:gd name="T178" fmla="+- 0 6616 4783"/>
                <a:gd name="T179" fmla="*/ 6616 h 2583"/>
                <a:gd name="T180" fmla="+- 0 6393 5218"/>
                <a:gd name="T181" fmla="*/ T180 w 3677"/>
                <a:gd name="T182" fmla="+- 0 6500 4783"/>
                <a:gd name="T183" fmla="*/ 6500 h 2583"/>
                <a:gd name="T184" fmla="+- 0 6506 5218"/>
                <a:gd name="T185" fmla="*/ T184 w 3677"/>
                <a:gd name="T186" fmla="+- 0 6383 4783"/>
                <a:gd name="T187" fmla="*/ 6383 h 2583"/>
                <a:gd name="T188" fmla="+- 0 6254 5218"/>
                <a:gd name="T189" fmla="*/ T188 w 3677"/>
                <a:gd name="T190" fmla="+- 0 6550 4783"/>
                <a:gd name="T191" fmla="*/ 6550 h 2583"/>
                <a:gd name="T192" fmla="+- 0 6291 5218"/>
                <a:gd name="T193" fmla="*/ T192 w 3677"/>
                <a:gd name="T194" fmla="+- 0 6566 4783"/>
                <a:gd name="T195" fmla="*/ 6566 h 2583"/>
                <a:gd name="T196" fmla="+- 0 6339 5218"/>
                <a:gd name="T197" fmla="*/ T196 w 3677"/>
                <a:gd name="T198" fmla="+- 0 6500 4783"/>
                <a:gd name="T199" fmla="*/ 6500 h 2583"/>
                <a:gd name="T200" fmla="+- 0 6386 5218"/>
                <a:gd name="T201" fmla="*/ T200 w 3677"/>
                <a:gd name="T202" fmla="+- 0 6516 4783"/>
                <a:gd name="T203" fmla="*/ 6516 h 2583"/>
                <a:gd name="T204" fmla="+- 0 6912 5218"/>
                <a:gd name="T205" fmla="*/ T204 w 3677"/>
                <a:gd name="T206" fmla="+- 0 6400 4783"/>
                <a:gd name="T207" fmla="*/ 6400 h 2583"/>
                <a:gd name="T208" fmla="+- 0 7051 5218"/>
                <a:gd name="T209" fmla="*/ T208 w 3677"/>
                <a:gd name="T210" fmla="+- 0 5133 4783"/>
                <a:gd name="T211" fmla="*/ 5133 h 2583"/>
                <a:gd name="T212" fmla="+- 0 6393 5218"/>
                <a:gd name="T213" fmla="*/ T212 w 3677"/>
                <a:gd name="T214" fmla="+- 0 5217 4783"/>
                <a:gd name="T215" fmla="*/ 5217 h 2583"/>
                <a:gd name="T216" fmla="+- 0 8676 5218"/>
                <a:gd name="T217" fmla="*/ T216 w 3677"/>
                <a:gd name="T218" fmla="+- 0 5150 4783"/>
                <a:gd name="T219" fmla="*/ 5150 h 2583"/>
                <a:gd name="T220" fmla="+- 0 7929 5218"/>
                <a:gd name="T221" fmla="*/ T220 w 3677"/>
                <a:gd name="T222" fmla="+- 0 5100 4783"/>
                <a:gd name="T223" fmla="*/ 5100 h 2583"/>
                <a:gd name="T224" fmla="+- 0 7827 5218"/>
                <a:gd name="T225" fmla="*/ T224 w 3677"/>
                <a:gd name="T226" fmla="+- 0 4850 4783"/>
                <a:gd name="T227" fmla="*/ 4850 h 2583"/>
                <a:gd name="T228" fmla="+- 0 7839 5218"/>
                <a:gd name="T229" fmla="*/ T228 w 3677"/>
                <a:gd name="T230" fmla="+- 0 5033 4783"/>
                <a:gd name="T231" fmla="*/ 5033 h 2583"/>
                <a:gd name="T232" fmla="+- 0 8653 5218"/>
                <a:gd name="T233" fmla="*/ T232 w 3677"/>
                <a:gd name="T234" fmla="+- 0 5033 4783"/>
                <a:gd name="T235" fmla="*/ 5033 h 2583"/>
                <a:gd name="T236" fmla="+- 0 8038 5218"/>
                <a:gd name="T237" fmla="*/ T236 w 3677"/>
                <a:gd name="T238" fmla="+- 0 4917 4783"/>
                <a:gd name="T239" fmla="*/ 4917 h 2583"/>
                <a:gd name="T240" fmla="+- 0 8273 5218"/>
                <a:gd name="T241" fmla="*/ T240 w 3677"/>
                <a:gd name="T242" fmla="+- 0 4783 4783"/>
                <a:gd name="T243" fmla="*/ 4783 h 2583"/>
                <a:gd name="T244" fmla="+- 0 8103 5218"/>
                <a:gd name="T245" fmla="*/ T244 w 3677"/>
                <a:gd name="T246" fmla="+- 0 4917 4783"/>
                <a:gd name="T247" fmla="*/ 4917 h 2583"/>
                <a:gd name="T248" fmla="+- 0 8369 5218"/>
                <a:gd name="T249" fmla="*/ T248 w 3677"/>
                <a:gd name="T250" fmla="+- 0 4800 4783"/>
                <a:gd name="T251" fmla="*/ 4800 h 258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 ang="0">
                  <a:pos x="T217" y="T219"/>
                </a:cxn>
                <a:cxn ang="0">
                  <a:pos x="T221" y="T223"/>
                </a:cxn>
                <a:cxn ang="0">
                  <a:pos x="T225" y="T227"/>
                </a:cxn>
                <a:cxn ang="0">
                  <a:pos x="T229" y="T231"/>
                </a:cxn>
                <a:cxn ang="0">
                  <a:pos x="T233" y="T235"/>
                </a:cxn>
                <a:cxn ang="0">
                  <a:pos x="T237" y="T239"/>
                </a:cxn>
                <a:cxn ang="0">
                  <a:pos x="T241" y="T243"/>
                </a:cxn>
                <a:cxn ang="0">
                  <a:pos x="T245" y="T247"/>
                </a:cxn>
                <a:cxn ang="0">
                  <a:pos x="T249" y="T251"/>
                </a:cxn>
              </a:cxnLst>
              <a:rect l="0" t="0" r="r" b="b"/>
              <a:pathLst>
                <a:path w="3677" h="2583">
                  <a:moveTo>
                    <a:pt x="2603" y="2400"/>
                  </a:moveTo>
                  <a:lnTo>
                    <a:pt x="2310" y="2400"/>
                  </a:lnTo>
                  <a:lnTo>
                    <a:pt x="2313" y="2417"/>
                  </a:lnTo>
                  <a:lnTo>
                    <a:pt x="2315" y="2417"/>
                  </a:lnTo>
                  <a:lnTo>
                    <a:pt x="2316" y="2433"/>
                  </a:lnTo>
                  <a:lnTo>
                    <a:pt x="2316" y="2450"/>
                  </a:lnTo>
                  <a:lnTo>
                    <a:pt x="2315" y="2450"/>
                  </a:lnTo>
                  <a:lnTo>
                    <a:pt x="2308" y="2467"/>
                  </a:lnTo>
                  <a:lnTo>
                    <a:pt x="2304" y="2483"/>
                  </a:lnTo>
                  <a:lnTo>
                    <a:pt x="2300" y="2517"/>
                  </a:lnTo>
                  <a:lnTo>
                    <a:pt x="2313" y="2550"/>
                  </a:lnTo>
                  <a:lnTo>
                    <a:pt x="2341" y="2583"/>
                  </a:lnTo>
                  <a:lnTo>
                    <a:pt x="2563" y="2583"/>
                  </a:lnTo>
                  <a:lnTo>
                    <a:pt x="2565" y="2567"/>
                  </a:lnTo>
                  <a:lnTo>
                    <a:pt x="2558" y="2550"/>
                  </a:lnTo>
                  <a:lnTo>
                    <a:pt x="2554" y="2533"/>
                  </a:lnTo>
                  <a:lnTo>
                    <a:pt x="2549" y="2533"/>
                  </a:lnTo>
                  <a:lnTo>
                    <a:pt x="2540" y="2517"/>
                  </a:lnTo>
                  <a:lnTo>
                    <a:pt x="2536" y="2517"/>
                  </a:lnTo>
                  <a:lnTo>
                    <a:pt x="2530" y="2500"/>
                  </a:lnTo>
                  <a:lnTo>
                    <a:pt x="2630" y="2500"/>
                  </a:lnTo>
                  <a:lnTo>
                    <a:pt x="2642" y="2483"/>
                  </a:lnTo>
                  <a:lnTo>
                    <a:pt x="2658" y="2483"/>
                  </a:lnTo>
                  <a:lnTo>
                    <a:pt x="2658" y="2467"/>
                  </a:lnTo>
                  <a:lnTo>
                    <a:pt x="2654" y="2467"/>
                  </a:lnTo>
                  <a:lnTo>
                    <a:pt x="2648" y="2450"/>
                  </a:lnTo>
                  <a:lnTo>
                    <a:pt x="2643" y="2433"/>
                  </a:lnTo>
                  <a:lnTo>
                    <a:pt x="2641" y="2433"/>
                  </a:lnTo>
                  <a:lnTo>
                    <a:pt x="2603" y="2400"/>
                  </a:lnTo>
                  <a:close/>
                  <a:moveTo>
                    <a:pt x="3343" y="767"/>
                  </a:moveTo>
                  <a:lnTo>
                    <a:pt x="389" y="767"/>
                  </a:lnTo>
                  <a:lnTo>
                    <a:pt x="396" y="800"/>
                  </a:lnTo>
                  <a:lnTo>
                    <a:pt x="404" y="817"/>
                  </a:lnTo>
                  <a:lnTo>
                    <a:pt x="411" y="850"/>
                  </a:lnTo>
                  <a:lnTo>
                    <a:pt x="418" y="867"/>
                  </a:lnTo>
                  <a:lnTo>
                    <a:pt x="434" y="950"/>
                  </a:lnTo>
                  <a:lnTo>
                    <a:pt x="447" y="1017"/>
                  </a:lnTo>
                  <a:lnTo>
                    <a:pt x="457" y="1100"/>
                  </a:lnTo>
                  <a:lnTo>
                    <a:pt x="464" y="1167"/>
                  </a:lnTo>
                  <a:lnTo>
                    <a:pt x="467" y="1250"/>
                  </a:lnTo>
                  <a:lnTo>
                    <a:pt x="468" y="1317"/>
                  </a:lnTo>
                  <a:lnTo>
                    <a:pt x="465" y="1400"/>
                  </a:lnTo>
                  <a:lnTo>
                    <a:pt x="460" y="1467"/>
                  </a:lnTo>
                  <a:lnTo>
                    <a:pt x="455" y="1500"/>
                  </a:lnTo>
                  <a:lnTo>
                    <a:pt x="446" y="1533"/>
                  </a:lnTo>
                  <a:lnTo>
                    <a:pt x="434" y="1567"/>
                  </a:lnTo>
                  <a:lnTo>
                    <a:pt x="420" y="1600"/>
                  </a:lnTo>
                  <a:lnTo>
                    <a:pt x="405" y="1633"/>
                  </a:lnTo>
                  <a:lnTo>
                    <a:pt x="397" y="1683"/>
                  </a:lnTo>
                  <a:lnTo>
                    <a:pt x="396" y="1717"/>
                  </a:lnTo>
                  <a:lnTo>
                    <a:pt x="404" y="1767"/>
                  </a:lnTo>
                  <a:lnTo>
                    <a:pt x="410" y="1800"/>
                  </a:lnTo>
                  <a:lnTo>
                    <a:pt x="413" y="1833"/>
                  </a:lnTo>
                  <a:lnTo>
                    <a:pt x="413" y="1917"/>
                  </a:lnTo>
                  <a:lnTo>
                    <a:pt x="414" y="1967"/>
                  </a:lnTo>
                  <a:lnTo>
                    <a:pt x="414" y="2033"/>
                  </a:lnTo>
                  <a:lnTo>
                    <a:pt x="414" y="2083"/>
                  </a:lnTo>
                  <a:lnTo>
                    <a:pt x="411" y="2150"/>
                  </a:lnTo>
                  <a:lnTo>
                    <a:pt x="404" y="2183"/>
                  </a:lnTo>
                  <a:lnTo>
                    <a:pt x="395" y="2233"/>
                  </a:lnTo>
                  <a:lnTo>
                    <a:pt x="383" y="2283"/>
                  </a:lnTo>
                  <a:lnTo>
                    <a:pt x="372" y="2317"/>
                  </a:lnTo>
                  <a:lnTo>
                    <a:pt x="373" y="2317"/>
                  </a:lnTo>
                  <a:lnTo>
                    <a:pt x="403" y="2333"/>
                  </a:lnTo>
                  <a:lnTo>
                    <a:pt x="418" y="2333"/>
                  </a:lnTo>
                  <a:lnTo>
                    <a:pt x="420" y="2350"/>
                  </a:lnTo>
                  <a:lnTo>
                    <a:pt x="414" y="2383"/>
                  </a:lnTo>
                  <a:lnTo>
                    <a:pt x="408" y="2417"/>
                  </a:lnTo>
                  <a:lnTo>
                    <a:pt x="416" y="2450"/>
                  </a:lnTo>
                  <a:lnTo>
                    <a:pt x="439" y="2467"/>
                  </a:lnTo>
                  <a:lnTo>
                    <a:pt x="614" y="2467"/>
                  </a:lnTo>
                  <a:lnTo>
                    <a:pt x="623" y="2450"/>
                  </a:lnTo>
                  <a:lnTo>
                    <a:pt x="625" y="2450"/>
                  </a:lnTo>
                  <a:lnTo>
                    <a:pt x="621" y="2433"/>
                  </a:lnTo>
                  <a:lnTo>
                    <a:pt x="617" y="2417"/>
                  </a:lnTo>
                  <a:lnTo>
                    <a:pt x="615" y="2417"/>
                  </a:lnTo>
                  <a:lnTo>
                    <a:pt x="575" y="2350"/>
                  </a:lnTo>
                  <a:lnTo>
                    <a:pt x="548" y="2283"/>
                  </a:lnTo>
                  <a:lnTo>
                    <a:pt x="532" y="2200"/>
                  </a:lnTo>
                  <a:lnTo>
                    <a:pt x="524" y="2133"/>
                  </a:lnTo>
                  <a:lnTo>
                    <a:pt x="522" y="2050"/>
                  </a:lnTo>
                  <a:lnTo>
                    <a:pt x="524" y="1967"/>
                  </a:lnTo>
                  <a:lnTo>
                    <a:pt x="526" y="1950"/>
                  </a:lnTo>
                  <a:lnTo>
                    <a:pt x="530" y="1933"/>
                  </a:lnTo>
                  <a:lnTo>
                    <a:pt x="536" y="1917"/>
                  </a:lnTo>
                  <a:lnTo>
                    <a:pt x="542" y="1900"/>
                  </a:lnTo>
                  <a:lnTo>
                    <a:pt x="568" y="1833"/>
                  </a:lnTo>
                  <a:lnTo>
                    <a:pt x="594" y="1750"/>
                  </a:lnTo>
                  <a:lnTo>
                    <a:pt x="620" y="1683"/>
                  </a:lnTo>
                  <a:lnTo>
                    <a:pt x="647" y="1617"/>
                  </a:lnTo>
                  <a:lnTo>
                    <a:pt x="651" y="1600"/>
                  </a:lnTo>
                  <a:lnTo>
                    <a:pt x="658" y="1600"/>
                  </a:lnTo>
                  <a:lnTo>
                    <a:pt x="663" y="1583"/>
                  </a:lnTo>
                  <a:lnTo>
                    <a:pt x="1913" y="1583"/>
                  </a:lnTo>
                  <a:lnTo>
                    <a:pt x="1932" y="1567"/>
                  </a:lnTo>
                  <a:lnTo>
                    <a:pt x="1950" y="1567"/>
                  </a:lnTo>
                  <a:lnTo>
                    <a:pt x="1968" y="1550"/>
                  </a:lnTo>
                  <a:lnTo>
                    <a:pt x="1985" y="1550"/>
                  </a:lnTo>
                  <a:lnTo>
                    <a:pt x="2028" y="1533"/>
                  </a:lnTo>
                  <a:lnTo>
                    <a:pt x="2658" y="1533"/>
                  </a:lnTo>
                  <a:lnTo>
                    <a:pt x="2674" y="1500"/>
                  </a:lnTo>
                  <a:lnTo>
                    <a:pt x="2686" y="1467"/>
                  </a:lnTo>
                  <a:lnTo>
                    <a:pt x="2698" y="1450"/>
                  </a:lnTo>
                  <a:lnTo>
                    <a:pt x="2711" y="1417"/>
                  </a:lnTo>
                  <a:lnTo>
                    <a:pt x="2725" y="1400"/>
                  </a:lnTo>
                  <a:lnTo>
                    <a:pt x="2743" y="1367"/>
                  </a:lnTo>
                  <a:lnTo>
                    <a:pt x="2767" y="1350"/>
                  </a:lnTo>
                  <a:lnTo>
                    <a:pt x="2795" y="1334"/>
                  </a:lnTo>
                  <a:lnTo>
                    <a:pt x="2828" y="1334"/>
                  </a:lnTo>
                  <a:lnTo>
                    <a:pt x="2867" y="1317"/>
                  </a:lnTo>
                  <a:lnTo>
                    <a:pt x="2897" y="1300"/>
                  </a:lnTo>
                  <a:lnTo>
                    <a:pt x="2918" y="1284"/>
                  </a:lnTo>
                  <a:lnTo>
                    <a:pt x="2934" y="1234"/>
                  </a:lnTo>
                  <a:lnTo>
                    <a:pt x="2953" y="1184"/>
                  </a:lnTo>
                  <a:lnTo>
                    <a:pt x="2966" y="1117"/>
                  </a:lnTo>
                  <a:lnTo>
                    <a:pt x="2976" y="1050"/>
                  </a:lnTo>
                  <a:lnTo>
                    <a:pt x="2986" y="984"/>
                  </a:lnTo>
                  <a:lnTo>
                    <a:pt x="2997" y="934"/>
                  </a:lnTo>
                  <a:lnTo>
                    <a:pt x="3014" y="900"/>
                  </a:lnTo>
                  <a:lnTo>
                    <a:pt x="3037" y="850"/>
                  </a:lnTo>
                  <a:lnTo>
                    <a:pt x="3068" y="817"/>
                  </a:lnTo>
                  <a:lnTo>
                    <a:pt x="3080" y="817"/>
                  </a:lnTo>
                  <a:lnTo>
                    <a:pt x="3093" y="800"/>
                  </a:lnTo>
                  <a:lnTo>
                    <a:pt x="3122" y="800"/>
                  </a:lnTo>
                  <a:lnTo>
                    <a:pt x="3196" y="784"/>
                  </a:lnTo>
                  <a:lnTo>
                    <a:pt x="3270" y="784"/>
                  </a:lnTo>
                  <a:lnTo>
                    <a:pt x="3343" y="767"/>
                  </a:lnTo>
                  <a:close/>
                  <a:moveTo>
                    <a:pt x="2658" y="1533"/>
                  </a:moveTo>
                  <a:lnTo>
                    <a:pt x="2066" y="1533"/>
                  </a:lnTo>
                  <a:lnTo>
                    <a:pt x="2096" y="1550"/>
                  </a:lnTo>
                  <a:lnTo>
                    <a:pt x="2117" y="1583"/>
                  </a:lnTo>
                  <a:lnTo>
                    <a:pt x="2141" y="1667"/>
                  </a:lnTo>
                  <a:lnTo>
                    <a:pt x="2164" y="1733"/>
                  </a:lnTo>
                  <a:lnTo>
                    <a:pt x="2187" y="1817"/>
                  </a:lnTo>
                  <a:lnTo>
                    <a:pt x="2210" y="1883"/>
                  </a:lnTo>
                  <a:lnTo>
                    <a:pt x="2226" y="1933"/>
                  </a:lnTo>
                  <a:lnTo>
                    <a:pt x="2243" y="1983"/>
                  </a:lnTo>
                  <a:lnTo>
                    <a:pt x="2257" y="2033"/>
                  </a:lnTo>
                  <a:lnTo>
                    <a:pt x="2270" y="2083"/>
                  </a:lnTo>
                  <a:lnTo>
                    <a:pt x="2280" y="2150"/>
                  </a:lnTo>
                  <a:lnTo>
                    <a:pt x="2282" y="2217"/>
                  </a:lnTo>
                  <a:lnTo>
                    <a:pt x="2276" y="2283"/>
                  </a:lnTo>
                  <a:lnTo>
                    <a:pt x="2259" y="2350"/>
                  </a:lnTo>
                  <a:lnTo>
                    <a:pt x="2256" y="2367"/>
                  </a:lnTo>
                  <a:lnTo>
                    <a:pt x="2253" y="2383"/>
                  </a:lnTo>
                  <a:lnTo>
                    <a:pt x="2252" y="2383"/>
                  </a:lnTo>
                  <a:lnTo>
                    <a:pt x="2253" y="2400"/>
                  </a:lnTo>
                  <a:lnTo>
                    <a:pt x="2255" y="2417"/>
                  </a:lnTo>
                  <a:lnTo>
                    <a:pt x="2261" y="2417"/>
                  </a:lnTo>
                  <a:lnTo>
                    <a:pt x="2267" y="2433"/>
                  </a:lnTo>
                  <a:lnTo>
                    <a:pt x="2275" y="2450"/>
                  </a:lnTo>
                  <a:lnTo>
                    <a:pt x="2310" y="2400"/>
                  </a:lnTo>
                  <a:lnTo>
                    <a:pt x="2603" y="2400"/>
                  </a:lnTo>
                  <a:lnTo>
                    <a:pt x="2584" y="2383"/>
                  </a:lnTo>
                  <a:lnTo>
                    <a:pt x="2547" y="2333"/>
                  </a:lnTo>
                  <a:lnTo>
                    <a:pt x="2523" y="2267"/>
                  </a:lnTo>
                  <a:lnTo>
                    <a:pt x="2506" y="2200"/>
                  </a:lnTo>
                  <a:lnTo>
                    <a:pt x="2490" y="2133"/>
                  </a:lnTo>
                  <a:lnTo>
                    <a:pt x="2483" y="2083"/>
                  </a:lnTo>
                  <a:lnTo>
                    <a:pt x="2484" y="2033"/>
                  </a:lnTo>
                  <a:lnTo>
                    <a:pt x="2493" y="1983"/>
                  </a:lnTo>
                  <a:lnTo>
                    <a:pt x="2506" y="1933"/>
                  </a:lnTo>
                  <a:lnTo>
                    <a:pt x="2512" y="1900"/>
                  </a:lnTo>
                  <a:lnTo>
                    <a:pt x="2515" y="1883"/>
                  </a:lnTo>
                  <a:lnTo>
                    <a:pt x="2516" y="1850"/>
                  </a:lnTo>
                  <a:lnTo>
                    <a:pt x="2517" y="1833"/>
                  </a:lnTo>
                  <a:lnTo>
                    <a:pt x="2519" y="1800"/>
                  </a:lnTo>
                  <a:lnTo>
                    <a:pt x="2520" y="1767"/>
                  </a:lnTo>
                  <a:lnTo>
                    <a:pt x="2522" y="1733"/>
                  </a:lnTo>
                  <a:lnTo>
                    <a:pt x="2528" y="1700"/>
                  </a:lnTo>
                  <a:lnTo>
                    <a:pt x="2533" y="1683"/>
                  </a:lnTo>
                  <a:lnTo>
                    <a:pt x="2540" y="1667"/>
                  </a:lnTo>
                  <a:lnTo>
                    <a:pt x="2549" y="1667"/>
                  </a:lnTo>
                  <a:lnTo>
                    <a:pt x="2591" y="1633"/>
                  </a:lnTo>
                  <a:lnTo>
                    <a:pt x="2624" y="1583"/>
                  </a:lnTo>
                  <a:lnTo>
                    <a:pt x="2651" y="1550"/>
                  </a:lnTo>
                  <a:lnTo>
                    <a:pt x="2658" y="1533"/>
                  </a:lnTo>
                  <a:close/>
                  <a:moveTo>
                    <a:pt x="910" y="2367"/>
                  </a:moveTo>
                  <a:lnTo>
                    <a:pt x="800" y="2367"/>
                  </a:lnTo>
                  <a:lnTo>
                    <a:pt x="857" y="2383"/>
                  </a:lnTo>
                  <a:lnTo>
                    <a:pt x="883" y="2383"/>
                  </a:lnTo>
                  <a:lnTo>
                    <a:pt x="910" y="2367"/>
                  </a:lnTo>
                  <a:close/>
                  <a:moveTo>
                    <a:pt x="1840" y="1583"/>
                  </a:moveTo>
                  <a:lnTo>
                    <a:pt x="675" y="1583"/>
                  </a:lnTo>
                  <a:lnTo>
                    <a:pt x="676" y="1600"/>
                  </a:lnTo>
                  <a:lnTo>
                    <a:pt x="677" y="1617"/>
                  </a:lnTo>
                  <a:lnTo>
                    <a:pt x="678" y="1633"/>
                  </a:lnTo>
                  <a:lnTo>
                    <a:pt x="679" y="1650"/>
                  </a:lnTo>
                  <a:lnTo>
                    <a:pt x="680" y="1700"/>
                  </a:lnTo>
                  <a:lnTo>
                    <a:pt x="682" y="1750"/>
                  </a:lnTo>
                  <a:lnTo>
                    <a:pt x="683" y="1800"/>
                  </a:lnTo>
                  <a:lnTo>
                    <a:pt x="684" y="1850"/>
                  </a:lnTo>
                  <a:lnTo>
                    <a:pt x="686" y="1933"/>
                  </a:lnTo>
                  <a:lnTo>
                    <a:pt x="688" y="2000"/>
                  </a:lnTo>
                  <a:lnTo>
                    <a:pt x="689" y="2083"/>
                  </a:lnTo>
                  <a:lnTo>
                    <a:pt x="690" y="2167"/>
                  </a:lnTo>
                  <a:lnTo>
                    <a:pt x="690" y="2183"/>
                  </a:lnTo>
                  <a:lnTo>
                    <a:pt x="686" y="2183"/>
                  </a:lnTo>
                  <a:lnTo>
                    <a:pt x="683" y="2200"/>
                  </a:lnTo>
                  <a:lnTo>
                    <a:pt x="681" y="2217"/>
                  </a:lnTo>
                  <a:lnTo>
                    <a:pt x="685" y="2233"/>
                  </a:lnTo>
                  <a:lnTo>
                    <a:pt x="693" y="2233"/>
                  </a:lnTo>
                  <a:lnTo>
                    <a:pt x="706" y="2250"/>
                  </a:lnTo>
                  <a:lnTo>
                    <a:pt x="721" y="2250"/>
                  </a:lnTo>
                  <a:lnTo>
                    <a:pt x="731" y="2267"/>
                  </a:lnTo>
                  <a:lnTo>
                    <a:pt x="738" y="2283"/>
                  </a:lnTo>
                  <a:lnTo>
                    <a:pt x="743" y="2283"/>
                  </a:lnTo>
                  <a:lnTo>
                    <a:pt x="754" y="2333"/>
                  </a:lnTo>
                  <a:lnTo>
                    <a:pt x="770" y="2367"/>
                  </a:lnTo>
                  <a:lnTo>
                    <a:pt x="967" y="2367"/>
                  </a:lnTo>
                  <a:lnTo>
                    <a:pt x="948" y="2350"/>
                  </a:lnTo>
                  <a:lnTo>
                    <a:pt x="931" y="2317"/>
                  </a:lnTo>
                  <a:lnTo>
                    <a:pt x="914" y="2300"/>
                  </a:lnTo>
                  <a:lnTo>
                    <a:pt x="896" y="2283"/>
                  </a:lnTo>
                  <a:lnTo>
                    <a:pt x="864" y="2250"/>
                  </a:lnTo>
                  <a:lnTo>
                    <a:pt x="843" y="2200"/>
                  </a:lnTo>
                  <a:lnTo>
                    <a:pt x="830" y="2150"/>
                  </a:lnTo>
                  <a:lnTo>
                    <a:pt x="822" y="2100"/>
                  </a:lnTo>
                  <a:lnTo>
                    <a:pt x="817" y="2050"/>
                  </a:lnTo>
                  <a:lnTo>
                    <a:pt x="816" y="1983"/>
                  </a:lnTo>
                  <a:lnTo>
                    <a:pt x="819" y="1933"/>
                  </a:lnTo>
                  <a:lnTo>
                    <a:pt x="823" y="1867"/>
                  </a:lnTo>
                  <a:lnTo>
                    <a:pt x="826" y="1817"/>
                  </a:lnTo>
                  <a:lnTo>
                    <a:pt x="824" y="1767"/>
                  </a:lnTo>
                  <a:lnTo>
                    <a:pt x="820" y="1717"/>
                  </a:lnTo>
                  <a:lnTo>
                    <a:pt x="816" y="1650"/>
                  </a:lnTo>
                  <a:lnTo>
                    <a:pt x="816" y="1600"/>
                  </a:lnTo>
                  <a:lnTo>
                    <a:pt x="1767" y="1600"/>
                  </a:lnTo>
                  <a:lnTo>
                    <a:pt x="1840" y="1583"/>
                  </a:lnTo>
                  <a:close/>
                  <a:moveTo>
                    <a:pt x="707" y="450"/>
                  </a:moveTo>
                  <a:lnTo>
                    <a:pt x="633" y="450"/>
                  </a:lnTo>
                  <a:lnTo>
                    <a:pt x="609" y="467"/>
                  </a:lnTo>
                  <a:lnTo>
                    <a:pt x="524" y="500"/>
                  </a:lnTo>
                  <a:lnTo>
                    <a:pt x="482" y="534"/>
                  </a:lnTo>
                  <a:lnTo>
                    <a:pt x="441" y="550"/>
                  </a:lnTo>
                  <a:lnTo>
                    <a:pt x="425" y="567"/>
                  </a:lnTo>
                  <a:lnTo>
                    <a:pt x="409" y="567"/>
                  </a:lnTo>
                  <a:lnTo>
                    <a:pt x="397" y="584"/>
                  </a:lnTo>
                  <a:lnTo>
                    <a:pt x="388" y="600"/>
                  </a:lnTo>
                  <a:lnTo>
                    <a:pt x="361" y="684"/>
                  </a:lnTo>
                  <a:lnTo>
                    <a:pt x="335" y="750"/>
                  </a:lnTo>
                  <a:lnTo>
                    <a:pt x="312" y="817"/>
                  </a:lnTo>
                  <a:lnTo>
                    <a:pt x="292" y="884"/>
                  </a:lnTo>
                  <a:lnTo>
                    <a:pt x="283" y="934"/>
                  </a:lnTo>
                  <a:lnTo>
                    <a:pt x="278" y="1000"/>
                  </a:lnTo>
                  <a:lnTo>
                    <a:pt x="275" y="1050"/>
                  </a:lnTo>
                  <a:lnTo>
                    <a:pt x="272" y="1117"/>
                  </a:lnTo>
                  <a:lnTo>
                    <a:pt x="268" y="1184"/>
                  </a:lnTo>
                  <a:lnTo>
                    <a:pt x="264" y="1250"/>
                  </a:lnTo>
                  <a:lnTo>
                    <a:pt x="258" y="1300"/>
                  </a:lnTo>
                  <a:lnTo>
                    <a:pt x="252" y="1367"/>
                  </a:lnTo>
                  <a:lnTo>
                    <a:pt x="239" y="1417"/>
                  </a:lnTo>
                  <a:lnTo>
                    <a:pt x="217" y="1467"/>
                  </a:lnTo>
                  <a:lnTo>
                    <a:pt x="187" y="1500"/>
                  </a:lnTo>
                  <a:lnTo>
                    <a:pt x="148" y="1550"/>
                  </a:lnTo>
                  <a:lnTo>
                    <a:pt x="102" y="1583"/>
                  </a:lnTo>
                  <a:lnTo>
                    <a:pt x="61" y="1633"/>
                  </a:lnTo>
                  <a:lnTo>
                    <a:pt x="29" y="1683"/>
                  </a:lnTo>
                  <a:lnTo>
                    <a:pt x="8" y="1750"/>
                  </a:lnTo>
                  <a:lnTo>
                    <a:pt x="0" y="1800"/>
                  </a:lnTo>
                  <a:lnTo>
                    <a:pt x="2" y="1850"/>
                  </a:lnTo>
                  <a:lnTo>
                    <a:pt x="13" y="1900"/>
                  </a:lnTo>
                  <a:lnTo>
                    <a:pt x="37" y="1933"/>
                  </a:lnTo>
                  <a:lnTo>
                    <a:pt x="38" y="1933"/>
                  </a:lnTo>
                  <a:lnTo>
                    <a:pt x="39" y="1917"/>
                  </a:lnTo>
                  <a:lnTo>
                    <a:pt x="40" y="1917"/>
                  </a:lnTo>
                  <a:lnTo>
                    <a:pt x="41" y="1900"/>
                  </a:lnTo>
                  <a:lnTo>
                    <a:pt x="43" y="1867"/>
                  </a:lnTo>
                  <a:lnTo>
                    <a:pt x="52" y="1850"/>
                  </a:lnTo>
                  <a:lnTo>
                    <a:pt x="67" y="1817"/>
                  </a:lnTo>
                  <a:lnTo>
                    <a:pt x="89" y="1800"/>
                  </a:lnTo>
                  <a:lnTo>
                    <a:pt x="150" y="1750"/>
                  </a:lnTo>
                  <a:lnTo>
                    <a:pt x="199" y="1700"/>
                  </a:lnTo>
                  <a:lnTo>
                    <a:pt x="236" y="1633"/>
                  </a:lnTo>
                  <a:lnTo>
                    <a:pt x="264" y="1567"/>
                  </a:lnTo>
                  <a:lnTo>
                    <a:pt x="283" y="1500"/>
                  </a:lnTo>
                  <a:lnTo>
                    <a:pt x="295" y="1417"/>
                  </a:lnTo>
                  <a:lnTo>
                    <a:pt x="301" y="1334"/>
                  </a:lnTo>
                  <a:lnTo>
                    <a:pt x="303" y="1250"/>
                  </a:lnTo>
                  <a:lnTo>
                    <a:pt x="304" y="1167"/>
                  </a:lnTo>
                  <a:lnTo>
                    <a:pt x="306" y="1084"/>
                  </a:lnTo>
                  <a:lnTo>
                    <a:pt x="313" y="1000"/>
                  </a:lnTo>
                  <a:lnTo>
                    <a:pt x="328" y="934"/>
                  </a:lnTo>
                  <a:lnTo>
                    <a:pt x="353" y="850"/>
                  </a:lnTo>
                  <a:lnTo>
                    <a:pt x="389" y="767"/>
                  </a:lnTo>
                  <a:lnTo>
                    <a:pt x="3343" y="767"/>
                  </a:lnTo>
                  <a:lnTo>
                    <a:pt x="3415" y="750"/>
                  </a:lnTo>
                  <a:lnTo>
                    <a:pt x="3549" y="750"/>
                  </a:lnTo>
                  <a:lnTo>
                    <a:pt x="3591" y="734"/>
                  </a:lnTo>
                  <a:lnTo>
                    <a:pt x="3632" y="717"/>
                  </a:lnTo>
                  <a:lnTo>
                    <a:pt x="3662" y="684"/>
                  </a:lnTo>
                  <a:lnTo>
                    <a:pt x="3677" y="634"/>
                  </a:lnTo>
                  <a:lnTo>
                    <a:pt x="3675" y="584"/>
                  </a:lnTo>
                  <a:lnTo>
                    <a:pt x="3656" y="550"/>
                  </a:lnTo>
                  <a:lnTo>
                    <a:pt x="3633" y="534"/>
                  </a:lnTo>
                  <a:lnTo>
                    <a:pt x="3609" y="517"/>
                  </a:lnTo>
                  <a:lnTo>
                    <a:pt x="3584" y="484"/>
                  </a:lnTo>
                  <a:lnTo>
                    <a:pt x="3559" y="467"/>
                  </a:lnTo>
                  <a:lnTo>
                    <a:pt x="779" y="467"/>
                  </a:lnTo>
                  <a:lnTo>
                    <a:pt x="707" y="450"/>
                  </a:lnTo>
                  <a:close/>
                  <a:moveTo>
                    <a:pt x="1288" y="1600"/>
                  </a:moveTo>
                  <a:lnTo>
                    <a:pt x="816" y="1600"/>
                  </a:lnTo>
                  <a:lnTo>
                    <a:pt x="842" y="1633"/>
                  </a:lnTo>
                  <a:lnTo>
                    <a:pt x="868" y="1650"/>
                  </a:lnTo>
                  <a:lnTo>
                    <a:pt x="892" y="1683"/>
                  </a:lnTo>
                  <a:lnTo>
                    <a:pt x="915" y="1700"/>
                  </a:lnTo>
                  <a:lnTo>
                    <a:pt x="922" y="1717"/>
                  </a:lnTo>
                  <a:lnTo>
                    <a:pt x="926" y="1733"/>
                  </a:lnTo>
                  <a:lnTo>
                    <a:pt x="930" y="1750"/>
                  </a:lnTo>
                  <a:lnTo>
                    <a:pt x="933" y="1750"/>
                  </a:lnTo>
                  <a:lnTo>
                    <a:pt x="937" y="1767"/>
                  </a:lnTo>
                  <a:lnTo>
                    <a:pt x="940" y="1800"/>
                  </a:lnTo>
                  <a:lnTo>
                    <a:pt x="943" y="1817"/>
                  </a:lnTo>
                  <a:lnTo>
                    <a:pt x="947" y="1833"/>
                  </a:lnTo>
                  <a:lnTo>
                    <a:pt x="969" y="1800"/>
                  </a:lnTo>
                  <a:lnTo>
                    <a:pt x="975" y="1783"/>
                  </a:lnTo>
                  <a:lnTo>
                    <a:pt x="977" y="1750"/>
                  </a:lnTo>
                  <a:lnTo>
                    <a:pt x="986" y="1733"/>
                  </a:lnTo>
                  <a:lnTo>
                    <a:pt x="1043" y="1733"/>
                  </a:lnTo>
                  <a:lnTo>
                    <a:pt x="1057" y="1717"/>
                  </a:lnTo>
                  <a:lnTo>
                    <a:pt x="1175" y="1717"/>
                  </a:lnTo>
                  <a:lnTo>
                    <a:pt x="1184" y="1700"/>
                  </a:lnTo>
                  <a:lnTo>
                    <a:pt x="1194" y="1683"/>
                  </a:lnTo>
                  <a:lnTo>
                    <a:pt x="1214" y="1667"/>
                  </a:lnTo>
                  <a:lnTo>
                    <a:pt x="1235" y="1650"/>
                  </a:lnTo>
                  <a:lnTo>
                    <a:pt x="1256" y="1633"/>
                  </a:lnTo>
                  <a:lnTo>
                    <a:pt x="1279" y="1617"/>
                  </a:lnTo>
                  <a:lnTo>
                    <a:pt x="1288" y="1600"/>
                  </a:lnTo>
                  <a:close/>
                  <a:moveTo>
                    <a:pt x="1043" y="1733"/>
                  </a:moveTo>
                  <a:lnTo>
                    <a:pt x="986" y="1733"/>
                  </a:lnTo>
                  <a:lnTo>
                    <a:pt x="994" y="1817"/>
                  </a:lnTo>
                  <a:lnTo>
                    <a:pt x="1029" y="1817"/>
                  </a:lnTo>
                  <a:lnTo>
                    <a:pt x="1036" y="1800"/>
                  </a:lnTo>
                  <a:lnTo>
                    <a:pt x="1037" y="1783"/>
                  </a:lnTo>
                  <a:lnTo>
                    <a:pt x="1036" y="1767"/>
                  </a:lnTo>
                  <a:lnTo>
                    <a:pt x="1037" y="1750"/>
                  </a:lnTo>
                  <a:lnTo>
                    <a:pt x="1043" y="1733"/>
                  </a:lnTo>
                  <a:close/>
                  <a:moveTo>
                    <a:pt x="1121" y="1717"/>
                  </a:moveTo>
                  <a:lnTo>
                    <a:pt x="1057" y="1717"/>
                  </a:lnTo>
                  <a:lnTo>
                    <a:pt x="1071" y="1733"/>
                  </a:lnTo>
                  <a:lnTo>
                    <a:pt x="1073" y="1767"/>
                  </a:lnTo>
                  <a:lnTo>
                    <a:pt x="1073" y="1783"/>
                  </a:lnTo>
                  <a:lnTo>
                    <a:pt x="1076" y="1817"/>
                  </a:lnTo>
                  <a:lnTo>
                    <a:pt x="1103" y="1800"/>
                  </a:lnTo>
                  <a:lnTo>
                    <a:pt x="1110" y="1767"/>
                  </a:lnTo>
                  <a:lnTo>
                    <a:pt x="1112" y="1750"/>
                  </a:lnTo>
                  <a:lnTo>
                    <a:pt x="1121" y="1717"/>
                  </a:lnTo>
                  <a:close/>
                  <a:moveTo>
                    <a:pt x="1175" y="1717"/>
                  </a:moveTo>
                  <a:lnTo>
                    <a:pt x="1121" y="1717"/>
                  </a:lnTo>
                  <a:lnTo>
                    <a:pt x="1130" y="1800"/>
                  </a:lnTo>
                  <a:lnTo>
                    <a:pt x="1141" y="1800"/>
                  </a:lnTo>
                  <a:lnTo>
                    <a:pt x="1146" y="1783"/>
                  </a:lnTo>
                  <a:lnTo>
                    <a:pt x="1151" y="1783"/>
                  </a:lnTo>
                  <a:lnTo>
                    <a:pt x="1155" y="1767"/>
                  </a:lnTo>
                  <a:lnTo>
                    <a:pt x="1160" y="1750"/>
                  </a:lnTo>
                  <a:lnTo>
                    <a:pt x="1168" y="1733"/>
                  </a:lnTo>
                  <a:lnTo>
                    <a:pt x="1175" y="1717"/>
                  </a:lnTo>
                  <a:close/>
                  <a:moveTo>
                    <a:pt x="1767" y="1600"/>
                  </a:moveTo>
                  <a:lnTo>
                    <a:pt x="1320" y="1600"/>
                  </a:lnTo>
                  <a:lnTo>
                    <a:pt x="1468" y="1633"/>
                  </a:lnTo>
                  <a:lnTo>
                    <a:pt x="1544" y="1633"/>
                  </a:lnTo>
                  <a:lnTo>
                    <a:pt x="1620" y="1617"/>
                  </a:lnTo>
                  <a:lnTo>
                    <a:pt x="1694" y="1617"/>
                  </a:lnTo>
                  <a:lnTo>
                    <a:pt x="1767" y="1600"/>
                  </a:lnTo>
                  <a:close/>
                  <a:moveTo>
                    <a:pt x="2395" y="284"/>
                  </a:moveTo>
                  <a:lnTo>
                    <a:pt x="2314" y="284"/>
                  </a:lnTo>
                  <a:lnTo>
                    <a:pt x="2154" y="317"/>
                  </a:lnTo>
                  <a:lnTo>
                    <a:pt x="2074" y="317"/>
                  </a:lnTo>
                  <a:lnTo>
                    <a:pt x="1913" y="350"/>
                  </a:lnTo>
                  <a:lnTo>
                    <a:pt x="1833" y="350"/>
                  </a:lnTo>
                  <a:lnTo>
                    <a:pt x="1658" y="384"/>
                  </a:lnTo>
                  <a:lnTo>
                    <a:pt x="1570" y="384"/>
                  </a:lnTo>
                  <a:lnTo>
                    <a:pt x="1482" y="400"/>
                  </a:lnTo>
                  <a:lnTo>
                    <a:pt x="1420" y="400"/>
                  </a:lnTo>
                  <a:lnTo>
                    <a:pt x="1359" y="417"/>
                  </a:lnTo>
                  <a:lnTo>
                    <a:pt x="1236" y="417"/>
                  </a:lnTo>
                  <a:lnTo>
                    <a:pt x="1175" y="434"/>
                  </a:lnTo>
                  <a:lnTo>
                    <a:pt x="1114" y="434"/>
                  </a:lnTo>
                  <a:lnTo>
                    <a:pt x="993" y="467"/>
                  </a:lnTo>
                  <a:lnTo>
                    <a:pt x="3559" y="467"/>
                  </a:lnTo>
                  <a:lnTo>
                    <a:pt x="3518" y="434"/>
                  </a:lnTo>
                  <a:lnTo>
                    <a:pt x="3498" y="417"/>
                  </a:lnTo>
                  <a:lnTo>
                    <a:pt x="3480" y="400"/>
                  </a:lnTo>
                  <a:lnTo>
                    <a:pt x="3458" y="367"/>
                  </a:lnTo>
                  <a:lnTo>
                    <a:pt x="3443" y="334"/>
                  </a:lnTo>
                  <a:lnTo>
                    <a:pt x="2607" y="334"/>
                  </a:lnTo>
                  <a:lnTo>
                    <a:pt x="2554" y="317"/>
                  </a:lnTo>
                  <a:lnTo>
                    <a:pt x="2395" y="284"/>
                  </a:lnTo>
                  <a:close/>
                  <a:moveTo>
                    <a:pt x="3435" y="284"/>
                  </a:moveTo>
                  <a:lnTo>
                    <a:pt x="2761" y="284"/>
                  </a:lnTo>
                  <a:lnTo>
                    <a:pt x="2711" y="317"/>
                  </a:lnTo>
                  <a:lnTo>
                    <a:pt x="2660" y="334"/>
                  </a:lnTo>
                  <a:lnTo>
                    <a:pt x="3443" y="334"/>
                  </a:lnTo>
                  <a:lnTo>
                    <a:pt x="3435" y="300"/>
                  </a:lnTo>
                  <a:lnTo>
                    <a:pt x="3435" y="284"/>
                  </a:lnTo>
                  <a:close/>
                  <a:moveTo>
                    <a:pt x="2666" y="50"/>
                  </a:moveTo>
                  <a:lnTo>
                    <a:pt x="2638" y="50"/>
                  </a:lnTo>
                  <a:lnTo>
                    <a:pt x="2609" y="67"/>
                  </a:lnTo>
                  <a:lnTo>
                    <a:pt x="2583" y="67"/>
                  </a:lnTo>
                  <a:lnTo>
                    <a:pt x="2565" y="84"/>
                  </a:lnTo>
                  <a:lnTo>
                    <a:pt x="2558" y="117"/>
                  </a:lnTo>
                  <a:lnTo>
                    <a:pt x="2561" y="134"/>
                  </a:lnTo>
                  <a:lnTo>
                    <a:pt x="2575" y="184"/>
                  </a:lnTo>
                  <a:lnTo>
                    <a:pt x="2595" y="217"/>
                  </a:lnTo>
                  <a:lnTo>
                    <a:pt x="2621" y="250"/>
                  </a:lnTo>
                  <a:lnTo>
                    <a:pt x="2652" y="267"/>
                  </a:lnTo>
                  <a:lnTo>
                    <a:pt x="2677" y="284"/>
                  </a:lnTo>
                  <a:lnTo>
                    <a:pt x="2704" y="300"/>
                  </a:lnTo>
                  <a:lnTo>
                    <a:pt x="2732" y="300"/>
                  </a:lnTo>
                  <a:lnTo>
                    <a:pt x="2761" y="284"/>
                  </a:lnTo>
                  <a:lnTo>
                    <a:pt x="3435" y="284"/>
                  </a:lnTo>
                  <a:lnTo>
                    <a:pt x="3435" y="250"/>
                  </a:lnTo>
                  <a:lnTo>
                    <a:pt x="3435" y="234"/>
                  </a:lnTo>
                  <a:lnTo>
                    <a:pt x="3427" y="217"/>
                  </a:lnTo>
                  <a:lnTo>
                    <a:pt x="3410" y="184"/>
                  </a:lnTo>
                  <a:lnTo>
                    <a:pt x="3384" y="167"/>
                  </a:lnTo>
                  <a:lnTo>
                    <a:pt x="3361" y="150"/>
                  </a:lnTo>
                  <a:lnTo>
                    <a:pt x="3345" y="134"/>
                  </a:lnTo>
                  <a:lnTo>
                    <a:pt x="2820" y="134"/>
                  </a:lnTo>
                  <a:lnTo>
                    <a:pt x="2794" y="117"/>
                  </a:lnTo>
                  <a:lnTo>
                    <a:pt x="2744" y="84"/>
                  </a:lnTo>
                  <a:lnTo>
                    <a:pt x="2719" y="84"/>
                  </a:lnTo>
                  <a:lnTo>
                    <a:pt x="2693" y="67"/>
                  </a:lnTo>
                  <a:lnTo>
                    <a:pt x="2666" y="50"/>
                  </a:lnTo>
                  <a:close/>
                  <a:moveTo>
                    <a:pt x="3129" y="0"/>
                  </a:moveTo>
                  <a:lnTo>
                    <a:pt x="3055" y="0"/>
                  </a:lnTo>
                  <a:lnTo>
                    <a:pt x="3034" y="17"/>
                  </a:lnTo>
                  <a:lnTo>
                    <a:pt x="3014" y="34"/>
                  </a:lnTo>
                  <a:lnTo>
                    <a:pt x="2995" y="50"/>
                  </a:lnTo>
                  <a:lnTo>
                    <a:pt x="2975" y="67"/>
                  </a:lnTo>
                  <a:lnTo>
                    <a:pt x="2931" y="100"/>
                  </a:lnTo>
                  <a:lnTo>
                    <a:pt x="2909" y="117"/>
                  </a:lnTo>
                  <a:lnTo>
                    <a:pt x="2885" y="134"/>
                  </a:lnTo>
                  <a:lnTo>
                    <a:pt x="3345" y="134"/>
                  </a:lnTo>
                  <a:lnTo>
                    <a:pt x="3335" y="100"/>
                  </a:lnTo>
                  <a:lnTo>
                    <a:pt x="3332" y="84"/>
                  </a:lnTo>
                  <a:lnTo>
                    <a:pt x="3330" y="50"/>
                  </a:lnTo>
                  <a:lnTo>
                    <a:pt x="3180" y="50"/>
                  </a:lnTo>
                  <a:lnTo>
                    <a:pt x="3165" y="34"/>
                  </a:lnTo>
                  <a:lnTo>
                    <a:pt x="3151" y="17"/>
                  </a:lnTo>
                  <a:lnTo>
                    <a:pt x="3129" y="0"/>
                  </a:lnTo>
                  <a:close/>
                  <a:moveTo>
                    <a:pt x="3321" y="34"/>
                  </a:moveTo>
                  <a:lnTo>
                    <a:pt x="3232" y="34"/>
                  </a:lnTo>
                  <a:lnTo>
                    <a:pt x="3217" y="50"/>
                  </a:lnTo>
                  <a:lnTo>
                    <a:pt x="3330" y="50"/>
                  </a:lnTo>
                  <a:lnTo>
                    <a:pt x="3321" y="34"/>
                  </a:lnTo>
                  <a:close/>
                </a:path>
              </a:pathLst>
            </a:custGeom>
            <a:solidFill>
              <a:srgbClr val="868E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reeform 3">
              <a:extLst>
                <a:ext uri="{FF2B5EF4-FFF2-40B4-BE49-F238E27FC236}">
                  <a16:creationId xmlns:a16="http://schemas.microsoft.com/office/drawing/2014/main" id="{67F0CE03-B100-4B80-B698-6EF2D0EB3B5C}"/>
                </a:ext>
              </a:extLst>
            </p:cNvPr>
            <p:cNvSpPr>
              <a:spLocks/>
            </p:cNvSpPr>
            <p:nvPr/>
          </p:nvSpPr>
          <p:spPr bwMode="auto">
            <a:xfrm>
              <a:off x="7436" y="3407"/>
              <a:ext cx="2998" cy="880"/>
            </a:xfrm>
            <a:custGeom>
              <a:avLst/>
              <a:gdLst>
                <a:gd name="T0" fmla="+- 0 10414 7436"/>
                <a:gd name="T1" fmla="*/ T0 w 2998"/>
                <a:gd name="T2" fmla="+- 0 3407 3407"/>
                <a:gd name="T3" fmla="*/ 3407 h 880"/>
                <a:gd name="T4" fmla="+- 0 9809 7436"/>
                <a:gd name="T5" fmla="*/ T4 w 2998"/>
                <a:gd name="T6" fmla="+- 0 3426 3407"/>
                <a:gd name="T7" fmla="*/ 3426 h 880"/>
                <a:gd name="T8" fmla="+- 0 9297 7436"/>
                <a:gd name="T9" fmla="*/ T8 w 2998"/>
                <a:gd name="T10" fmla="+- 0 3510 3407"/>
                <a:gd name="T11" fmla="*/ 3510 h 880"/>
                <a:gd name="T12" fmla="+- 0 8599 7436"/>
                <a:gd name="T13" fmla="*/ T12 w 2998"/>
                <a:gd name="T14" fmla="+- 0 3726 3407"/>
                <a:gd name="T15" fmla="*/ 3726 h 880"/>
                <a:gd name="T16" fmla="+- 0 7436 7436"/>
                <a:gd name="T17" fmla="*/ T16 w 2998"/>
                <a:gd name="T18" fmla="+- 0 4146 3407"/>
                <a:gd name="T19" fmla="*/ 4146 h 880"/>
                <a:gd name="T20" fmla="+- 0 7478 7436"/>
                <a:gd name="T21" fmla="*/ T20 w 2998"/>
                <a:gd name="T22" fmla="+- 0 4287 3407"/>
                <a:gd name="T23" fmla="*/ 4287 h 880"/>
                <a:gd name="T24" fmla="+- 0 8226 7436"/>
                <a:gd name="T25" fmla="*/ T24 w 2998"/>
                <a:gd name="T26" fmla="+- 0 4066 3407"/>
                <a:gd name="T27" fmla="*/ 4066 h 880"/>
                <a:gd name="T28" fmla="+- 0 9191 7436"/>
                <a:gd name="T29" fmla="*/ T28 w 2998"/>
                <a:gd name="T30" fmla="+- 0 3821 3407"/>
                <a:gd name="T31" fmla="*/ 3821 h 880"/>
                <a:gd name="T32" fmla="+- 0 10433 7436"/>
                <a:gd name="T33" fmla="*/ T32 w 2998"/>
                <a:gd name="T34" fmla="+- 0 3600 3407"/>
                <a:gd name="T35" fmla="*/ 3600 h 880"/>
                <a:gd name="T36" fmla="+- 0 10414 7436"/>
                <a:gd name="T37" fmla="*/ T36 w 2998"/>
                <a:gd name="T38" fmla="+- 0 3407 3407"/>
                <a:gd name="T39" fmla="*/ 3407 h 8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Lst>
              <a:rect l="0" t="0" r="r" b="b"/>
              <a:pathLst>
                <a:path w="2998" h="880">
                  <a:moveTo>
                    <a:pt x="2978" y="0"/>
                  </a:moveTo>
                  <a:lnTo>
                    <a:pt x="2373" y="19"/>
                  </a:lnTo>
                  <a:lnTo>
                    <a:pt x="1861" y="103"/>
                  </a:lnTo>
                  <a:lnTo>
                    <a:pt x="1163" y="319"/>
                  </a:lnTo>
                  <a:lnTo>
                    <a:pt x="0" y="739"/>
                  </a:lnTo>
                  <a:lnTo>
                    <a:pt x="42" y="880"/>
                  </a:lnTo>
                  <a:lnTo>
                    <a:pt x="790" y="659"/>
                  </a:lnTo>
                  <a:lnTo>
                    <a:pt x="1755" y="414"/>
                  </a:lnTo>
                  <a:lnTo>
                    <a:pt x="2997" y="193"/>
                  </a:lnTo>
                  <a:lnTo>
                    <a:pt x="2978" y="0"/>
                  </a:lnTo>
                  <a:close/>
                </a:path>
              </a:pathLst>
            </a:custGeom>
            <a:solidFill>
              <a:srgbClr val="626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reeform 2">
              <a:extLst>
                <a:ext uri="{FF2B5EF4-FFF2-40B4-BE49-F238E27FC236}">
                  <a16:creationId xmlns:a16="http://schemas.microsoft.com/office/drawing/2014/main" id="{8E47E867-AF57-41BA-84C4-D4FA9E93079D}"/>
                </a:ext>
              </a:extLst>
            </p:cNvPr>
            <p:cNvSpPr>
              <a:spLocks/>
            </p:cNvSpPr>
            <p:nvPr/>
          </p:nvSpPr>
          <p:spPr bwMode="auto">
            <a:xfrm>
              <a:off x="555" y="3608"/>
              <a:ext cx="4720" cy="1267"/>
            </a:xfrm>
            <a:custGeom>
              <a:avLst/>
              <a:gdLst>
                <a:gd name="T0" fmla="+- 0 555 555"/>
                <a:gd name="T1" fmla="*/ T0 w 4720"/>
                <a:gd name="T2" fmla="+- 0 3608 3608"/>
                <a:gd name="T3" fmla="*/ 3608 h 1267"/>
                <a:gd name="T4" fmla="+- 0 555 555"/>
                <a:gd name="T5" fmla="*/ T4 w 4720"/>
                <a:gd name="T6" fmla="+- 0 3860 3608"/>
                <a:gd name="T7" fmla="*/ 3860 h 1267"/>
                <a:gd name="T8" fmla="+- 0 568 555"/>
                <a:gd name="T9" fmla="*/ T8 w 4720"/>
                <a:gd name="T10" fmla="+- 0 3864 3608"/>
                <a:gd name="T11" fmla="*/ 3864 h 1267"/>
                <a:gd name="T12" fmla="+- 0 580 555"/>
                <a:gd name="T13" fmla="*/ T12 w 4720"/>
                <a:gd name="T14" fmla="+- 0 3867 3608"/>
                <a:gd name="T15" fmla="*/ 3867 h 1267"/>
                <a:gd name="T16" fmla="+- 0 591 555"/>
                <a:gd name="T17" fmla="*/ T16 w 4720"/>
                <a:gd name="T18" fmla="+- 0 3871 3608"/>
                <a:gd name="T19" fmla="*/ 3871 h 1267"/>
                <a:gd name="T20" fmla="+- 0 602 555"/>
                <a:gd name="T21" fmla="*/ T20 w 4720"/>
                <a:gd name="T22" fmla="+- 0 3873 3608"/>
                <a:gd name="T23" fmla="*/ 3873 h 1267"/>
                <a:gd name="T24" fmla="+- 0 1127 555"/>
                <a:gd name="T25" fmla="*/ T24 w 4720"/>
                <a:gd name="T26" fmla="+- 0 3943 3608"/>
                <a:gd name="T27" fmla="*/ 3943 h 1267"/>
                <a:gd name="T28" fmla="+- 0 1445 555"/>
                <a:gd name="T29" fmla="*/ T28 w 4720"/>
                <a:gd name="T30" fmla="+- 0 3990 3608"/>
                <a:gd name="T31" fmla="*/ 3990 h 1267"/>
                <a:gd name="T32" fmla="+- 0 1761 555"/>
                <a:gd name="T33" fmla="*/ T32 w 4720"/>
                <a:gd name="T34" fmla="+- 0 4043 3608"/>
                <a:gd name="T35" fmla="*/ 4043 h 1267"/>
                <a:gd name="T36" fmla="+- 0 2076 555"/>
                <a:gd name="T37" fmla="*/ T36 w 4720"/>
                <a:gd name="T38" fmla="+- 0 4101 3608"/>
                <a:gd name="T39" fmla="*/ 4101 h 1267"/>
                <a:gd name="T40" fmla="+- 0 2390 555"/>
                <a:gd name="T41" fmla="*/ T40 w 4720"/>
                <a:gd name="T42" fmla="+- 0 4164 3608"/>
                <a:gd name="T43" fmla="*/ 4164 h 1267"/>
                <a:gd name="T44" fmla="+- 0 2703 555"/>
                <a:gd name="T45" fmla="*/ T44 w 4720"/>
                <a:gd name="T46" fmla="+- 0 4233 3608"/>
                <a:gd name="T47" fmla="*/ 4233 h 1267"/>
                <a:gd name="T48" fmla="+- 0 3014 555"/>
                <a:gd name="T49" fmla="*/ T48 w 4720"/>
                <a:gd name="T50" fmla="+- 0 4308 3608"/>
                <a:gd name="T51" fmla="*/ 4308 h 1267"/>
                <a:gd name="T52" fmla="+- 0 3323 555"/>
                <a:gd name="T53" fmla="*/ T52 w 4720"/>
                <a:gd name="T54" fmla="+- 0 4388 3608"/>
                <a:gd name="T55" fmla="*/ 4388 h 1267"/>
                <a:gd name="T56" fmla="+- 0 3632 555"/>
                <a:gd name="T57" fmla="*/ T56 w 4720"/>
                <a:gd name="T58" fmla="+- 0 4474 3608"/>
                <a:gd name="T59" fmla="*/ 4474 h 1267"/>
                <a:gd name="T60" fmla="+- 0 3939 555"/>
                <a:gd name="T61" fmla="*/ T60 w 4720"/>
                <a:gd name="T62" fmla="+- 0 4565 3608"/>
                <a:gd name="T63" fmla="*/ 4565 h 1267"/>
                <a:gd name="T64" fmla="+- 0 4244 555"/>
                <a:gd name="T65" fmla="*/ T64 w 4720"/>
                <a:gd name="T66" fmla="+- 0 4662 3608"/>
                <a:gd name="T67" fmla="*/ 4662 h 1267"/>
                <a:gd name="T68" fmla="+- 0 4548 555"/>
                <a:gd name="T69" fmla="*/ T68 w 4720"/>
                <a:gd name="T70" fmla="+- 0 4765 3608"/>
                <a:gd name="T71" fmla="*/ 4765 h 1267"/>
                <a:gd name="T72" fmla="+- 0 4776 555"/>
                <a:gd name="T73" fmla="*/ T72 w 4720"/>
                <a:gd name="T74" fmla="+- 0 4846 3608"/>
                <a:gd name="T75" fmla="*/ 4846 h 1267"/>
                <a:gd name="T76" fmla="+- 0 4860 555"/>
                <a:gd name="T77" fmla="*/ T76 w 4720"/>
                <a:gd name="T78" fmla="+- 0 4868 3608"/>
                <a:gd name="T79" fmla="*/ 4868 h 1267"/>
                <a:gd name="T80" fmla="+- 0 4936 555"/>
                <a:gd name="T81" fmla="*/ T80 w 4720"/>
                <a:gd name="T82" fmla="+- 0 4874 3608"/>
                <a:gd name="T83" fmla="*/ 4874 h 1267"/>
                <a:gd name="T84" fmla="+- 0 5007 555"/>
                <a:gd name="T85" fmla="*/ T84 w 4720"/>
                <a:gd name="T86" fmla="+- 0 4865 3608"/>
                <a:gd name="T87" fmla="*/ 4865 h 1267"/>
                <a:gd name="T88" fmla="+- 0 5074 555"/>
                <a:gd name="T89" fmla="*/ T88 w 4720"/>
                <a:gd name="T90" fmla="+- 0 4845 3608"/>
                <a:gd name="T91" fmla="*/ 4845 h 1267"/>
                <a:gd name="T92" fmla="+- 0 5140 555"/>
                <a:gd name="T93" fmla="*/ T92 w 4720"/>
                <a:gd name="T94" fmla="+- 0 4817 3608"/>
                <a:gd name="T95" fmla="*/ 4817 h 1267"/>
                <a:gd name="T96" fmla="+- 0 5206 555"/>
                <a:gd name="T97" fmla="*/ T96 w 4720"/>
                <a:gd name="T98" fmla="+- 0 4782 3608"/>
                <a:gd name="T99" fmla="*/ 4782 h 1267"/>
                <a:gd name="T100" fmla="+- 0 5275 555"/>
                <a:gd name="T101" fmla="*/ T100 w 4720"/>
                <a:gd name="T102" fmla="+- 0 4745 3608"/>
                <a:gd name="T103" fmla="*/ 4745 h 1267"/>
                <a:gd name="T104" fmla="+- 0 4973 555"/>
                <a:gd name="T105" fmla="*/ T104 w 4720"/>
                <a:gd name="T106" fmla="+- 0 4634 3608"/>
                <a:gd name="T107" fmla="*/ 4634 h 1267"/>
                <a:gd name="T108" fmla="+- 0 4670 555"/>
                <a:gd name="T109" fmla="*/ T108 w 4720"/>
                <a:gd name="T110" fmla="+- 0 4527 3608"/>
                <a:gd name="T111" fmla="*/ 4527 h 1267"/>
                <a:gd name="T112" fmla="+- 0 4367 555"/>
                <a:gd name="T113" fmla="*/ T112 w 4720"/>
                <a:gd name="T114" fmla="+- 0 4426 3608"/>
                <a:gd name="T115" fmla="*/ 4426 h 1267"/>
                <a:gd name="T116" fmla="+- 0 4062 555"/>
                <a:gd name="T117" fmla="*/ T116 w 4720"/>
                <a:gd name="T118" fmla="+- 0 4330 3608"/>
                <a:gd name="T119" fmla="*/ 4330 h 1267"/>
                <a:gd name="T120" fmla="+- 0 3757 555"/>
                <a:gd name="T121" fmla="*/ T120 w 4720"/>
                <a:gd name="T122" fmla="+- 0 4240 3608"/>
                <a:gd name="T123" fmla="*/ 4240 h 1267"/>
                <a:gd name="T124" fmla="+- 0 3450 555"/>
                <a:gd name="T125" fmla="*/ T124 w 4720"/>
                <a:gd name="T126" fmla="+- 0 4154 3608"/>
                <a:gd name="T127" fmla="*/ 4154 h 1267"/>
                <a:gd name="T128" fmla="+- 0 3143 555"/>
                <a:gd name="T129" fmla="*/ T128 w 4720"/>
                <a:gd name="T130" fmla="+- 0 4074 3608"/>
                <a:gd name="T131" fmla="*/ 4074 h 1267"/>
                <a:gd name="T132" fmla="+- 0 2834 555"/>
                <a:gd name="T133" fmla="*/ T132 w 4720"/>
                <a:gd name="T134" fmla="+- 0 3998 3608"/>
                <a:gd name="T135" fmla="*/ 3998 h 1267"/>
                <a:gd name="T136" fmla="+- 0 2524 555"/>
                <a:gd name="T137" fmla="*/ T136 w 4720"/>
                <a:gd name="T138" fmla="+- 0 3928 3608"/>
                <a:gd name="T139" fmla="*/ 3928 h 1267"/>
                <a:gd name="T140" fmla="+- 0 2213 555"/>
                <a:gd name="T141" fmla="*/ T140 w 4720"/>
                <a:gd name="T142" fmla="+- 0 3863 3608"/>
                <a:gd name="T143" fmla="*/ 3863 h 1267"/>
                <a:gd name="T144" fmla="+- 0 1900 555"/>
                <a:gd name="T145" fmla="*/ T144 w 4720"/>
                <a:gd name="T146" fmla="+- 0 3804 3608"/>
                <a:gd name="T147" fmla="*/ 3804 h 1267"/>
                <a:gd name="T148" fmla="+- 0 1586 555"/>
                <a:gd name="T149" fmla="*/ T148 w 4720"/>
                <a:gd name="T150" fmla="+- 0 3749 3608"/>
                <a:gd name="T151" fmla="*/ 3749 h 1267"/>
                <a:gd name="T152" fmla="+- 0 1271 555"/>
                <a:gd name="T153" fmla="*/ T152 w 4720"/>
                <a:gd name="T154" fmla="+- 0 3700 3608"/>
                <a:gd name="T155" fmla="*/ 3700 h 1267"/>
                <a:gd name="T156" fmla="+- 0 954 555"/>
                <a:gd name="T157" fmla="*/ T156 w 4720"/>
                <a:gd name="T158" fmla="+- 0 3656 3608"/>
                <a:gd name="T159" fmla="*/ 3656 h 1267"/>
                <a:gd name="T160" fmla="+- 0 635 555"/>
                <a:gd name="T161" fmla="*/ T160 w 4720"/>
                <a:gd name="T162" fmla="+- 0 3617 3608"/>
                <a:gd name="T163" fmla="*/ 3617 h 1267"/>
                <a:gd name="T164" fmla="+- 0 555 555"/>
                <a:gd name="T165" fmla="*/ T164 w 4720"/>
                <a:gd name="T166" fmla="+- 0 3608 3608"/>
                <a:gd name="T167" fmla="*/ 3608 h 1267"/>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Lst>
              <a:rect l="0" t="0" r="r" b="b"/>
              <a:pathLst>
                <a:path w="4720" h="1267">
                  <a:moveTo>
                    <a:pt x="0" y="0"/>
                  </a:moveTo>
                  <a:lnTo>
                    <a:pt x="0" y="252"/>
                  </a:lnTo>
                  <a:lnTo>
                    <a:pt x="13" y="256"/>
                  </a:lnTo>
                  <a:lnTo>
                    <a:pt x="25" y="259"/>
                  </a:lnTo>
                  <a:lnTo>
                    <a:pt x="36" y="263"/>
                  </a:lnTo>
                  <a:lnTo>
                    <a:pt x="47" y="265"/>
                  </a:lnTo>
                  <a:lnTo>
                    <a:pt x="572" y="335"/>
                  </a:lnTo>
                  <a:lnTo>
                    <a:pt x="890" y="382"/>
                  </a:lnTo>
                  <a:lnTo>
                    <a:pt x="1206" y="435"/>
                  </a:lnTo>
                  <a:lnTo>
                    <a:pt x="1521" y="493"/>
                  </a:lnTo>
                  <a:lnTo>
                    <a:pt x="1835" y="556"/>
                  </a:lnTo>
                  <a:lnTo>
                    <a:pt x="2148" y="625"/>
                  </a:lnTo>
                  <a:lnTo>
                    <a:pt x="2459" y="700"/>
                  </a:lnTo>
                  <a:lnTo>
                    <a:pt x="2768" y="780"/>
                  </a:lnTo>
                  <a:lnTo>
                    <a:pt x="3077" y="866"/>
                  </a:lnTo>
                  <a:lnTo>
                    <a:pt x="3384" y="957"/>
                  </a:lnTo>
                  <a:lnTo>
                    <a:pt x="3689" y="1054"/>
                  </a:lnTo>
                  <a:lnTo>
                    <a:pt x="3993" y="1157"/>
                  </a:lnTo>
                  <a:lnTo>
                    <a:pt x="4221" y="1238"/>
                  </a:lnTo>
                  <a:lnTo>
                    <a:pt x="4305" y="1260"/>
                  </a:lnTo>
                  <a:lnTo>
                    <a:pt x="4381" y="1266"/>
                  </a:lnTo>
                  <a:lnTo>
                    <a:pt x="4452" y="1257"/>
                  </a:lnTo>
                  <a:lnTo>
                    <a:pt x="4519" y="1237"/>
                  </a:lnTo>
                  <a:lnTo>
                    <a:pt x="4585" y="1209"/>
                  </a:lnTo>
                  <a:lnTo>
                    <a:pt x="4651" y="1174"/>
                  </a:lnTo>
                  <a:lnTo>
                    <a:pt x="4720" y="1137"/>
                  </a:lnTo>
                  <a:lnTo>
                    <a:pt x="4418" y="1026"/>
                  </a:lnTo>
                  <a:lnTo>
                    <a:pt x="4115" y="919"/>
                  </a:lnTo>
                  <a:lnTo>
                    <a:pt x="3812" y="818"/>
                  </a:lnTo>
                  <a:lnTo>
                    <a:pt x="3507" y="722"/>
                  </a:lnTo>
                  <a:lnTo>
                    <a:pt x="3202" y="632"/>
                  </a:lnTo>
                  <a:lnTo>
                    <a:pt x="2895" y="546"/>
                  </a:lnTo>
                  <a:lnTo>
                    <a:pt x="2588" y="466"/>
                  </a:lnTo>
                  <a:lnTo>
                    <a:pt x="2279" y="390"/>
                  </a:lnTo>
                  <a:lnTo>
                    <a:pt x="1969" y="320"/>
                  </a:lnTo>
                  <a:lnTo>
                    <a:pt x="1658" y="255"/>
                  </a:lnTo>
                  <a:lnTo>
                    <a:pt x="1345" y="196"/>
                  </a:lnTo>
                  <a:lnTo>
                    <a:pt x="1031" y="141"/>
                  </a:lnTo>
                  <a:lnTo>
                    <a:pt x="716" y="92"/>
                  </a:lnTo>
                  <a:lnTo>
                    <a:pt x="399" y="48"/>
                  </a:lnTo>
                  <a:lnTo>
                    <a:pt x="80" y="9"/>
                  </a:lnTo>
                  <a:lnTo>
                    <a:pt x="0" y="0"/>
                  </a:lnTo>
                  <a:close/>
                </a:path>
              </a:pathLst>
            </a:custGeom>
            <a:solidFill>
              <a:srgbClr val="626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61" name="TextBox 60">
            <a:extLst>
              <a:ext uri="{FF2B5EF4-FFF2-40B4-BE49-F238E27FC236}">
                <a16:creationId xmlns:a16="http://schemas.microsoft.com/office/drawing/2014/main" id="{D08B4CBD-4D84-46C1-BD61-AD1C40683F47}"/>
              </a:ext>
            </a:extLst>
          </p:cNvPr>
          <p:cNvSpPr txBox="1"/>
          <p:nvPr/>
        </p:nvSpPr>
        <p:spPr>
          <a:xfrm>
            <a:off x="10129" y="2601188"/>
            <a:ext cx="372199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Silvopastoral</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system in Amazonia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bioma</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(Babassu coconut </a:t>
            </a:r>
            <a:r>
              <a:rPr kumimoji="0" lang="en-GB" sz="1600" b="0" i="1" u="none" strike="noStrike" kern="1200" cap="none" spc="0" normalizeH="0" baseline="0" noProof="0" dirty="0">
                <a:ln>
                  <a:noFill/>
                </a:ln>
                <a:solidFill>
                  <a:prstClr val="black"/>
                </a:solidFill>
                <a:effectLst/>
                <a:uLnTx/>
                <a:uFillTx/>
                <a:latin typeface="Calibri" panose="020F0502020204030204"/>
                <a:ea typeface="+mn-ea"/>
                <a:cs typeface="+mn-cs"/>
              </a:rPr>
              <a:t>- Orbignya sp</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&amp; livestock – Brazil)</a:t>
            </a:r>
          </a:p>
        </p:txBody>
      </p:sp>
      <p:sp>
        <p:nvSpPr>
          <p:cNvPr id="69" name="TextBox 68">
            <a:extLst>
              <a:ext uri="{FF2B5EF4-FFF2-40B4-BE49-F238E27FC236}">
                <a16:creationId xmlns:a16="http://schemas.microsoft.com/office/drawing/2014/main" id="{282D01FF-5C5F-4ED2-B296-B8D2C894C6ED}"/>
              </a:ext>
            </a:extLst>
          </p:cNvPr>
          <p:cNvSpPr txBox="1"/>
          <p:nvPr/>
        </p:nvSpPr>
        <p:spPr>
          <a:xfrm>
            <a:off x="8292488" y="2625512"/>
            <a:ext cx="3899512"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Silvopastoral</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system in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Cerrado</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600" b="0" i="0" u="none" strike="noStrike" kern="1200" cap="none" spc="0" normalizeH="0" baseline="0" noProof="0" dirty="0" err="1">
                <a:ln>
                  <a:noFill/>
                </a:ln>
                <a:solidFill>
                  <a:prstClr val="black"/>
                </a:solidFill>
                <a:effectLst/>
                <a:uLnTx/>
                <a:uFillTx/>
                <a:latin typeface="Calibri" panose="020F0502020204030204"/>
                <a:ea typeface="+mn-ea"/>
                <a:cs typeface="+mn-cs"/>
              </a:rPr>
              <a:t>bioma</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(Timber - </a:t>
            </a:r>
            <a:r>
              <a:rPr kumimoji="0" lang="en-GB" sz="1600" b="0" i="1" u="none" strike="noStrike" kern="1200" cap="none" spc="0" normalizeH="0" baseline="0" noProof="0" dirty="0" err="1">
                <a:ln>
                  <a:noFill/>
                </a:ln>
                <a:solidFill>
                  <a:prstClr val="black"/>
                </a:solidFill>
                <a:effectLst/>
                <a:uLnTx/>
                <a:uFillTx/>
                <a:latin typeface="Calibri" panose="020F0502020204030204"/>
                <a:ea typeface="+mn-ea"/>
                <a:cs typeface="+mn-cs"/>
              </a:rPr>
              <a:t>Zeyheria</a:t>
            </a:r>
            <a:r>
              <a:rPr kumimoji="0" lang="en-GB" sz="16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600" b="0" i="1" u="none" strike="noStrike" kern="1200" cap="none" spc="0" normalizeH="0" baseline="0" noProof="0" dirty="0" err="1">
                <a:ln>
                  <a:noFill/>
                </a:ln>
                <a:solidFill>
                  <a:prstClr val="black"/>
                </a:solidFill>
                <a:effectLst/>
                <a:uLnTx/>
                <a:uFillTx/>
                <a:latin typeface="Calibri" panose="020F0502020204030204"/>
                <a:ea typeface="+mn-ea"/>
                <a:cs typeface="+mn-cs"/>
              </a:rPr>
              <a:t>tuberculosa</a:t>
            </a:r>
            <a:r>
              <a:rPr kumimoji="0" lang="en-GB" sz="16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&amp; livestock – Brazil)</a:t>
            </a:r>
          </a:p>
        </p:txBody>
      </p:sp>
      <p:sp>
        <p:nvSpPr>
          <p:cNvPr id="2" name="TextBox 1">
            <a:extLst>
              <a:ext uri="{FF2B5EF4-FFF2-40B4-BE49-F238E27FC236}">
                <a16:creationId xmlns:a16="http://schemas.microsoft.com/office/drawing/2014/main" id="{31FA847C-E428-4F84-8314-CE267381098E}"/>
              </a:ext>
            </a:extLst>
          </p:cNvPr>
          <p:cNvSpPr txBox="1"/>
          <p:nvPr/>
        </p:nvSpPr>
        <p:spPr>
          <a:xfrm>
            <a:off x="3720741" y="124405"/>
            <a:ext cx="4877522" cy="2092881"/>
          </a:xfrm>
          <a:prstGeom prst="rect">
            <a:avLst/>
          </a:prstGeom>
          <a:noFill/>
        </p:spPr>
        <p:txBody>
          <a:bodyPr wrap="square" rtlCol="0">
            <a:spAutoFit/>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333333"/>
                </a:solidFill>
                <a:effectLst/>
                <a:uLnTx/>
                <a:uFillTx/>
                <a:latin typeface="Arial" panose="020B0604020202020204" pitchFamily="34" charset="0"/>
                <a:ea typeface="+mn-ea"/>
                <a:cs typeface="+mn-cs"/>
              </a:rPr>
              <a:t>Closing the Efficiency Gap </a:t>
            </a:r>
          </a:p>
          <a:p>
            <a:pPr marL="0" marR="0" lvl="0" indent="0" algn="just" defTabSz="914400" rtl="0" eaLnBrk="1" fontAlgn="base"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333333"/>
                </a:solidFill>
                <a:effectLst/>
                <a:uLnTx/>
                <a:uFillTx/>
                <a:latin typeface="Arial" panose="020B0604020202020204" pitchFamily="34" charset="0"/>
                <a:ea typeface="+mn-ea"/>
                <a:cs typeface="+mn-cs"/>
              </a:rPr>
              <a:t>The CEG action network facilitates knowledge exchange new and existing technologies and develops methodologies to close the efficiency gap by measuring resource use efficiency.</a:t>
            </a:r>
          </a:p>
          <a:p>
            <a:pPr marL="0" marR="0" lvl="0" indent="0" algn="just" defTabSz="914400" rtl="0" eaLnBrk="1" fontAlgn="base"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333333"/>
                </a:solidFill>
                <a:effectLst/>
                <a:uLnTx/>
                <a:uFillTx/>
                <a:latin typeface="Arial" panose="020B0604020202020204" pitchFamily="34" charset="0"/>
                <a:ea typeface="+mn-ea"/>
                <a:cs typeface="+mn-cs"/>
                <a:hlinkClick r:id="rId11"/>
              </a:rPr>
              <a:t>http://www.livestockdialogue.org/action-networks/action-networks/closing-efficiency-gap/en/</a:t>
            </a:r>
            <a:r>
              <a:rPr kumimoji="0" lang="en-US" sz="1600" b="0" i="0" u="none" strike="noStrike" kern="1200" cap="none" spc="0" normalizeH="0" baseline="0" noProof="0" dirty="0">
                <a:ln>
                  <a:noFill/>
                </a:ln>
                <a:solidFill>
                  <a:srgbClr val="333333"/>
                </a:solidFill>
                <a:effectLst/>
                <a:uLnTx/>
                <a:uFillTx/>
                <a:latin typeface="Arial" panose="020B0604020202020204" pitchFamily="34" charset="0"/>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Minus Sign 2">
            <a:extLst>
              <a:ext uri="{FF2B5EF4-FFF2-40B4-BE49-F238E27FC236}">
                <a16:creationId xmlns:a16="http://schemas.microsoft.com/office/drawing/2014/main" id="{EE7B9EB6-8448-4E2F-96C2-584E851511D9}"/>
              </a:ext>
            </a:extLst>
          </p:cNvPr>
          <p:cNvSpPr/>
          <p:nvPr/>
        </p:nvSpPr>
        <p:spPr>
          <a:xfrm>
            <a:off x="-260856" y="3385603"/>
            <a:ext cx="12669672" cy="261665"/>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5" name="Picture 64">
            <a:extLst>
              <a:ext uri="{FF2B5EF4-FFF2-40B4-BE49-F238E27FC236}">
                <a16:creationId xmlns:a16="http://schemas.microsoft.com/office/drawing/2014/main" id="{C316EC6F-D054-4E31-8C88-3C41DC99F107}"/>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14285" y="3644356"/>
            <a:ext cx="3433656" cy="2575242"/>
          </a:xfrm>
          <a:prstGeom prst="rect">
            <a:avLst/>
          </a:prstGeom>
          <a:ln>
            <a:noFill/>
          </a:ln>
          <a:effectLst>
            <a:softEdge rad="112500"/>
          </a:effectLst>
        </p:spPr>
      </p:pic>
      <p:pic>
        <p:nvPicPr>
          <p:cNvPr id="66" name="Picture 65" descr="Logo, company name&#10;&#10;Description automatically generated">
            <a:extLst>
              <a:ext uri="{FF2B5EF4-FFF2-40B4-BE49-F238E27FC236}">
                <a16:creationId xmlns:a16="http://schemas.microsoft.com/office/drawing/2014/main" id="{1D68F1FC-C1B4-474B-A25B-CD02C32BEB61}"/>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5433127" y="3919386"/>
            <a:ext cx="1452751" cy="1250602"/>
          </a:xfrm>
          <a:prstGeom prst="rect">
            <a:avLst/>
          </a:prstGeom>
        </p:spPr>
      </p:pic>
      <p:sp>
        <p:nvSpPr>
          <p:cNvPr id="67" name="TextBox 66">
            <a:extLst>
              <a:ext uri="{FF2B5EF4-FFF2-40B4-BE49-F238E27FC236}">
                <a16:creationId xmlns:a16="http://schemas.microsoft.com/office/drawing/2014/main" id="{84F7CF17-E054-46F1-85E5-EDDEFEF94945}"/>
              </a:ext>
            </a:extLst>
          </p:cNvPr>
          <p:cNvSpPr txBox="1"/>
          <p:nvPr/>
        </p:nvSpPr>
        <p:spPr>
          <a:xfrm>
            <a:off x="3662484" y="5315457"/>
            <a:ext cx="4994037" cy="156966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GNSPS aims to strengthen and scale up SPS worldwide, through the generation, exchange and dissemination of knowledge, the documentation of public policies and the facilitation of dialogue to address the challenges associated with SDGs.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14"/>
              </a:rPr>
              <a:t>https://globalsilvopastoralnetwork.org/</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p:txBody>
      </p:sp>
      <p:sp>
        <p:nvSpPr>
          <p:cNvPr id="68" name="TextBox 67">
            <a:extLst>
              <a:ext uri="{FF2B5EF4-FFF2-40B4-BE49-F238E27FC236}">
                <a16:creationId xmlns:a16="http://schemas.microsoft.com/office/drawing/2014/main" id="{3940BA91-42AC-49C4-AA32-E440DEB43CAB}"/>
              </a:ext>
            </a:extLst>
          </p:cNvPr>
          <p:cNvSpPr txBox="1"/>
          <p:nvPr/>
        </p:nvSpPr>
        <p:spPr>
          <a:xfrm>
            <a:off x="-36707" y="6049636"/>
            <a:ext cx="3657387"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Silvopastoral system with high density of Leucaena </a:t>
            </a:r>
            <a:r>
              <a:rPr kumimoji="0" lang="en-GB" sz="1600" b="0" i="1" u="none" strike="noStrike" kern="1200" cap="none" spc="0" normalizeH="0" baseline="0" noProof="0" dirty="0">
                <a:ln>
                  <a:noFill/>
                </a:ln>
                <a:solidFill>
                  <a:prstClr val="black"/>
                </a:solidFill>
                <a:effectLst/>
                <a:uLnTx/>
                <a:uFillTx/>
                <a:latin typeface="Calibri" panose="020F0502020204030204"/>
                <a:ea typeface="+mn-ea"/>
                <a:cs typeface="+mn-cs"/>
              </a:rPr>
              <a:t>- Leucaena </a:t>
            </a:r>
            <a:r>
              <a:rPr kumimoji="0" lang="en-GB" sz="1600" b="0" i="1" u="none" strike="noStrike" kern="1200" cap="none" spc="0" normalizeH="0" baseline="0" noProof="0" dirty="0" err="1">
                <a:ln>
                  <a:noFill/>
                </a:ln>
                <a:solidFill>
                  <a:prstClr val="black"/>
                </a:solidFill>
                <a:effectLst/>
                <a:uLnTx/>
                <a:uFillTx/>
                <a:latin typeface="Calibri" panose="020F0502020204030204"/>
                <a:ea typeface="+mn-ea"/>
                <a:cs typeface="+mn-cs"/>
              </a:rPr>
              <a:t>leucocephala</a:t>
            </a:r>
            <a:r>
              <a:rPr kumimoji="0" lang="en-GB" sz="16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shrubs. Michoacán, Mexico</a:t>
            </a:r>
          </a:p>
        </p:txBody>
      </p:sp>
      <p:pic>
        <p:nvPicPr>
          <p:cNvPr id="70" name="F51E0278-1BEA-49C8-952A-42787DCF2B3F" descr="F51E0278-1BEA-49C8-952A-42787DCF2B3F">
            <a:extLst>
              <a:ext uri="{FF2B5EF4-FFF2-40B4-BE49-F238E27FC236}">
                <a16:creationId xmlns:a16="http://schemas.microsoft.com/office/drawing/2014/main" id="{DE45A170-E1D5-46D9-A4FE-D5C0CE736FFB}"/>
              </a:ext>
            </a:extLst>
          </p:cNvPr>
          <p:cNvPicPr>
            <a:picLocks noChangeAspect="1" noChangeArrowheads="1"/>
          </p:cNvPicPr>
          <p:nvPr/>
        </p:nvPicPr>
        <p:blipFill>
          <a:blip r:embed="rId15" cstate="email">
            <a:extLst>
              <a:ext uri="{BEBA8EAE-BF5A-486C-A8C5-ECC9F3942E4B}">
                <a14:imgProps xmlns:a14="http://schemas.microsoft.com/office/drawing/2010/main">
                  <a14:imgLayer r:embed="rId16">
                    <a14:imgEffect>
                      <a14:brightnessContrast bright="20000"/>
                    </a14:imgEffect>
                  </a14:imgLayer>
                </a14:imgProps>
              </a:ext>
            </a:extLst>
          </a:blip>
          <a:srcRect/>
          <a:stretch>
            <a:fillRect/>
          </a:stretch>
        </p:blipFill>
        <p:spPr bwMode="auto">
          <a:xfrm>
            <a:off x="8702041" y="3718123"/>
            <a:ext cx="3081658" cy="22606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70" descr="20181031_090715">
            <a:extLst>
              <a:ext uri="{FF2B5EF4-FFF2-40B4-BE49-F238E27FC236}">
                <a16:creationId xmlns:a16="http://schemas.microsoft.com/office/drawing/2014/main" id="{0A3E5779-570F-48D3-A7ED-948858D54FE9}"/>
              </a:ext>
            </a:extLst>
          </p:cNvPr>
          <p:cNvPicPr>
            <a:picLocks noChangeAspect="1"/>
          </p:cNvPicPr>
          <p:nvPr/>
        </p:nvPicPr>
        <p:blipFill>
          <a:blip r:embed="rId17"/>
          <a:stretch>
            <a:fillRect/>
          </a:stretch>
        </p:blipFill>
        <p:spPr>
          <a:xfrm>
            <a:off x="10211909" y="4998666"/>
            <a:ext cx="1742265" cy="980115"/>
          </a:xfrm>
          <a:prstGeom prst="rect">
            <a:avLst/>
          </a:prstGeom>
          <a:ln>
            <a:noFill/>
          </a:ln>
          <a:effectLst>
            <a:softEdge rad="112500"/>
          </a:effectLst>
        </p:spPr>
      </p:pic>
      <p:sp>
        <p:nvSpPr>
          <p:cNvPr id="72" name="TextBox 71">
            <a:extLst>
              <a:ext uri="{FF2B5EF4-FFF2-40B4-BE49-F238E27FC236}">
                <a16:creationId xmlns:a16="http://schemas.microsoft.com/office/drawing/2014/main" id="{388BDA4E-F0B9-449F-95D8-DE27547E7BE4}"/>
              </a:ext>
            </a:extLst>
          </p:cNvPr>
          <p:cNvSpPr txBox="1"/>
          <p:nvPr/>
        </p:nvSpPr>
        <p:spPr>
          <a:xfrm>
            <a:off x="8413550" y="6049636"/>
            <a:ext cx="3657387"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Silvopastoral system with Leucaena - </a:t>
            </a:r>
            <a:r>
              <a:rPr kumimoji="0" lang="en-GB" sz="1600" b="0" i="1" u="none" strike="noStrike" kern="1200" cap="none" spc="0" normalizeH="0" baseline="0" noProof="0" dirty="0">
                <a:ln>
                  <a:noFill/>
                </a:ln>
                <a:solidFill>
                  <a:prstClr val="black"/>
                </a:solidFill>
                <a:effectLst/>
                <a:uLnTx/>
                <a:uFillTx/>
                <a:latin typeface="Calibri" panose="020F0502020204030204"/>
                <a:ea typeface="+mn-ea"/>
                <a:cs typeface="+mn-cs"/>
              </a:rPr>
              <a:t>Leucaena </a:t>
            </a:r>
            <a:r>
              <a:rPr kumimoji="0" lang="en-GB" sz="1600" b="0" i="1" u="none" strike="noStrike" kern="1200" cap="none" spc="0" normalizeH="0" baseline="0" noProof="0" dirty="0" err="1">
                <a:ln>
                  <a:noFill/>
                </a:ln>
                <a:solidFill>
                  <a:prstClr val="black"/>
                </a:solidFill>
                <a:effectLst/>
                <a:uLnTx/>
                <a:uFillTx/>
                <a:latin typeface="Calibri" panose="020F0502020204030204"/>
                <a:ea typeface="+mn-ea"/>
                <a:cs typeface="+mn-cs"/>
              </a:rPr>
              <a:t>leucocephala</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Queensland, Australia</a:t>
            </a:r>
          </a:p>
        </p:txBody>
      </p:sp>
      <p:pic>
        <p:nvPicPr>
          <p:cNvPr id="73" name="Picture 72">
            <a:extLst>
              <a:ext uri="{FF2B5EF4-FFF2-40B4-BE49-F238E27FC236}">
                <a16:creationId xmlns:a16="http://schemas.microsoft.com/office/drawing/2014/main" id="{CA641F5D-8D36-41DA-A60C-D4BF6E021675}"/>
              </a:ext>
            </a:extLst>
          </p:cNvPr>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5127091" y="3281755"/>
            <a:ext cx="2064823" cy="4283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61660455"/>
      </p:ext>
    </p:extLst>
  </p:cSld>
  <p:clrMapOvr>
    <a:masterClrMapping/>
  </p:clrMapOvr>
  <mc:AlternateContent xmlns:mc="http://schemas.openxmlformats.org/markup-compatibility/2006" xmlns:p14="http://schemas.microsoft.com/office/powerpoint/2010/main">
    <mc:Choice Requires="p14">
      <p:transition spd="slow" p14:dur="2000" advTm="31681"/>
    </mc:Choice>
    <mc:Fallback xmlns="">
      <p:transition spd="slow" advTm="31681"/>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grass, outdoor, sky, field&#10;&#10;Description automatically generated">
            <a:extLst>
              <a:ext uri="{FF2B5EF4-FFF2-40B4-BE49-F238E27FC236}">
                <a16:creationId xmlns:a16="http://schemas.microsoft.com/office/drawing/2014/main" id="{0F66ADAA-ACBC-4D8E-8D71-92B611E6E8C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06771" y="1556425"/>
            <a:ext cx="9178457" cy="5213654"/>
          </a:xfrm>
          <a:prstGeom prst="rect">
            <a:avLst/>
          </a:prstGeom>
        </p:spPr>
      </p:pic>
      <p:sp>
        <p:nvSpPr>
          <p:cNvPr id="5" name="TextBox 4">
            <a:extLst>
              <a:ext uri="{FF2B5EF4-FFF2-40B4-BE49-F238E27FC236}">
                <a16:creationId xmlns:a16="http://schemas.microsoft.com/office/drawing/2014/main" id="{BD264BD1-0ECD-4387-87F0-D1B876050AB3}"/>
              </a:ext>
            </a:extLst>
          </p:cNvPr>
          <p:cNvSpPr txBox="1"/>
          <p:nvPr/>
        </p:nvSpPr>
        <p:spPr>
          <a:xfrm>
            <a:off x="0" y="1556425"/>
            <a:ext cx="5877362" cy="995422"/>
          </a:xfrm>
          <a:prstGeom prst="wedgeEllipseCallout">
            <a:avLst>
              <a:gd name="adj1" fmla="val 19229"/>
              <a:gd name="adj2" fmla="val 94651"/>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Reduction of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soil loss by over 80%</a:t>
            </a:r>
          </a:p>
          <a:p>
            <a:pPr marL="285750" marR="0" lvl="0"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sz="2000" dirty="0">
                <a:solidFill>
                  <a:prstClr val="black"/>
                </a:solidFill>
                <a:latin typeface="Calibri" panose="020F0502020204030204"/>
              </a:rPr>
              <a:t>Increased milk yields of dairy cows</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4F0E628-6371-4DB5-9929-92F83C1055A8}"/>
              </a:ext>
            </a:extLst>
          </p:cNvPr>
          <p:cNvSpPr txBox="1"/>
          <p:nvPr/>
        </p:nvSpPr>
        <p:spPr>
          <a:xfrm>
            <a:off x="2151876" y="5385084"/>
            <a:ext cx="7450972"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chemeClr val="bg1"/>
                </a:solidFill>
                <a:effectLst/>
                <a:uLnTx/>
                <a:uFillTx/>
                <a:latin typeface="Calibri" panose="020F0502020204030204"/>
                <a:ea typeface="+mn-ea"/>
                <a:cs typeface="+mn-cs"/>
              </a:rPr>
              <a:t>Basona</a:t>
            </a:r>
            <a:r>
              <a:rPr kumimoji="0" lang="en-US" sz="2800" b="0" i="0" u="none" strike="noStrike" kern="1200" cap="none" spc="0" normalizeH="0" baseline="0" noProof="0" dirty="0">
                <a:ln>
                  <a:noFill/>
                </a:ln>
                <a:solidFill>
                  <a:schemeClr val="bg1"/>
                </a:solidFill>
                <a:effectLst/>
                <a:uLnTx/>
                <a:uFillTx/>
                <a:latin typeface="Calibri" panose="020F0502020204030204"/>
                <a:ea typeface="+mn-ea"/>
                <a:cs typeface="+mn-cs"/>
              </a:rPr>
              <a:t> </a:t>
            </a:r>
            <a:r>
              <a:rPr kumimoji="0" lang="en-US" sz="2800" b="0" i="0" u="none" strike="noStrike" kern="1200" cap="none" spc="0" normalizeH="0" baseline="0" noProof="0" dirty="0" err="1">
                <a:ln>
                  <a:noFill/>
                </a:ln>
                <a:solidFill>
                  <a:schemeClr val="bg1"/>
                </a:solidFill>
                <a:effectLst/>
                <a:uLnTx/>
                <a:uFillTx/>
                <a:latin typeface="Calibri" panose="020F0502020204030204"/>
                <a:ea typeface="+mn-ea"/>
                <a:cs typeface="+mn-cs"/>
              </a:rPr>
              <a:t>Worena</a:t>
            </a:r>
            <a:r>
              <a:rPr kumimoji="0" lang="en-US" sz="2800" b="0" i="0" u="none" strike="noStrike" kern="1200" cap="none" spc="0" normalizeH="0" baseline="0" noProof="0" dirty="0">
                <a:ln>
                  <a:noFill/>
                </a:ln>
                <a:solidFill>
                  <a:schemeClr val="bg1"/>
                </a:solidFill>
                <a:effectLst/>
                <a:uLnTx/>
                <a:uFillTx/>
                <a:latin typeface="Calibri" panose="020F0502020204030204"/>
                <a:ea typeface="+mn-ea"/>
                <a:cs typeface="+mn-cs"/>
              </a:rPr>
              <a:t> district, Amhara region, Ethiopia: tree lucerne and Phalaris grass  integrated into soil-water conservation structures</a:t>
            </a:r>
          </a:p>
        </p:txBody>
      </p:sp>
      <p:pic>
        <p:nvPicPr>
          <p:cNvPr id="3" name="Picture 2">
            <a:extLst>
              <a:ext uri="{FF2B5EF4-FFF2-40B4-BE49-F238E27FC236}">
                <a16:creationId xmlns:a16="http://schemas.microsoft.com/office/drawing/2014/main" id="{D73B316B-99E2-4DCB-805F-1F53B863811D}"/>
              </a:ext>
            </a:extLst>
          </p:cNvPr>
          <p:cNvPicPr>
            <a:picLocks noChangeAspect="1"/>
          </p:cNvPicPr>
          <p:nvPr/>
        </p:nvPicPr>
        <p:blipFill>
          <a:blip r:embed="rId3"/>
          <a:stretch>
            <a:fillRect/>
          </a:stretch>
        </p:blipFill>
        <p:spPr>
          <a:xfrm>
            <a:off x="0" y="0"/>
            <a:ext cx="12192000" cy="1468504"/>
          </a:xfrm>
          <a:prstGeom prst="rect">
            <a:avLst/>
          </a:prstGeom>
        </p:spPr>
      </p:pic>
      <p:sp>
        <p:nvSpPr>
          <p:cNvPr id="9" name="TextBox 8">
            <a:extLst>
              <a:ext uri="{FF2B5EF4-FFF2-40B4-BE49-F238E27FC236}">
                <a16:creationId xmlns:a16="http://schemas.microsoft.com/office/drawing/2014/main" id="{3A7638AD-B6FE-45A2-90E0-6B48798B3574}"/>
              </a:ext>
            </a:extLst>
          </p:cNvPr>
          <p:cNvSpPr txBox="1"/>
          <p:nvPr/>
        </p:nvSpPr>
        <p:spPr>
          <a:xfrm>
            <a:off x="1857375" y="87921"/>
            <a:ext cx="2726055" cy="1200329"/>
          </a:xfrm>
          <a:prstGeom prst="rect">
            <a:avLst/>
          </a:prstGeom>
          <a:noFill/>
        </p:spPr>
        <p:txBody>
          <a:bodyPr wrap="square">
            <a:spAutoFit/>
          </a:bodyPr>
          <a:lstStyle/>
          <a:p>
            <a:r>
              <a:rPr lang="en-US" dirty="0">
                <a:solidFill>
                  <a:schemeClr val="bg1"/>
                </a:solidFill>
              </a:rPr>
              <a:t>Africa Research In Sustainable Intensification for Next Generation </a:t>
            </a:r>
            <a:endParaRPr lang="en-GB" dirty="0">
              <a:solidFill>
                <a:schemeClr val="bg1"/>
              </a:solidFill>
            </a:endParaRPr>
          </a:p>
        </p:txBody>
      </p:sp>
      <p:sp>
        <p:nvSpPr>
          <p:cNvPr id="10" name="TextBox 9">
            <a:extLst>
              <a:ext uri="{FF2B5EF4-FFF2-40B4-BE49-F238E27FC236}">
                <a16:creationId xmlns:a16="http://schemas.microsoft.com/office/drawing/2014/main" id="{CD8D2FB7-BD2D-45DF-8BFF-76E2C9A52FBB}"/>
              </a:ext>
            </a:extLst>
          </p:cNvPr>
          <p:cNvSpPr txBox="1"/>
          <p:nvPr/>
        </p:nvSpPr>
        <p:spPr>
          <a:xfrm>
            <a:off x="7200899" y="2551847"/>
            <a:ext cx="5082539" cy="2293799"/>
          </a:xfrm>
          <a:prstGeom prst="wedgeEllipseCallout">
            <a:avLst>
              <a:gd name="adj1" fmla="val -69407"/>
              <a:gd name="adj2" fmla="val 35505"/>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Benefits at plot/household and landscape level</a:t>
            </a:r>
          </a:p>
          <a:p>
            <a:pPr marL="285750" marR="0" lvl="0"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Balancing crop, livestock production, profits and environmental management</a:t>
            </a:r>
          </a:p>
        </p:txBody>
      </p:sp>
    </p:spTree>
    <p:extLst>
      <p:ext uri="{BB962C8B-B14F-4D97-AF65-F5344CB8AC3E}">
        <p14:creationId xmlns:p14="http://schemas.microsoft.com/office/powerpoint/2010/main" val="736347055"/>
      </p:ext>
    </p:extLst>
  </p:cSld>
  <p:clrMapOvr>
    <a:masterClrMapping/>
  </p:clrMapOvr>
  <mc:AlternateContent xmlns:mc="http://schemas.openxmlformats.org/markup-compatibility/2006" xmlns:p14="http://schemas.microsoft.com/office/powerpoint/2010/main">
    <mc:Choice Requires="p14">
      <p:transition spd="slow" p14:dur="2000" advTm="42339"/>
    </mc:Choice>
    <mc:Fallback xmlns="">
      <p:transition spd="slow" advTm="42339"/>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113FCFA-73D0-44BD-93C6-FC355365FDEA}"/>
              </a:ext>
            </a:extLst>
          </p:cNvPr>
          <p:cNvSpPr>
            <a:spLocks noGrp="1"/>
          </p:cNvSpPr>
          <p:nvPr>
            <p:ph type="title"/>
          </p:nvPr>
        </p:nvSpPr>
        <p:spPr/>
        <p:txBody>
          <a:bodyPr/>
          <a:lstStyle/>
          <a:p>
            <a:r>
              <a:rPr lang="en-US" dirty="0"/>
              <a:t>The best of both worlds: integration and transformation</a:t>
            </a:r>
            <a:endParaRPr lang="en-GB" dirty="0"/>
          </a:p>
        </p:txBody>
      </p:sp>
      <p:sp>
        <p:nvSpPr>
          <p:cNvPr id="5" name="Content Placeholder 4">
            <a:extLst>
              <a:ext uri="{FF2B5EF4-FFF2-40B4-BE49-F238E27FC236}">
                <a16:creationId xmlns:a16="http://schemas.microsoft.com/office/drawing/2014/main" id="{7CFB1C0D-FB1B-400D-A0D9-F8874915E8EF}"/>
              </a:ext>
            </a:extLst>
          </p:cNvPr>
          <p:cNvSpPr>
            <a:spLocks noGrp="1"/>
          </p:cNvSpPr>
          <p:nvPr>
            <p:ph sz="quarter" idx="10"/>
          </p:nvPr>
        </p:nvSpPr>
        <p:spPr>
          <a:xfrm>
            <a:off x="599965" y="1384255"/>
            <a:ext cx="10972800" cy="4572000"/>
          </a:xfrm>
        </p:spPr>
        <p:txBody>
          <a:bodyPr/>
          <a:lstStyle/>
          <a:p>
            <a:r>
              <a:rPr lang="en-US" dirty="0"/>
              <a:t>Change and action are mandatory</a:t>
            </a:r>
          </a:p>
          <a:p>
            <a:r>
              <a:rPr lang="en-US" dirty="0"/>
              <a:t>	address demand</a:t>
            </a:r>
          </a:p>
          <a:p>
            <a:r>
              <a:rPr lang="en-US" dirty="0"/>
              <a:t>	contribute to development</a:t>
            </a:r>
          </a:p>
          <a:p>
            <a:r>
              <a:rPr lang="en-US" dirty="0"/>
              <a:t>	mitigate harms</a:t>
            </a:r>
          </a:p>
          <a:p>
            <a:r>
              <a:rPr lang="en-US" dirty="0"/>
              <a:t>Feed is key:</a:t>
            </a:r>
          </a:p>
          <a:p>
            <a:r>
              <a:rPr lang="en-US" dirty="0"/>
              <a:t>	Improve feed quality</a:t>
            </a:r>
          </a:p>
          <a:p>
            <a:r>
              <a:rPr lang="en-US" dirty="0"/>
              <a:t>	make best use of what is available</a:t>
            </a:r>
          </a:p>
          <a:p>
            <a:r>
              <a:rPr lang="en-US" dirty="0"/>
              <a:t>Improve integrated nutrient cycling</a:t>
            </a:r>
          </a:p>
          <a:p>
            <a:r>
              <a:rPr lang="en-US" dirty="0"/>
              <a:t>Collaborate across multiple science disciplines (</a:t>
            </a:r>
            <a:r>
              <a:rPr lang="en-US" dirty="0" err="1"/>
              <a:t>eg</a:t>
            </a:r>
            <a:r>
              <a:rPr lang="en-US" dirty="0"/>
              <a:t> include crop breeders!)</a:t>
            </a:r>
          </a:p>
          <a:p>
            <a:r>
              <a:rPr lang="en-US" dirty="0"/>
              <a:t>Address context and enabling environment: market, policy, </a:t>
            </a:r>
            <a:r>
              <a:rPr lang="en-US" dirty="0" err="1"/>
              <a:t>etc</a:t>
            </a:r>
            <a:endParaRPr lang="en-GB" dirty="0"/>
          </a:p>
        </p:txBody>
      </p:sp>
    </p:spTree>
    <p:extLst>
      <p:ext uri="{BB962C8B-B14F-4D97-AF65-F5344CB8AC3E}">
        <p14:creationId xmlns:p14="http://schemas.microsoft.com/office/powerpoint/2010/main" val="2802765889"/>
      </p:ext>
    </p:extLst>
  </p:cSld>
  <p:clrMapOvr>
    <a:masterClrMapping/>
  </p:clrMapOvr>
  <mc:AlternateContent xmlns:mc="http://schemas.openxmlformats.org/markup-compatibility/2006" xmlns:p14="http://schemas.microsoft.com/office/powerpoint/2010/main">
    <mc:Choice Requires="p14">
      <p:transition spd="slow" p14:dur="2000" advTm="59801"/>
    </mc:Choice>
    <mc:Fallback xmlns="">
      <p:transition spd="slow" advTm="5980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7507BDF-9B1D-424C-B404-9E81CAB2F7BE}"/>
              </a:ext>
            </a:extLst>
          </p:cNvPr>
          <p:cNvSpPr txBox="1"/>
          <p:nvPr/>
        </p:nvSpPr>
        <p:spPr>
          <a:xfrm>
            <a:off x="7097713" y="2465388"/>
            <a:ext cx="3340100" cy="769937"/>
          </a:xfrm>
          <a:prstGeom prst="rect">
            <a:avLst/>
          </a:prstGeom>
          <a:noFill/>
        </p:spPr>
        <p:txBody>
          <a:bodyPr wrap="none">
            <a:spAutoFit/>
          </a:bodyPr>
          <a:lstStyle/>
          <a:p>
            <a:pPr algn="ctr" eaLnBrk="1" hangingPunct="1">
              <a:defRPr/>
            </a:pPr>
            <a:r>
              <a:rPr lang="en-US" sz="4400" spc="300" dirty="0">
                <a:solidFill>
                  <a:schemeClr val="bg1"/>
                </a:solidFill>
                <a:latin typeface="Calibri Light" panose="020F0302020204030204" pitchFamily="34" charset="0"/>
                <a:ea typeface="Calibri" charset="0"/>
                <a:cs typeface="Calibri Light" panose="020F0302020204030204" pitchFamily="34" charset="0"/>
              </a:rPr>
              <a:t>THANK YOU</a:t>
            </a:r>
          </a:p>
        </p:txBody>
      </p:sp>
      <p:pic>
        <p:nvPicPr>
          <p:cNvPr id="34818" name="Picture Placeholder 4" descr="A person drinking from a glass&#10;&#10;Description automatically generated">
            <a:extLst>
              <a:ext uri="{FF2B5EF4-FFF2-40B4-BE49-F238E27FC236}">
                <a16:creationId xmlns:a16="http://schemas.microsoft.com/office/drawing/2014/main" id="{A7EFEBEA-C566-1440-9834-8C3323F64E3F}"/>
              </a:ext>
            </a:extLst>
          </p:cNvPr>
          <p:cNvPicPr>
            <a:picLocks noGrp="1" noChangeAspect="1" noChangeArrowheads="1"/>
          </p:cNvPicPr>
          <p:nvPr>
            <p:ph type="pic" sz="quarter" idx="10"/>
          </p:nvPr>
        </p:nvPicPr>
        <p:blipFill>
          <a:blip r:embed="rId2">
            <a:extLst>
              <a:ext uri="{28A0092B-C50C-407E-A947-70E740481C1C}">
                <a14:useLocalDpi xmlns:a14="http://schemas.microsoft.com/office/drawing/2010/main"/>
              </a:ext>
            </a:extLst>
          </a:blip>
          <a:srcRect/>
          <a:stretch>
            <a:fillRect/>
          </a:stretch>
        </p:blipFill>
        <p:spPr bwMode="auto">
          <a:xfrm>
            <a:off x="400050" y="322263"/>
            <a:ext cx="11377613" cy="47831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Rounded Corners 1">
            <a:extLst>
              <a:ext uri="{FF2B5EF4-FFF2-40B4-BE49-F238E27FC236}">
                <a16:creationId xmlns:a16="http://schemas.microsoft.com/office/drawing/2014/main" id="{B36C7D41-4A1F-4952-BAC6-54416DD6F6D7}"/>
              </a:ext>
            </a:extLst>
          </p:cNvPr>
          <p:cNvSpPr/>
          <p:nvPr/>
        </p:nvSpPr>
        <p:spPr>
          <a:xfrm>
            <a:off x="6720523" y="1405891"/>
            <a:ext cx="4526597" cy="16002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a:t>Essential crop-livestock systems</a:t>
            </a:r>
          </a:p>
          <a:p>
            <a:pPr marL="342900" indent="-342900" algn="ctr">
              <a:buFont typeface="Arial" panose="020B0604020202020204" pitchFamily="34" charset="0"/>
              <a:buChar char="•"/>
            </a:pPr>
            <a:r>
              <a:rPr lang="en-US" sz="2400" dirty="0"/>
              <a:t>Future, resilient food systems</a:t>
            </a:r>
          </a:p>
          <a:p>
            <a:pPr marL="342900" indent="-342900" algn="ctr">
              <a:buFont typeface="Arial" panose="020B0604020202020204" pitchFamily="34" charset="0"/>
              <a:buChar char="•"/>
            </a:pPr>
            <a:r>
              <a:rPr lang="en-US" sz="2400" dirty="0"/>
              <a:t>Nourishing every citizen</a:t>
            </a:r>
            <a:endParaRPr lang="en-GB" sz="2400" dirty="0"/>
          </a:p>
        </p:txBody>
      </p:sp>
    </p:spTree>
  </p:cSld>
  <p:clrMapOvr>
    <a:masterClrMapping/>
  </p:clrMapOvr>
  <mc:AlternateContent xmlns:mc="http://schemas.openxmlformats.org/markup-compatibility/2006" xmlns:p14="http://schemas.microsoft.com/office/powerpoint/2010/main">
    <mc:Choice Requires="p14">
      <p:transition spd="slow" p14:dur="2000" advTm="33267"/>
    </mc:Choice>
    <mc:Fallback xmlns="">
      <p:transition spd="slow" advTm="33267"/>
    </mc:Fallback>
  </mc:AlternateContent>
  <p:extLst>
    <p:ext uri="{3A86A75C-4F4B-4683-9AE1-C65F6400EC91}">
      <p14:laserTraceLst xmlns:p14="http://schemas.microsoft.com/office/powerpoint/2010/main">
        <p14:tracePtLst>
          <p14:tracePt t="30915" x="2727325" y="5141913"/>
          <p14:tracePt t="30922" x="2608263" y="5132388"/>
          <p14:tracePt t="30929" x="2438400" y="5132388"/>
          <p14:tracePt t="30937" x="2235200" y="5132388"/>
          <p14:tracePt t="30945" x="1936750" y="5157788"/>
          <p14:tracePt t="30952" x="1639888" y="5175250"/>
          <p14:tracePt t="30959" x="1290638" y="5192713"/>
          <p14:tracePt t="30968" x="960438" y="5208588"/>
          <p14:tracePt t="30975" x="585788" y="5208588"/>
          <p14:tracePt t="30984" x="212725" y="5208588"/>
        </p14:tracePtLst>
      </p14:laserTrace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5EF99C-C6F4-4EDE-8732-46EDB5061BEA}"/>
              </a:ext>
            </a:extLst>
          </p:cNvPr>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46395" y="3430733"/>
            <a:ext cx="4612306" cy="3051902"/>
          </a:xfrm>
          <a:prstGeom prst="rect">
            <a:avLst/>
          </a:prstGeom>
        </p:spPr>
      </p:pic>
      <p:graphicFrame>
        <p:nvGraphicFramePr>
          <p:cNvPr id="11" name="Content Placeholder 2">
            <a:extLst>
              <a:ext uri="{FF2B5EF4-FFF2-40B4-BE49-F238E27FC236}">
                <a16:creationId xmlns:a16="http://schemas.microsoft.com/office/drawing/2014/main" id="{2FFE45DA-12C1-4865-9D6B-35A91CA1C76A}"/>
              </a:ext>
            </a:extLst>
          </p:cNvPr>
          <p:cNvGraphicFramePr>
            <a:graphicFrameLocks/>
          </p:cNvGraphicFramePr>
          <p:nvPr/>
        </p:nvGraphicFramePr>
        <p:xfrm>
          <a:off x="2746205" y="424008"/>
          <a:ext cx="2859182" cy="1085891"/>
        </p:xfrm>
        <a:graphic>
          <a:graphicData uri="http://schemas.openxmlformats.org/drawingml/2006/chart">
            <c:chart xmlns:c="http://schemas.openxmlformats.org/drawingml/2006/chart" xmlns:r="http://schemas.openxmlformats.org/officeDocument/2006/relationships" r:id="rId4"/>
          </a:graphicData>
        </a:graphic>
      </p:graphicFrame>
      <p:sp>
        <p:nvSpPr>
          <p:cNvPr id="12" name="Slide Number Placeholder 3">
            <a:extLst>
              <a:ext uri="{FF2B5EF4-FFF2-40B4-BE49-F238E27FC236}">
                <a16:creationId xmlns:a16="http://schemas.microsoft.com/office/drawing/2014/main" id="{A74600DE-ECE4-4C68-90F4-8155CBD72A5F}"/>
              </a:ext>
            </a:extLst>
          </p:cNvPr>
          <p:cNvSpPr txBox="1">
            <a:spLocks/>
          </p:cNvSpPr>
          <p:nvPr/>
        </p:nvSpPr>
        <p:spPr>
          <a:xfrm>
            <a:off x="8077201" y="6329755"/>
            <a:ext cx="972039" cy="210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1pPr>
            <a:lvl2pPr marL="742901" indent="-285732"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2pPr>
            <a:lvl3pPr marL="114292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3pPr>
            <a:lvl4pPr marL="160009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4pPr>
            <a:lvl5pPr marL="205726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5pPr>
            <a:lvl6pPr marL="2514432"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602"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8770"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5940"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eaLnBrk="1" hangingPunct="1"/>
            <a:fld id="{1685DFD0-4D0F-4122-9E3A-B8287A2513E0}" type="slidenum">
              <a:rPr lang="en-US" altLang="en-US" sz="1400" smtClean="0">
                <a:solidFill>
                  <a:prstClr val="black"/>
                </a:solidFill>
                <a:latin typeface="Calibri" pitchFamily="34" charset="0"/>
                <a:cs typeface="Arial" pitchFamily="34" charset="0"/>
              </a:rPr>
              <a:pPr eaLnBrk="1" hangingPunct="1"/>
              <a:t>2</a:t>
            </a:fld>
            <a:endParaRPr lang="en-US" altLang="en-US" sz="1400">
              <a:solidFill>
                <a:prstClr val="black"/>
              </a:solidFill>
              <a:latin typeface="Calibri" pitchFamily="34" charset="0"/>
              <a:cs typeface="Arial" pitchFamily="34" charset="0"/>
            </a:endParaRPr>
          </a:p>
        </p:txBody>
      </p:sp>
      <p:graphicFrame>
        <p:nvGraphicFramePr>
          <p:cNvPr id="13" name="Content Placeholder 2">
            <a:extLst>
              <a:ext uri="{FF2B5EF4-FFF2-40B4-BE49-F238E27FC236}">
                <a16:creationId xmlns:a16="http://schemas.microsoft.com/office/drawing/2014/main" id="{8BA350EB-73B0-4B3A-B002-101EA8002108}"/>
              </a:ext>
            </a:extLst>
          </p:cNvPr>
          <p:cNvGraphicFramePr>
            <a:graphicFrameLocks/>
          </p:cNvGraphicFramePr>
          <p:nvPr/>
        </p:nvGraphicFramePr>
        <p:xfrm>
          <a:off x="178756" y="399715"/>
          <a:ext cx="2859182" cy="108589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ontent Placeholder 2">
            <a:extLst>
              <a:ext uri="{FF2B5EF4-FFF2-40B4-BE49-F238E27FC236}">
                <a16:creationId xmlns:a16="http://schemas.microsoft.com/office/drawing/2014/main" id="{014C1989-3EA0-42D3-9222-854E13215095}"/>
              </a:ext>
            </a:extLst>
          </p:cNvPr>
          <p:cNvGraphicFramePr>
            <a:graphicFrameLocks/>
          </p:cNvGraphicFramePr>
          <p:nvPr/>
        </p:nvGraphicFramePr>
        <p:xfrm>
          <a:off x="178755" y="1705445"/>
          <a:ext cx="2859182" cy="108589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Content Placeholder 2">
            <a:extLst>
              <a:ext uri="{FF2B5EF4-FFF2-40B4-BE49-F238E27FC236}">
                <a16:creationId xmlns:a16="http://schemas.microsoft.com/office/drawing/2014/main" id="{DFB2BC78-8D89-4F44-9423-A24D54D13145}"/>
              </a:ext>
            </a:extLst>
          </p:cNvPr>
          <p:cNvGraphicFramePr>
            <a:graphicFrameLocks/>
          </p:cNvGraphicFramePr>
          <p:nvPr/>
        </p:nvGraphicFramePr>
        <p:xfrm>
          <a:off x="2830160" y="1729738"/>
          <a:ext cx="2786867" cy="1046119"/>
        </p:xfrm>
        <a:graphic>
          <a:graphicData uri="http://schemas.openxmlformats.org/drawingml/2006/chart">
            <c:chart xmlns:c="http://schemas.openxmlformats.org/drawingml/2006/chart" xmlns:r="http://schemas.openxmlformats.org/officeDocument/2006/relationships" r:id="rId7"/>
          </a:graphicData>
        </a:graphic>
      </p:graphicFrame>
      <p:sp>
        <p:nvSpPr>
          <p:cNvPr id="16" name="TextBox 15">
            <a:extLst>
              <a:ext uri="{FF2B5EF4-FFF2-40B4-BE49-F238E27FC236}">
                <a16:creationId xmlns:a16="http://schemas.microsoft.com/office/drawing/2014/main" id="{D9B238B2-6CEA-4B4D-ACE8-4C946EEDB4BF}"/>
              </a:ext>
            </a:extLst>
          </p:cNvPr>
          <p:cNvSpPr txBox="1"/>
          <p:nvPr/>
        </p:nvSpPr>
        <p:spPr bwMode="auto">
          <a:xfrm>
            <a:off x="527181" y="1411170"/>
            <a:ext cx="2506679"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Poultry</a:t>
            </a:r>
          </a:p>
        </p:txBody>
      </p:sp>
      <p:sp>
        <p:nvSpPr>
          <p:cNvPr id="17" name="TextBox 16">
            <a:extLst>
              <a:ext uri="{FF2B5EF4-FFF2-40B4-BE49-F238E27FC236}">
                <a16:creationId xmlns:a16="http://schemas.microsoft.com/office/drawing/2014/main" id="{D5E962CA-10A6-42C9-9E0A-9499CA2BCA19}"/>
              </a:ext>
            </a:extLst>
          </p:cNvPr>
          <p:cNvSpPr txBox="1"/>
          <p:nvPr/>
        </p:nvSpPr>
        <p:spPr bwMode="auto">
          <a:xfrm>
            <a:off x="4030873" y="1412348"/>
            <a:ext cx="764683"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Milk</a:t>
            </a:r>
          </a:p>
        </p:txBody>
      </p:sp>
      <p:sp>
        <p:nvSpPr>
          <p:cNvPr id="18" name="TextBox 17">
            <a:extLst>
              <a:ext uri="{FF2B5EF4-FFF2-40B4-BE49-F238E27FC236}">
                <a16:creationId xmlns:a16="http://schemas.microsoft.com/office/drawing/2014/main" id="{67B3E61E-F955-49CB-AA8F-8C69F04865FA}"/>
              </a:ext>
            </a:extLst>
          </p:cNvPr>
          <p:cNvSpPr txBox="1"/>
          <p:nvPr/>
        </p:nvSpPr>
        <p:spPr bwMode="auto">
          <a:xfrm>
            <a:off x="1201223" y="253156"/>
            <a:ext cx="1094600"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Beef</a:t>
            </a:r>
          </a:p>
        </p:txBody>
      </p:sp>
      <p:sp>
        <p:nvSpPr>
          <p:cNvPr id="19" name="TextBox 18">
            <a:extLst>
              <a:ext uri="{FF2B5EF4-FFF2-40B4-BE49-F238E27FC236}">
                <a16:creationId xmlns:a16="http://schemas.microsoft.com/office/drawing/2014/main" id="{621B7CA6-CE95-436E-A3F8-7FD474030134}"/>
              </a:ext>
            </a:extLst>
          </p:cNvPr>
          <p:cNvSpPr txBox="1"/>
          <p:nvPr/>
        </p:nvSpPr>
        <p:spPr bwMode="auto">
          <a:xfrm>
            <a:off x="3629212" y="327718"/>
            <a:ext cx="1329489"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b="1" dirty="0">
                <a:solidFill>
                  <a:prstClr val="black"/>
                </a:solidFill>
                <a:latin typeface="+mn-lt"/>
              </a:rPr>
              <a:t>Pork</a:t>
            </a:r>
          </a:p>
        </p:txBody>
      </p:sp>
      <p:sp>
        <p:nvSpPr>
          <p:cNvPr id="21" name="TextBox 20">
            <a:extLst>
              <a:ext uri="{FF2B5EF4-FFF2-40B4-BE49-F238E27FC236}">
                <a16:creationId xmlns:a16="http://schemas.microsoft.com/office/drawing/2014/main" id="{182DE4A3-933A-494B-8DEE-ED65EAC52713}"/>
              </a:ext>
            </a:extLst>
          </p:cNvPr>
          <p:cNvSpPr txBox="1"/>
          <p:nvPr/>
        </p:nvSpPr>
        <p:spPr>
          <a:xfrm>
            <a:off x="160296" y="2739177"/>
            <a:ext cx="5480508" cy="600164"/>
          </a:xfrm>
          <a:prstGeom prst="rect">
            <a:avLst/>
          </a:prstGeom>
          <a:noFill/>
        </p:spPr>
        <p:txBody>
          <a:bodyPr wrap="square">
            <a:spAutoFit/>
          </a:bodyPr>
          <a:lstStyle/>
          <a:p>
            <a:pPr>
              <a:defRPr/>
            </a:pPr>
            <a:r>
              <a:rPr lang="en-US" sz="1100" i="1" dirty="0">
                <a:solidFill>
                  <a:prstClr val="black"/>
                </a:solidFill>
                <a:cs typeface="Arial" charset="0"/>
              </a:rPr>
              <a:t>Estimates of the % growth in demand for animal source foods in different World regions, comparing 2005 and 2030.  Estimates were developed using the IMPACT model, courtesy Dolapo Enahoro, ILRI. </a:t>
            </a:r>
          </a:p>
        </p:txBody>
      </p:sp>
      <p:sp>
        <p:nvSpPr>
          <p:cNvPr id="22" name="Rectangle 21">
            <a:extLst>
              <a:ext uri="{FF2B5EF4-FFF2-40B4-BE49-F238E27FC236}">
                <a16:creationId xmlns:a16="http://schemas.microsoft.com/office/drawing/2014/main" id="{F5A793D5-FEF2-4FC4-A826-DC9EB653E173}"/>
              </a:ext>
            </a:extLst>
          </p:cNvPr>
          <p:cNvSpPr/>
          <p:nvPr/>
        </p:nvSpPr>
        <p:spPr>
          <a:xfrm>
            <a:off x="398796" y="209607"/>
            <a:ext cx="5081712" cy="307777"/>
          </a:xfrm>
          <a:prstGeom prst="rect">
            <a:avLst/>
          </a:prstGeom>
        </p:spPr>
        <p:txBody>
          <a:bodyPr wrap="none">
            <a:spAutoFit/>
          </a:bodyPr>
          <a:lstStyle/>
          <a:p>
            <a:r>
              <a:rPr lang="en-US" sz="1400" dirty="0">
                <a:latin typeface="+mn-lt"/>
              </a:rPr>
              <a:t>% growth in demand for livestock products 2005 compared to 2030</a:t>
            </a:r>
            <a:endParaRPr lang="en-GB" sz="1400" dirty="0">
              <a:latin typeface="+mn-lt"/>
            </a:endParaRPr>
          </a:p>
        </p:txBody>
      </p:sp>
      <p:sp>
        <p:nvSpPr>
          <p:cNvPr id="25" name="Rectangle 24">
            <a:extLst>
              <a:ext uri="{FF2B5EF4-FFF2-40B4-BE49-F238E27FC236}">
                <a16:creationId xmlns:a16="http://schemas.microsoft.com/office/drawing/2014/main" id="{E279F1AB-3E8C-4833-8930-5B8FEC3A40DF}"/>
              </a:ext>
            </a:extLst>
          </p:cNvPr>
          <p:cNvSpPr/>
          <p:nvPr/>
        </p:nvSpPr>
        <p:spPr>
          <a:xfrm>
            <a:off x="80369" y="6374011"/>
            <a:ext cx="5144358" cy="461665"/>
          </a:xfrm>
          <a:prstGeom prst="rect">
            <a:avLst/>
          </a:prstGeom>
        </p:spPr>
        <p:txBody>
          <a:bodyPr wrap="square">
            <a:spAutoFit/>
          </a:bodyPr>
          <a:lstStyle/>
          <a:p>
            <a:pPr lvl="0" eaLnBrk="1" hangingPunct="1">
              <a:defRPr/>
            </a:pPr>
            <a:r>
              <a:rPr lang="en-US" sz="1200" dirty="0">
                <a:solidFill>
                  <a:prstClr val="black"/>
                </a:solidFill>
                <a:latin typeface="Calibri"/>
              </a:rPr>
              <a:t>Source: </a:t>
            </a:r>
            <a:r>
              <a:rPr lang="en-US" sz="1200" i="1" dirty="0">
                <a:solidFill>
                  <a:prstClr val="black"/>
                </a:solidFill>
                <a:latin typeface="Calibri"/>
              </a:rPr>
              <a:t>Options for the Livestock Sector in Developing and Emerging Economies to 2030 and Beyond. </a:t>
            </a:r>
            <a:r>
              <a:rPr lang="en-US" sz="1200" dirty="0">
                <a:solidFill>
                  <a:prstClr val="black"/>
                </a:solidFill>
                <a:latin typeface="Calibri"/>
              </a:rPr>
              <a:t>World Economic  Forum White Paper January 2019</a:t>
            </a:r>
            <a:endParaRPr lang="en-GB" sz="1200" dirty="0">
              <a:solidFill>
                <a:prstClr val="black"/>
              </a:solidFill>
              <a:latin typeface="Calibri"/>
            </a:endParaRPr>
          </a:p>
        </p:txBody>
      </p:sp>
    </p:spTree>
    <p:custDataLst>
      <p:tags r:id="rId1"/>
    </p:custDataLst>
    <p:extLst>
      <p:ext uri="{BB962C8B-B14F-4D97-AF65-F5344CB8AC3E}">
        <p14:creationId xmlns:p14="http://schemas.microsoft.com/office/powerpoint/2010/main" val="2237658387"/>
      </p:ext>
    </p:extLst>
  </p:cSld>
  <p:clrMapOvr>
    <a:masterClrMapping/>
  </p:clrMapOvr>
  <mc:AlternateContent xmlns:mc="http://schemas.openxmlformats.org/markup-compatibility/2006" xmlns:p14="http://schemas.microsoft.com/office/powerpoint/2010/main">
    <mc:Choice Requires="p14">
      <p:transition spd="slow" p14:dur="2000" advTm="104685"/>
    </mc:Choice>
    <mc:Fallback xmlns="">
      <p:transition spd="slow" advTm="104685"/>
    </mc:Fallback>
  </mc:AlternateContent>
  <p:extLst>
    <p:ext uri="{3A86A75C-4F4B-4683-9AE1-C65F6400EC91}">
      <p14:laserTraceLst xmlns:p14="http://schemas.microsoft.com/office/powerpoint/2010/main">
        <p14:tracePtLst>
          <p14:tracePt t="13549" x="3644900" y="6273800"/>
          <p14:tracePt t="13745" x="2532063" y="6280150"/>
          <p14:tracePt t="13752" x="2327275" y="5616575"/>
          <p14:tracePt t="13760" x="2149475" y="4843463"/>
          <p14:tracePt t="13767" x="2081213" y="4087813"/>
          <p14:tracePt t="13774" x="2038350" y="3365500"/>
          <p14:tracePt t="13782" x="2090738" y="2838450"/>
          <p14:tracePt t="13789" x="2149475" y="2422525"/>
          <p14:tracePt t="13797" x="2217738" y="2159000"/>
          <p14:tracePt t="13806" x="2276475" y="2030413"/>
          <p14:tracePt t="13812" x="2293938" y="1954213"/>
          <p14:tracePt t="13822" x="2311400" y="1920875"/>
          <p14:tracePt t="13827" x="2336800" y="1903413"/>
          <p14:tracePt t="13837" x="2336800" y="1895475"/>
          <p14:tracePt t="13842" x="2344738" y="1895475"/>
          <p14:tracePt t="13850" x="2344738" y="1878013"/>
          <p14:tracePt t="13941" x="2362200" y="1878013"/>
          <p14:tracePt t="13949" x="2370138" y="1885950"/>
          <p14:tracePt t="13957" x="2379663" y="1885950"/>
          <p14:tracePt t="13964" x="2387600" y="1895475"/>
          <p14:tracePt t="13980" x="2405063" y="1903413"/>
          <p14:tracePt t="13987" x="2405063" y="1911350"/>
          <p14:tracePt t="13994" x="2405063" y="1920875"/>
          <p14:tracePt t="14025" x="2395538" y="1920875"/>
          <p14:tracePt t="14039" x="2387600" y="1911350"/>
          <p14:tracePt t="14048" x="2379663" y="1885950"/>
          <p14:tracePt t="14055" x="2370138" y="1835150"/>
          <p14:tracePt t="14062" x="2370138" y="1751013"/>
          <p14:tracePt t="14071" x="2379663" y="1631950"/>
          <p14:tracePt t="14078" x="2405063" y="1520825"/>
          <p14:tracePt t="14087" x="2430463" y="1427163"/>
          <p14:tracePt t="14093" x="2438400" y="1393825"/>
          <p14:tracePt t="14101" x="2438400" y="1376363"/>
          <p14:tracePt t="14108" x="2438400" y="1343025"/>
          <p14:tracePt t="14115" x="2438400" y="1333500"/>
          <p14:tracePt t="14123" x="2438400" y="1325563"/>
          <p14:tracePt t="14153" x="2438400" y="1317625"/>
          <p14:tracePt t="14161" x="2430463" y="1308100"/>
          <p14:tracePt t="14170" x="2420938" y="1308100"/>
          <p14:tracePt t="14176" x="2413000" y="1308100"/>
          <p14:tracePt t="14188" x="2405063" y="1300163"/>
          <p14:tracePt t="14198" x="2405063" y="1282700"/>
          <p14:tracePt t="14214" x="2395538" y="1282700"/>
          <p14:tracePt t="14259" x="2395538" y="1292225"/>
          <p14:tracePt t="14282" x="2395538" y="1300163"/>
          <p14:tracePt t="14819" x="2370138" y="1292225"/>
          <p14:tracePt t="14827" x="2311400" y="1257300"/>
          <p14:tracePt t="14834" x="2243138" y="1231900"/>
          <p14:tracePt t="14842" x="2200275" y="1216025"/>
          <p14:tracePt t="14849" x="2141538" y="1206500"/>
          <p14:tracePt t="14857" x="2081213" y="1206500"/>
          <p14:tracePt t="14864" x="2038350" y="1206500"/>
          <p14:tracePt t="14872" x="2005013" y="1206500"/>
          <p14:tracePt t="14880" x="1979613" y="1206500"/>
          <p14:tracePt t="14888" x="1971675" y="1206500"/>
          <p14:tracePt t="14895" x="1946275" y="1206500"/>
          <p14:tracePt t="14904" x="1936750" y="1206500"/>
          <p14:tracePt t="14918" x="1920875" y="1206500"/>
          <p14:tracePt t="14925" x="1911350" y="1206500"/>
          <p14:tracePt t="14948" x="1903413" y="1206500"/>
          <p14:tracePt t="14963" x="1893888" y="1198563"/>
          <p14:tracePt t="15038" x="1885950" y="1198563"/>
          <p14:tracePt t="15046" x="1868488" y="1189038"/>
          <p14:tracePt t="15054" x="1843088" y="1181100"/>
          <p14:tracePt t="15062" x="1792288" y="1155700"/>
          <p14:tracePt t="15071" x="1708150" y="1096963"/>
          <p14:tracePt t="15077" x="1606550" y="1054100"/>
          <p14:tracePt t="15084" x="1528763" y="993775"/>
          <p14:tracePt t="15092" x="1470025" y="960438"/>
          <p14:tracePt t="15099" x="1419225" y="952500"/>
          <p14:tracePt t="15106" x="1376363" y="942975"/>
          <p14:tracePt t="15114" x="1317625" y="942975"/>
          <p14:tracePt t="15123" x="1198563" y="1003300"/>
          <p14:tracePt t="15129" x="1036638" y="1130300"/>
          <p14:tracePt t="15138" x="798513" y="1292225"/>
          <p14:tracePt t="15144" x="679450" y="1376363"/>
          <p14:tracePt t="15155" x="611188" y="1444625"/>
          <p14:tracePt t="15160" x="569913" y="1462088"/>
          <p14:tracePt t="15168" x="552450" y="1477963"/>
          <p14:tracePt t="15189" x="544513" y="1487488"/>
          <p14:tracePt t="15199" x="544513" y="1477963"/>
          <p14:tracePt t="15208" x="552450" y="1427163"/>
          <p14:tracePt t="15213" x="611188" y="1308100"/>
          <p14:tracePt t="15222" x="730250" y="1147763"/>
          <p14:tracePt t="15228" x="892175" y="1003300"/>
          <p14:tracePt t="15238" x="993775" y="892175"/>
          <p14:tracePt t="15243" x="1104900" y="815975"/>
          <p14:tracePt t="15251" x="1206500" y="765175"/>
          <p14:tracePt t="15259" x="1282700" y="755650"/>
          <p14:tracePt t="15265" x="1325563" y="747713"/>
          <p14:tracePt t="15273" x="1368425" y="747713"/>
          <p14:tracePt t="15281" x="1384300" y="755650"/>
          <p14:tracePt t="15289" x="1409700" y="773113"/>
          <p14:tracePt t="15296" x="1435100" y="808038"/>
          <p14:tracePt t="15304" x="1444625" y="841375"/>
          <p14:tracePt t="15311" x="1462088" y="874713"/>
          <p14:tracePt t="15320" x="1462088" y="935038"/>
          <p14:tracePt t="15326" x="1470025" y="960438"/>
          <p14:tracePt t="15334" x="1470025" y="993775"/>
          <p14:tracePt t="15342" x="1477963" y="1011238"/>
          <p14:tracePt t="15349" x="1477963" y="1019175"/>
          <p14:tracePt t="15364" x="1477963" y="1028700"/>
          <p14:tracePt t="15387" x="1477963" y="1019175"/>
          <p14:tracePt t="15394" x="1470025" y="1003300"/>
          <p14:tracePt t="15405" x="1462088" y="960438"/>
          <p14:tracePt t="15409" x="1452563" y="925513"/>
          <p14:tracePt t="15417" x="1427163" y="874713"/>
          <p14:tracePt t="15424" x="1409700" y="858838"/>
          <p14:tracePt t="15432" x="1393825" y="841375"/>
          <p14:tracePt t="15439" x="1376363" y="833438"/>
          <p14:tracePt t="15447" x="1368425" y="823913"/>
          <p14:tracePt t="15455" x="1325563" y="823913"/>
          <p14:tracePt t="15463" x="1290638" y="833438"/>
          <p14:tracePt t="15471" x="1239838" y="866775"/>
          <p14:tracePt t="15477" x="1189038" y="884238"/>
          <p14:tracePt t="15487" x="1155700" y="909638"/>
          <p14:tracePt t="15493" x="1130300" y="917575"/>
          <p14:tracePt t="15500" x="1112838" y="925513"/>
          <p14:tracePt t="15508" x="1112838" y="935038"/>
          <p14:tracePt t="15515" x="1104900" y="935038"/>
          <p14:tracePt t="15523" x="1087438" y="935038"/>
          <p14:tracePt t="15561" x="1079500" y="925513"/>
          <p14:tracePt t="15622" x="1095375" y="925513"/>
          <p14:tracePt t="15629" x="1112838" y="935038"/>
          <p14:tracePt t="15637" x="1112838" y="942975"/>
          <p14:tracePt t="15643" x="1147763" y="952500"/>
          <p14:tracePt t="15655" x="1206500" y="985838"/>
          <p14:tracePt t="15659" x="1308100" y="1019175"/>
          <p14:tracePt t="15667" x="1444625" y="1044575"/>
          <p14:tracePt t="15674" x="1579563" y="1054100"/>
          <p14:tracePt t="15682" x="1741488" y="1079500"/>
          <p14:tracePt t="15689" x="1920875" y="1079500"/>
          <p14:tracePt t="15697" x="2132013" y="1104900"/>
          <p14:tracePt t="15705" x="2395538" y="1104900"/>
          <p14:tracePt t="15712" x="2549525" y="1104900"/>
          <p14:tracePt t="15721" x="2744788" y="1104900"/>
          <p14:tracePt t="15727" x="2897188" y="1104900"/>
          <p14:tracePt t="15736" x="3024188" y="1104900"/>
          <p14:tracePt t="15743" x="3109913" y="1096963"/>
          <p14:tracePt t="15750" x="3168650" y="1087438"/>
          <p14:tracePt t="15758" x="3203575" y="1079500"/>
          <p14:tracePt t="15765" x="3219450" y="1079500"/>
          <p14:tracePt t="15772" x="3228975" y="1069975"/>
          <p14:tracePt t="15780" x="3244850" y="1054100"/>
          <p14:tracePt t="15788" x="3254375" y="1044575"/>
          <p14:tracePt t="15795" x="3262313" y="1036638"/>
          <p14:tracePt t="15804" x="3270250" y="1019175"/>
          <p14:tracePt t="15811" x="3270250" y="1011238"/>
          <p14:tracePt t="15849" x="3262313" y="1011238"/>
          <p14:tracePt t="15856" x="3254375" y="1011238"/>
          <p14:tracePt t="15864" x="3228975" y="1011238"/>
          <p14:tracePt t="15871" x="3194050" y="1011238"/>
          <p14:tracePt t="15879" x="3117850" y="1036638"/>
          <p14:tracePt t="15887" x="3016250" y="1044575"/>
          <p14:tracePt t="15894" x="2930525" y="1044575"/>
          <p14:tracePt t="15904" x="2863850" y="1044575"/>
          <p14:tracePt t="15909" x="2778125" y="1044575"/>
          <p14:tracePt t="15917" x="2693988" y="1019175"/>
          <p14:tracePt t="15924" x="2600325" y="1003300"/>
          <p14:tracePt t="15932" x="2540000" y="968375"/>
          <p14:tracePt t="15939" x="2471738" y="917575"/>
          <p14:tracePt t="15947" x="2446338" y="874713"/>
          <p14:tracePt t="15954" x="2405063" y="841375"/>
          <p14:tracePt t="15961" x="2395538" y="808038"/>
          <p14:tracePt t="15971" x="2387600" y="773113"/>
          <p14:tracePt t="15977" x="2387600" y="739775"/>
          <p14:tracePt t="15987" x="2387600" y="730250"/>
          <p14:tracePt t="15993" x="2387600" y="722313"/>
          <p14:tracePt t="16007" x="2413000" y="714375"/>
          <p14:tracePt t="16015" x="2438400" y="714375"/>
          <p14:tracePt t="16022" x="2557463" y="714375"/>
          <p14:tracePt t="16030" x="2659063" y="739775"/>
          <p14:tracePt t="16038" x="2786063" y="773113"/>
          <p14:tracePt t="16045" x="2846388" y="790575"/>
          <p14:tracePt t="16055" x="2905125" y="815975"/>
          <p14:tracePt t="16062" x="2973388" y="833438"/>
          <p14:tracePt t="16077" x="3049588" y="849313"/>
          <p14:tracePt t="16083" x="3067050" y="866775"/>
          <p14:tracePt t="16090" x="3074988" y="866775"/>
          <p14:tracePt t="16098" x="3100388" y="866775"/>
          <p14:tracePt t="16105" x="3109913" y="874713"/>
          <p14:tracePt t="16204" x="3127375" y="874713"/>
          <p14:tracePt t="16212" x="3160713" y="874713"/>
          <p14:tracePt t="16219" x="3262313" y="841375"/>
          <p14:tracePt t="16227" x="3432175" y="773113"/>
          <p14:tracePt t="16234" x="3551238" y="714375"/>
          <p14:tracePt t="16242" x="3636963" y="671513"/>
          <p14:tracePt t="16250" x="3738563" y="636588"/>
          <p14:tracePt t="16257" x="3806825" y="595313"/>
          <p14:tracePt t="16265" x="3840163" y="577850"/>
          <p14:tracePt t="16272" x="3873500" y="560388"/>
          <p14:tracePt t="16280" x="3890963" y="552450"/>
          <p14:tracePt t="16287" x="3900488" y="552450"/>
          <p14:tracePt t="16325" x="3900488" y="560388"/>
          <p14:tracePt t="16333" x="3890963" y="569913"/>
          <p14:tracePt t="16340" x="3883025" y="569913"/>
          <p14:tracePt t="16348" x="3857625" y="569913"/>
          <p14:tracePt t="16355" x="3840163" y="577850"/>
          <p14:tracePt t="16363" x="3832225" y="577850"/>
          <p14:tracePt t="16371" x="3822700" y="577850"/>
          <p14:tracePt t="16378" x="3814763" y="577850"/>
          <p14:tracePt t="16402" x="3797300" y="577850"/>
          <p14:tracePt t="16408" x="3797300" y="569913"/>
          <p14:tracePt t="16416" x="3789363" y="560388"/>
          <p14:tracePt t="16431" x="3789363" y="552450"/>
          <p14:tracePt t="16446" x="3789363" y="544513"/>
          <p14:tracePt t="16454" x="3789363" y="534988"/>
          <p14:tracePt t="16462" x="3789363" y="527050"/>
          <p14:tracePt t="16470" x="3789363" y="519113"/>
          <p14:tracePt t="16476" x="3781425" y="509588"/>
          <p14:tracePt t="16484" x="3781425" y="501650"/>
          <p14:tracePt t="16492" x="3781425" y="492125"/>
          <p14:tracePt t="16499" x="3771900" y="466725"/>
          <p14:tracePt t="16506" x="3771900" y="450850"/>
          <p14:tracePt t="16514" x="3763963" y="441325"/>
          <p14:tracePt t="16537" x="3763963" y="433388"/>
          <p14:tracePt t="16560" x="3771900" y="433388"/>
          <p14:tracePt t="16567" x="3781425" y="433388"/>
          <p14:tracePt t="16575" x="3806825" y="433388"/>
          <p14:tracePt t="16583" x="3832225" y="433388"/>
          <p14:tracePt t="16590" x="3857625" y="433388"/>
          <p14:tracePt t="16598" x="3900488" y="433388"/>
          <p14:tracePt t="16605" x="3925888" y="433388"/>
          <p14:tracePt t="16613" x="3941763" y="433388"/>
          <p14:tracePt t="16620" x="3959225" y="433388"/>
          <p14:tracePt t="16628" x="3967163" y="433388"/>
          <p14:tracePt t="16643" x="3976688" y="433388"/>
          <p14:tracePt t="16787" x="3976688" y="441325"/>
          <p14:tracePt t="16802" x="3992563" y="441325"/>
          <p14:tracePt t="16817" x="4010025" y="441325"/>
          <p14:tracePt t="16824" x="4035425" y="441325"/>
          <p14:tracePt t="16832" x="4044950" y="441325"/>
          <p14:tracePt t="16840" x="4052888" y="441325"/>
          <p14:tracePt t="16847" x="4060825" y="441325"/>
          <p14:tracePt t="16863" x="4070350" y="441325"/>
          <p14:tracePt t="16923" x="4060825" y="441325"/>
          <p14:tracePt t="16931" x="4052888" y="450850"/>
          <p14:tracePt t="16938" x="4052888" y="458788"/>
          <p14:tracePt t="16945" x="4044950" y="458788"/>
          <p14:tracePt t="16954" x="4035425" y="466725"/>
          <p14:tracePt t="16971" x="4017963" y="466725"/>
          <p14:tracePt t="17028" x="4027488" y="466725"/>
          <p14:tracePt t="17052" x="4035425" y="466725"/>
          <p14:tracePt t="17067" x="4044950" y="466725"/>
          <p14:tracePt t="17119" x="4044950" y="476250"/>
          <p14:tracePt t="17429" x="4146550" y="501650"/>
          <p14:tracePt t="17437" x="4273550" y="527050"/>
          <p14:tracePt t="17444" x="4410075" y="560388"/>
          <p14:tracePt t="17452" x="4519613" y="595313"/>
          <p14:tracePt t="17459" x="4621213" y="620713"/>
          <p14:tracePt t="17467" x="4724400" y="628650"/>
          <p14:tracePt t="17475" x="4808538" y="654050"/>
          <p14:tracePt t="17483" x="4859338" y="654050"/>
          <p14:tracePt t="17491" x="4910138" y="654050"/>
          <p14:tracePt t="17498" x="4935538" y="654050"/>
          <p14:tracePt t="17506" x="4962525" y="654050"/>
          <p14:tracePt t="17512" x="4995863" y="646113"/>
          <p14:tracePt t="17521" x="5054600" y="611188"/>
          <p14:tracePt t="17529" x="5165725" y="527050"/>
          <p14:tracePt t="17537" x="5267325" y="450850"/>
          <p14:tracePt t="17544" x="5353050" y="357188"/>
          <p14:tracePt t="17554" x="5411788" y="296863"/>
          <p14:tracePt t="17559" x="5497513" y="230188"/>
          <p14:tracePt t="17566" x="5556250" y="203200"/>
          <p14:tracePt t="17573" x="5591175" y="169863"/>
          <p14:tracePt t="17582" x="5616575" y="152400"/>
          <p14:tracePt t="17589" x="5641975" y="144463"/>
          <p14:tracePt t="17596" x="5649913" y="144463"/>
          <p14:tracePt t="17604" x="5667375" y="144463"/>
          <p14:tracePt t="17627" x="5667375" y="161925"/>
          <p14:tracePt t="17642" x="5667375" y="169863"/>
          <p14:tracePt t="17657" x="5667375" y="177800"/>
          <p14:tracePt t="17664" x="5667375" y="187325"/>
          <p14:tracePt t="17680" x="5667375" y="195263"/>
          <p14:tracePt t="17687" x="5657850" y="203200"/>
          <p14:tracePt t="17704" x="5649913" y="220663"/>
          <p14:tracePt t="17710" x="5641975" y="230188"/>
          <p14:tracePt t="17720" x="5632450" y="230188"/>
          <p14:tracePt t="17725" x="5632450" y="246063"/>
          <p14:tracePt t="17733" x="5624513" y="255588"/>
          <p14:tracePt t="17740" x="5616575" y="263525"/>
          <p14:tracePt t="17748" x="5616575" y="296863"/>
          <p14:tracePt t="17756" x="5599113" y="331788"/>
          <p14:tracePt t="17763" x="5591175" y="365125"/>
          <p14:tracePt t="17771" x="5573713" y="400050"/>
          <p14:tracePt t="17778" x="5548313" y="458788"/>
          <p14:tracePt t="17788" x="5538788" y="492125"/>
          <p14:tracePt t="17793" x="5513388" y="544513"/>
          <p14:tracePt t="17802" x="5513388" y="560388"/>
          <p14:tracePt t="17808" x="5513388" y="569913"/>
          <p14:tracePt t="17816" x="5513388" y="577850"/>
          <p14:tracePt t="17824" x="5505450" y="585788"/>
          <p14:tracePt t="17869" x="5505450" y="569913"/>
          <p14:tracePt t="17876" x="5497513" y="560388"/>
          <p14:tracePt t="17884" x="5497513" y="534988"/>
          <p14:tracePt t="17892" x="5497513" y="519113"/>
          <p14:tracePt t="17906" x="5497513" y="509588"/>
          <p14:tracePt t="17914" x="5497513" y="501650"/>
          <p14:tracePt t="17937" x="5487988" y="501650"/>
          <p14:tracePt t="17974" x="5472113" y="501650"/>
          <p14:tracePt t="18020" x="5462588" y="501650"/>
          <p14:tracePt t="19019" x="5429250" y="552450"/>
          <p14:tracePt t="19025" x="5411788" y="560388"/>
          <p14:tracePt t="19035" x="5394325" y="585788"/>
          <p14:tracePt t="19042" x="5386388" y="595313"/>
          <p14:tracePt t="19049" x="5378450" y="603250"/>
          <p14:tracePt t="19102" x="5378450" y="611188"/>
          <p14:tracePt t="19110" x="5378450" y="620713"/>
          <p14:tracePt t="19117" x="5368925" y="628650"/>
          <p14:tracePt t="19124" x="5353050" y="663575"/>
          <p14:tracePt t="19132" x="5318125" y="730250"/>
          <p14:tracePt t="19139" x="5267325" y="833438"/>
          <p14:tracePt t="19147" x="5233988" y="909638"/>
          <p14:tracePt t="19155" x="5208588" y="960438"/>
          <p14:tracePt t="19162" x="5191125" y="985838"/>
          <p14:tracePt t="19171" x="5173663" y="1003300"/>
          <p14:tracePt t="19177" x="5165725" y="1003300"/>
          <p14:tracePt t="19189" x="5157788" y="1011238"/>
          <p14:tracePt t="19215" x="5157788" y="993775"/>
          <p14:tracePt t="19223" x="5157788" y="968375"/>
          <p14:tracePt t="19230" x="5157788" y="952500"/>
          <p14:tracePt t="19238" x="5157788" y="935038"/>
          <p14:tracePt t="19245" x="5165725" y="917575"/>
          <p14:tracePt t="19255" x="5165725" y="900113"/>
          <p14:tracePt t="19261" x="5173663" y="892175"/>
          <p14:tracePt t="19271" x="5183188" y="884238"/>
          <p14:tracePt t="19313" x="5173663" y="884238"/>
          <p14:tracePt t="19329" x="5165725" y="874713"/>
          <p14:tracePt t="19336" x="5157788" y="874713"/>
          <p14:tracePt t="19344" x="5140325" y="866775"/>
          <p14:tracePt t="19354" x="5122863" y="858838"/>
          <p14:tracePt t="19359" x="5097463" y="841375"/>
          <p14:tracePt t="19366" x="5080000" y="808038"/>
          <p14:tracePt t="19374" x="5054600" y="790575"/>
          <p14:tracePt t="19381" x="5038725" y="773113"/>
          <p14:tracePt t="19389" x="5029200" y="765175"/>
          <p14:tracePt t="19397" x="5029200" y="739775"/>
          <p14:tracePt t="19412" x="5029200" y="730250"/>
          <p14:tracePt t="19420" x="5021263" y="730250"/>
          <p14:tracePt t="19427" x="5013325" y="730250"/>
          <p14:tracePt t="19442" x="4995863" y="730250"/>
          <p14:tracePt t="19449" x="4962525" y="730250"/>
          <p14:tracePt t="19457" x="4894263" y="730250"/>
          <p14:tracePt t="19465" x="4800600" y="755650"/>
          <p14:tracePt t="19472" x="4681538" y="773113"/>
          <p14:tracePt t="19480" x="4595813" y="773113"/>
          <p14:tracePt t="19488" x="4537075" y="773113"/>
          <p14:tracePt t="19494" x="4503738" y="773113"/>
          <p14:tracePt t="19504" x="4494213" y="773113"/>
          <p14:tracePt t="19510" x="4468813" y="773113"/>
          <p14:tracePt t="19521" x="4451350" y="765175"/>
          <p14:tracePt t="19525" x="4443413" y="755650"/>
          <p14:tracePt t="19533" x="4435475" y="747713"/>
          <p14:tracePt t="19541" x="4425950" y="747713"/>
          <p14:tracePt t="19548" x="4418013" y="739775"/>
          <p14:tracePt t="19563" x="4400550" y="739775"/>
          <p14:tracePt t="19571" x="4392613" y="739775"/>
          <p14:tracePt t="19578" x="4359275" y="747713"/>
          <p14:tracePt t="19587" x="4265613" y="798513"/>
          <p14:tracePt t="19594" x="4086225" y="892175"/>
          <p14:tracePt t="19605" x="3967163" y="960438"/>
          <p14:tracePt t="19608" x="3848100" y="1011238"/>
          <p14:tracePt t="19616" x="3771900" y="1054100"/>
          <p14:tracePt t="19624" x="3738563" y="1069975"/>
          <p14:tracePt t="19632" x="3703638" y="1087438"/>
          <p14:tracePt t="19638" x="3678238" y="1087438"/>
          <p14:tracePt t="19646" x="3670300" y="1096963"/>
          <p14:tracePt t="19654" x="3644900" y="1096963"/>
          <p14:tracePt t="19661" x="3627438" y="1096963"/>
          <p14:tracePt t="19671" x="3619500" y="1096963"/>
          <p14:tracePt t="19676" x="3594100" y="1096963"/>
          <p14:tracePt t="19684" x="3568700" y="1087438"/>
          <p14:tracePt t="19692" x="3551238" y="1069975"/>
          <p14:tracePt t="19699" x="3525838" y="1062038"/>
          <p14:tracePt t="19707" x="3508375" y="1062038"/>
          <p14:tracePt t="19714" x="3482975" y="1062038"/>
          <p14:tracePt t="19722" x="3457575" y="1062038"/>
          <p14:tracePt t="19730" x="3406775" y="1069975"/>
          <p14:tracePt t="19738" x="3363913" y="1096963"/>
          <p14:tracePt t="19744" x="3313113" y="1112838"/>
          <p14:tracePt t="19754" x="3270250" y="1155700"/>
          <p14:tracePt t="19760" x="3254375" y="1173163"/>
          <p14:tracePt t="19770" x="3203575" y="1181100"/>
          <p14:tracePt t="19775" x="3194050" y="1198563"/>
          <p14:tracePt t="19783" x="3178175" y="1198563"/>
          <p14:tracePt t="19790" x="3168650" y="1198563"/>
          <p14:tracePt t="19820" x="3152775" y="1198563"/>
          <p14:tracePt t="19858" x="3143250" y="1198563"/>
          <p14:tracePt t="19865" x="3143250" y="1206500"/>
          <p14:tracePt t="19873" x="3143250" y="1223963"/>
          <p14:tracePt t="19880" x="3143250" y="1241425"/>
          <p14:tracePt t="19893" x="3135313" y="1266825"/>
          <p14:tracePt t="19896" x="3127375" y="1308100"/>
          <p14:tracePt t="19905" x="3117850" y="1333500"/>
          <p14:tracePt t="19911" x="3117850" y="1360488"/>
          <p14:tracePt t="19920" x="3117850" y="1376363"/>
          <p14:tracePt t="19926" x="3117850" y="1385888"/>
          <p14:tracePt t="19935" x="3117850" y="1393825"/>
          <p14:tracePt t="19957" x="3135313" y="1393825"/>
          <p14:tracePt t="19964" x="3152775" y="1393825"/>
          <p14:tracePt t="19971" x="3186113" y="1393825"/>
          <p14:tracePt t="19979" x="3219450" y="1385888"/>
          <p14:tracePt t="19987" x="3270250" y="1360488"/>
          <p14:tracePt t="19994" x="3287713" y="1360488"/>
          <p14:tracePt t="20004" x="3322638" y="1360488"/>
          <p14:tracePt t="20009" x="3338513" y="1360488"/>
          <p14:tracePt t="20024" x="3348038" y="1368425"/>
          <p14:tracePt t="20039" x="3355975" y="1368425"/>
          <p14:tracePt t="20047" x="3355975" y="1376363"/>
          <p14:tracePt t="20108" x="3355975" y="1360488"/>
          <p14:tracePt t="20123" x="3355975" y="1350963"/>
          <p14:tracePt t="20137" x="3355975" y="1343025"/>
          <p14:tracePt t="20184" x="3355975" y="1350963"/>
          <p14:tracePt t="20244" x="3348038" y="1350963"/>
          <p14:tracePt t="20259" x="3348038" y="1343025"/>
          <p14:tracePt t="20274" x="3338513" y="1343025"/>
          <p14:tracePt t="20282" x="3330575" y="1333500"/>
          <p14:tracePt t="20289" x="3313113" y="1325563"/>
          <p14:tracePt t="20297" x="3305175" y="1325563"/>
          <p14:tracePt t="20304" x="3297238" y="1317625"/>
          <p14:tracePt t="20312" x="3270250" y="1317625"/>
          <p14:tracePt t="20320" x="3236913" y="1317625"/>
          <p14:tracePt t="20327" x="3211513" y="1317625"/>
          <p14:tracePt t="20337" x="3168650" y="1317625"/>
          <p14:tracePt t="20342" x="3135313" y="1317625"/>
          <p14:tracePt t="20350" x="3109913" y="1317625"/>
          <p14:tracePt t="20357" x="3084513" y="1317625"/>
          <p14:tracePt t="20364" x="3074988" y="1308100"/>
          <p14:tracePt t="20372" x="3067050" y="1300163"/>
          <p14:tracePt t="20380" x="3049588" y="1292225"/>
          <p14:tracePt t="20387" x="3041650" y="1282700"/>
          <p14:tracePt t="20395" x="3041650" y="1274763"/>
          <p14:tracePt t="20410" x="3033713" y="1266825"/>
          <p14:tracePt t="20448" x="3024188" y="1266825"/>
          <p14:tracePt t="20463" x="3016250" y="1266825"/>
          <p14:tracePt t="20479" x="3008313" y="1266825"/>
          <p14:tracePt t="20485" x="2998788" y="1266825"/>
          <p14:tracePt t="20501" x="2990850" y="1266825"/>
          <p14:tracePt t="20508" x="2982913" y="1266825"/>
          <p14:tracePt t="20515" x="2973388" y="1266825"/>
          <p14:tracePt t="20523" x="2955925" y="1266825"/>
          <p14:tracePt t="20530" x="2947988" y="1266825"/>
          <p14:tracePt t="20538" x="2947988" y="1257300"/>
          <p14:tracePt t="20546" x="2940050" y="1249363"/>
          <p14:tracePt t="20554" x="2930525" y="1249363"/>
          <p14:tracePt t="20570" x="2922588" y="1231900"/>
          <p14:tracePt t="20584" x="2905125" y="1231900"/>
          <p14:tracePt t="20591" x="2879725" y="1241425"/>
          <p14:tracePt t="20606" x="2863850" y="1249363"/>
          <p14:tracePt t="20614" x="2846388" y="1257300"/>
          <p14:tracePt t="20623" x="2838450" y="1257300"/>
          <p14:tracePt t="20630" x="2820988" y="1257300"/>
          <p14:tracePt t="20638" x="2803525" y="1257300"/>
          <p14:tracePt t="20644" x="2795588" y="1257300"/>
          <p14:tracePt t="20654" x="2778125" y="1257300"/>
          <p14:tracePt t="20667" x="2770188" y="1257300"/>
          <p14:tracePt t="20674" x="2752725" y="1257300"/>
          <p14:tracePt t="20689" x="2752725" y="1241425"/>
          <p14:tracePt t="20697" x="2752725" y="1223963"/>
          <p14:tracePt t="20705" x="2744788" y="1206500"/>
          <p14:tracePt t="20721" x="2744788" y="1189038"/>
          <p14:tracePt t="20738" x="2735263" y="1181100"/>
          <p14:tracePt t="20742" x="2735263" y="1173163"/>
          <p14:tracePt t="20750" x="2727325" y="1173163"/>
          <p14:tracePt t="20765" x="2719388" y="1163638"/>
          <p14:tracePt t="20773" x="2709863" y="1163638"/>
          <p14:tracePt t="20780" x="2701925" y="1155700"/>
          <p14:tracePt t="20788" x="2693988" y="1155700"/>
          <p14:tracePt t="20795" x="2676525" y="1147763"/>
          <p14:tracePt t="20804" x="2668588" y="1130300"/>
          <p14:tracePt t="20810" x="2668588" y="1112838"/>
          <p14:tracePt t="20820" x="2659063" y="1096963"/>
          <p14:tracePt t="20825" x="2651125" y="1069975"/>
          <p14:tracePt t="20833" x="2651125" y="1036638"/>
          <p14:tracePt t="20840" x="2651125" y="993775"/>
          <p14:tracePt t="20848" x="2668588" y="942975"/>
          <p14:tracePt t="20856" x="2676525" y="900113"/>
          <p14:tracePt t="20863" x="2693988" y="874713"/>
          <p14:tracePt t="20872" x="2693988" y="858838"/>
          <p14:tracePt t="20878" x="2709863" y="841375"/>
          <p14:tracePt t="20894" x="2709863" y="833438"/>
          <p14:tracePt t="20904" x="2701925" y="833438"/>
          <p14:tracePt t="20924" x="2693988" y="849313"/>
          <p14:tracePt t="20931" x="2684463" y="858838"/>
          <p14:tracePt t="20939" x="2676525" y="858838"/>
          <p14:tracePt t="20955" x="2676525" y="866775"/>
          <p14:tracePt t="20962" x="2668588" y="866775"/>
          <p14:tracePt t="20971" x="2668588" y="874713"/>
          <p14:tracePt t="20992" x="2659063" y="874713"/>
          <p14:tracePt t="21022" x="2659063" y="866775"/>
          <p14:tracePt t="21030" x="2651125" y="866775"/>
          <p14:tracePt t="21046" x="2651125" y="858838"/>
          <p14:tracePt t="21084" x="2641600" y="866775"/>
          <p14:tracePt t="21091" x="2641600" y="874713"/>
          <p14:tracePt t="21099" x="2633663" y="884238"/>
          <p14:tracePt t="21114" x="2633663" y="900113"/>
          <p14:tracePt t="21121" x="2633663" y="909638"/>
          <p14:tracePt t="21137" x="2633663" y="917575"/>
          <p14:tracePt t="21143" x="2633663" y="925513"/>
          <p14:tracePt t="21197" x="2625725" y="935038"/>
          <p14:tracePt t="21204" x="2616200" y="960438"/>
          <p14:tracePt t="21212" x="2582863" y="1054100"/>
          <p14:tracePt t="21220" x="2524125" y="1181100"/>
          <p14:tracePt t="21227" x="2481263" y="1292225"/>
          <p14:tracePt t="21241" x="2430463" y="1376363"/>
          <p14:tracePt t="21243" x="2413000" y="1436688"/>
          <p14:tracePt t="21251" x="2395538" y="1462088"/>
          <p14:tracePt t="21258" x="2387600" y="1487488"/>
          <p14:tracePt t="21265" x="2379663" y="1495425"/>
          <p14:tracePt t="21272" x="2379663" y="1512888"/>
          <p14:tracePt t="21311" x="2379663" y="1504950"/>
          <p14:tracePt t="21325" x="2379663" y="1495425"/>
          <p14:tracePt t="21334" x="2387600" y="1487488"/>
          <p14:tracePt t="21348" x="2387600" y="1477963"/>
          <p14:tracePt t="21355" x="2395538" y="1477963"/>
          <p14:tracePt t="21371" x="2405063" y="1477963"/>
          <p14:tracePt t="21387" x="2413000" y="1477963"/>
          <p14:tracePt t="21394" x="2413000" y="1495425"/>
          <p14:tracePt t="21404" x="2420938" y="1520825"/>
          <p14:tracePt t="21409" x="2430463" y="1520825"/>
          <p14:tracePt t="21416" x="2430463" y="1530350"/>
          <p14:tracePt t="21424" x="2430463" y="1538288"/>
          <p14:tracePt t="21432" x="2438400" y="1538288"/>
          <p14:tracePt t="21439" x="2438400" y="1546225"/>
          <p14:tracePt t="21446" x="2446338" y="1546225"/>
          <p14:tracePt t="21469" x="2455863" y="1546225"/>
          <p14:tracePt t="21477" x="2463800" y="1546225"/>
          <p14:tracePt t="21487" x="2471738" y="1546225"/>
          <p14:tracePt t="21492" x="2497138" y="1538288"/>
          <p14:tracePt t="21500" x="2514600" y="1538288"/>
          <p14:tracePt t="21507" x="2524125" y="1530350"/>
          <p14:tracePt t="21515" x="2540000" y="1530350"/>
          <p14:tracePt t="21522" x="2565400" y="1530350"/>
          <p14:tracePt t="21530" x="2574925" y="1530350"/>
          <p14:tracePt t="21537" x="2590800" y="1530350"/>
          <p14:tracePt t="21545" x="2600325" y="1530350"/>
          <p14:tracePt t="21554" x="2616200" y="1530350"/>
          <p14:tracePt t="21561" x="2633663" y="1530350"/>
          <p14:tracePt t="21575" x="2651125" y="1530350"/>
          <p14:tracePt t="21583" x="2659063" y="1520825"/>
          <p14:tracePt t="21590" x="2676525" y="1520825"/>
          <p14:tracePt t="21598" x="2709863" y="1504950"/>
          <p14:tracePt t="21605" x="2727325" y="1495425"/>
          <p14:tracePt t="21613" x="2735263" y="1495425"/>
          <p14:tracePt t="21621" x="2744788" y="1495425"/>
          <p14:tracePt t="21629" x="2752725" y="1495425"/>
          <p14:tracePt t="21643" x="2760663" y="1512888"/>
          <p14:tracePt t="21658" x="2760663" y="1520825"/>
          <p14:tracePt t="21665" x="2760663" y="1530350"/>
          <p14:tracePt t="21681" x="2752725" y="1530350"/>
          <p14:tracePt t="21688" x="2744788" y="1530350"/>
          <p14:tracePt t="21704" x="2735263" y="1530350"/>
          <p14:tracePt t="21712" x="2727325" y="1512888"/>
          <p14:tracePt t="21720" x="2719388" y="1495425"/>
          <p14:tracePt t="21726" x="2709863" y="1462088"/>
          <p14:tracePt t="21736" x="2709863" y="1401763"/>
          <p14:tracePt t="21742" x="2709863" y="1343025"/>
          <p14:tracePt t="21750" x="2709863" y="1274763"/>
          <p14:tracePt t="21757" x="2709863" y="1198563"/>
          <p14:tracePt t="21764" x="2709863" y="1155700"/>
          <p14:tracePt t="21772" x="2709863" y="1122363"/>
          <p14:tracePt t="21780" x="2709863" y="1112838"/>
          <p14:tracePt t="21787" x="2709863" y="1096963"/>
          <p14:tracePt t="21803" x="2709863" y="1087438"/>
          <p14:tracePt t="21833" x="2701925" y="1087438"/>
          <p14:tracePt t="21847" x="2693988" y="1087438"/>
          <p14:tracePt t="21901" x="2693988" y="1079500"/>
          <p14:tracePt t="21908" x="2709863" y="1069975"/>
          <p14:tracePt t="21915" x="2709863" y="1054100"/>
          <p14:tracePt t="21923" x="2719388" y="1036638"/>
          <p14:tracePt t="21931" x="2719388" y="1019175"/>
          <p14:tracePt t="21938" x="2719388" y="1011238"/>
          <p14:tracePt t="21991" x="2701925" y="1019175"/>
          <p14:tracePt t="21999" x="2701925" y="1028700"/>
          <p14:tracePt t="22006" x="2693988" y="1028700"/>
          <p14:tracePt t="22014" x="2684463" y="1028700"/>
          <p14:tracePt t="22021" x="2684463" y="1036638"/>
          <p14:tracePt t="22097" x="2684463" y="1028700"/>
          <p14:tracePt t="22180" x="2684463" y="1036638"/>
          <p14:tracePt t="22256" x="2684463" y="1044575"/>
          <p14:tracePt t="22271" x="2684463" y="1054100"/>
          <p14:tracePt t="22279" x="2684463" y="1062038"/>
          <p14:tracePt t="22286" x="2684463" y="1069975"/>
          <p14:tracePt t="22294" x="2676525" y="1069975"/>
          <p14:tracePt t="22303" x="2676525" y="1079500"/>
          <p14:tracePt t="22377" x="2676525" y="1069975"/>
          <p14:tracePt t="22400" x="2684463" y="1069975"/>
          <p14:tracePt t="22415" x="2693988" y="1069975"/>
          <p14:tracePt t="22445" x="2693988" y="1079500"/>
          <p14:tracePt t="22491" x="2709863" y="1079500"/>
          <p14:tracePt t="22581" x="2709863" y="1087438"/>
          <p14:tracePt t="22596" x="2709863" y="1096963"/>
          <p14:tracePt t="22634" x="2719388" y="1096963"/>
          <p14:tracePt t="37881" x="2676525" y="1325563"/>
          <p14:tracePt t="37889" x="2574925" y="1597025"/>
          <p14:tracePt t="37896" x="2532063" y="1793875"/>
          <p14:tracePt t="37904" x="2506663" y="2014538"/>
          <p14:tracePt t="37911" x="2481263" y="2149475"/>
          <p14:tracePt t="37919" x="2481263" y="2278063"/>
          <p14:tracePt t="37927" x="2489200" y="2397125"/>
          <p14:tracePt t="37934" x="2497138" y="2481263"/>
          <p14:tracePt t="37942" x="2514600" y="2557463"/>
          <p14:tracePt t="37951" x="2540000" y="2600325"/>
          <p14:tracePt t="37957" x="2565400" y="2676525"/>
          <p14:tracePt t="37964" x="2590800" y="2752725"/>
          <p14:tracePt t="37972" x="2616200" y="2838450"/>
          <p14:tracePt t="37980" x="2633663" y="2932113"/>
          <p14:tracePt t="37987" x="2668588" y="3033713"/>
          <p14:tracePt t="37995" x="2693988" y="3160713"/>
          <p14:tracePt t="38002" x="2701925" y="3305175"/>
          <p14:tracePt t="38009" x="2727325" y="3449638"/>
          <p14:tracePt t="38018" x="2735263" y="3560763"/>
          <p14:tracePt t="38025" x="2752725" y="3646488"/>
          <p14:tracePt t="38035" x="2770188" y="3730625"/>
          <p14:tracePt t="38039" x="2786063" y="3824288"/>
          <p14:tracePt t="38047" x="2795588" y="3883025"/>
          <p14:tracePt t="38054" x="2803525" y="3917950"/>
          <p14:tracePt t="38062" x="2811463" y="3925888"/>
          <p14:tracePt t="38070" x="2811463" y="3943350"/>
          <p14:tracePt t="38077" x="2811463" y="3960813"/>
          <p14:tracePt t="38085" x="2820988" y="3960813"/>
          <p14:tracePt t="38102" x="2828925" y="3960813"/>
          <p14:tracePt t="38107" x="2838450" y="3951288"/>
          <p14:tracePt t="38119" x="2846388" y="3943350"/>
          <p14:tracePt t="38122" x="2854325" y="3935413"/>
          <p14:tracePt t="38130" x="2863850" y="3935413"/>
          <p14:tracePt t="38138" x="2871788" y="3925888"/>
          <p14:tracePt t="38176" x="2879725" y="3925888"/>
          <p14:tracePt t="38184" x="2879725" y="3943350"/>
          <p14:tracePt t="38191" x="2879725" y="3960813"/>
          <p14:tracePt t="38213" x="2879725" y="3968750"/>
          <p14:tracePt t="38274" x="2879725" y="3951288"/>
          <p14:tracePt t="38289" x="2889250" y="3943350"/>
          <p14:tracePt t="38357" x="2897188" y="3943350"/>
          <p14:tracePt t="38365" x="2914650" y="3943350"/>
          <p14:tracePt t="38372" x="2914650" y="3935413"/>
          <p14:tracePt t="38380" x="2930525" y="3935413"/>
          <p14:tracePt t="38387" x="2947988" y="3925888"/>
          <p14:tracePt t="38395" x="2955925" y="3917950"/>
          <p14:tracePt t="38403" x="2990850" y="3908425"/>
          <p14:tracePt t="38410" x="3016250" y="3900488"/>
          <p14:tracePt t="38419" x="3041650" y="3892550"/>
          <p14:tracePt t="38425" x="3059113" y="3883025"/>
          <p14:tracePt t="38434" x="3084513" y="3875088"/>
          <p14:tracePt t="38440" x="3100388" y="3875088"/>
          <p14:tracePt t="38455" x="3109913" y="3875088"/>
          <p14:tracePt t="38463" x="3117850" y="3875088"/>
          <p14:tracePt t="38471" x="3127375" y="3875088"/>
          <p14:tracePt t="38478" x="3127375" y="3867150"/>
          <p14:tracePt t="38531" x="3127375" y="3857625"/>
          <p14:tracePt t="38615" x="3117850" y="3857625"/>
          <p14:tracePt t="38661" x="3117850" y="3849688"/>
          <p14:tracePt t="38667" x="3109913" y="3849688"/>
          <p14:tracePt t="38675" x="3109913" y="3841750"/>
          <p14:tracePt t="40150" x="3117850" y="3917950"/>
          <p14:tracePt t="40158" x="3152775" y="4011613"/>
          <p14:tracePt t="40165" x="3211513" y="4087813"/>
          <p14:tracePt t="40173" x="3244850" y="4146550"/>
          <p14:tracePt t="40180" x="3279775" y="4189413"/>
          <p14:tracePt t="40188" x="3322638" y="4240213"/>
          <p14:tracePt t="40195" x="3355975" y="4265613"/>
          <p14:tracePt t="40203" x="3381375" y="4283075"/>
          <p14:tracePt t="40211" x="3424238" y="4300538"/>
          <p14:tracePt t="40218" x="3457575" y="4308475"/>
          <p14:tracePt t="40226" x="3500438" y="4308475"/>
          <p14:tracePt t="40235" x="3551238" y="4308475"/>
          <p14:tracePt t="40241" x="3611563" y="4308475"/>
          <p14:tracePt t="40251" x="3695700" y="4300538"/>
          <p14:tracePt t="40256" x="3756025" y="4300538"/>
          <p14:tracePt t="40264" x="3822700" y="4291013"/>
          <p14:tracePt t="40271" x="3925888" y="4275138"/>
          <p14:tracePt t="40279" x="3967163" y="4275138"/>
          <p14:tracePt t="40286" x="4044950" y="4275138"/>
          <p14:tracePt t="40294" x="4086225" y="4275138"/>
          <p14:tracePt t="40301" x="4111625" y="4275138"/>
          <p14:tracePt t="40309" x="4137025" y="4275138"/>
          <p14:tracePt t="40317" x="4162425" y="4283075"/>
          <p14:tracePt t="40324" x="4171950" y="4291013"/>
          <p14:tracePt t="40340" x="4179888" y="4308475"/>
          <p14:tracePt t="40363" x="4187825" y="4316413"/>
          <p14:tracePt t="40369" x="4197350" y="4316413"/>
          <p14:tracePt t="40377" x="4205288" y="4325938"/>
          <p14:tracePt t="40385" x="4230688" y="4341813"/>
          <p14:tracePt t="40392" x="4273550" y="4359275"/>
          <p14:tracePt t="40401" x="4341813" y="4402138"/>
          <p14:tracePt t="40408" x="4400550" y="4427538"/>
          <p14:tracePt t="40417" x="4476750" y="4445000"/>
          <p14:tracePt t="40423" x="4511675" y="4452938"/>
          <p14:tracePt t="40430" x="4554538" y="4460875"/>
          <p14:tracePt t="40438" x="4587875" y="4470400"/>
          <p14:tracePt t="40445" x="4613275" y="4470400"/>
          <p14:tracePt t="40453" x="4621213" y="4470400"/>
          <p14:tracePt t="40461" x="4630738" y="4470400"/>
          <p14:tracePt t="40468" x="4638675" y="4470400"/>
          <p14:tracePt t="40485" x="4646613" y="4470400"/>
          <p14:tracePt t="40501" x="4656138" y="4470400"/>
          <p14:tracePt t="43070" x="4630738" y="4470400"/>
          <p14:tracePt t="43077" x="4621213" y="4470400"/>
          <p14:tracePt t="43085" x="4587875" y="4470400"/>
          <p14:tracePt t="43092" x="4570413" y="4478338"/>
          <p14:tracePt t="43101" x="4562475" y="4478338"/>
          <p14:tracePt t="43107" x="4545013" y="4486275"/>
          <p14:tracePt t="43117" x="4529138" y="4486275"/>
          <p14:tracePt t="43123" x="4511675" y="4486275"/>
          <p14:tracePt t="43131" x="4486275" y="4486275"/>
          <p14:tracePt t="43138" x="4435475" y="4495800"/>
          <p14:tracePt t="43144" x="4359275" y="4521200"/>
          <p14:tracePt t="43153" x="4256088" y="4564063"/>
          <p14:tracePt t="43161" x="4137025" y="4614863"/>
          <p14:tracePt t="43168" x="3984625" y="4691063"/>
          <p14:tracePt t="43185" x="3533775" y="4835525"/>
          <p14:tracePt t="43191" x="3355975" y="4911725"/>
          <p14:tracePt t="43201" x="3219450" y="4972050"/>
          <p14:tracePt t="43205" x="3117850" y="5005388"/>
          <p14:tracePt t="43213" x="3041650" y="5022850"/>
          <p14:tracePt t="43221" x="2998788" y="5048250"/>
          <p14:tracePt t="43229" x="2973388" y="5048250"/>
          <p14:tracePt t="43236" x="2955925" y="5064125"/>
          <p14:tracePt t="43244" x="2930525" y="5073650"/>
          <p14:tracePt t="43251" x="2922588" y="5073650"/>
          <p14:tracePt t="43259" x="2914650" y="5081588"/>
          <p14:tracePt t="43267" x="2905125" y="5081588"/>
          <p14:tracePt t="43273" x="2905125" y="5091113"/>
          <p14:tracePt t="43312" x="2905125" y="5099050"/>
          <p14:tracePt t="43319" x="2905125" y="5106988"/>
          <p14:tracePt t="43326" x="2905125" y="5116513"/>
          <p14:tracePt t="43334" x="2897188" y="5141913"/>
          <p14:tracePt t="43342" x="2897188" y="5157788"/>
          <p14:tracePt t="43350" x="2897188" y="5175250"/>
          <p14:tracePt t="43357" x="2879725" y="5192713"/>
          <p14:tracePt t="43367" x="2863850" y="5218113"/>
          <p14:tracePt t="43372" x="2854325" y="5226050"/>
          <p14:tracePt t="43380" x="2854325" y="5235575"/>
          <p14:tracePt t="43387" x="2846388" y="5243513"/>
          <p14:tracePt t="43395" x="2846388" y="5251450"/>
          <p14:tracePt t="43402" x="2828925" y="5251450"/>
          <p14:tracePt t="43418" x="2820988" y="5251450"/>
          <p14:tracePt t="43425" x="2811463" y="5251450"/>
          <p14:tracePt t="43435" x="2795588" y="5251450"/>
          <p14:tracePt t="43451" x="2795588" y="5243513"/>
          <p14:tracePt t="43455" x="2795588" y="5235575"/>
          <p14:tracePt t="43463" x="2795588" y="5218113"/>
          <p14:tracePt t="43471" x="2795588" y="5200650"/>
          <p14:tracePt t="43485" x="2795588" y="5192713"/>
          <p14:tracePt t="43493" x="2795588" y="5183188"/>
          <p14:tracePt t="43509" x="2803525" y="5183188"/>
          <p14:tracePt t="43546" x="2803525" y="5192713"/>
          <p14:tracePt t="43607" x="2811463" y="5192713"/>
          <p14:tracePt t="43614" x="2820988" y="5192713"/>
          <p14:tracePt t="43622" x="2838450" y="5175250"/>
          <p14:tracePt t="43630" x="2854325" y="5167313"/>
          <p14:tracePt t="43637" x="2871788" y="5149850"/>
          <p14:tracePt t="43644" x="2889250" y="5149850"/>
          <p14:tracePt t="43652" x="2905125" y="5132388"/>
          <p14:tracePt t="43660" x="2914650" y="5132388"/>
          <p14:tracePt t="43675" x="2922588" y="5132388"/>
          <p14:tracePt t="43750" x="2914650" y="5132388"/>
          <p14:tracePt t="43758" x="2905125" y="5124450"/>
          <p14:tracePt t="43765" x="2905125" y="5116513"/>
          <p14:tracePt t="43773" x="2897188" y="5116513"/>
          <p14:tracePt t="43788" x="2889250" y="5106988"/>
          <p14:tracePt t="43803" x="2889250" y="5099050"/>
          <p14:tracePt t="43940" x="2879725" y="5106988"/>
          <p14:tracePt t="43970" x="2871788" y="5106988"/>
          <p14:tracePt t="44023" x="2879725" y="5106988"/>
          <p14:tracePt t="44031" x="2879725" y="5099050"/>
          <p14:tracePt t="44106" x="2879725" y="5106988"/>
          <p14:tracePt t="44371" x="2897188" y="5106988"/>
          <p14:tracePt t="44394" x="2905125" y="5106988"/>
          <p14:tracePt t="44401" x="2914650" y="5106988"/>
          <p14:tracePt t="44409" x="2930525" y="5106988"/>
          <p14:tracePt t="44416" x="2973388" y="5106988"/>
          <p14:tracePt t="44424" x="3074988" y="5073650"/>
          <p14:tracePt t="44435" x="3297238" y="4972050"/>
          <p14:tracePt t="44439" x="3432175" y="4894263"/>
          <p14:tracePt t="44446" x="3551238" y="4835525"/>
          <p14:tracePt t="44454" x="3652838" y="4767263"/>
          <p14:tracePt t="44462" x="3756025" y="4733925"/>
          <p14:tracePt t="44468" x="3797300" y="4699000"/>
          <p14:tracePt t="44476" x="3832225" y="4691063"/>
          <p14:tracePt t="44484" x="3840163" y="4683125"/>
          <p14:tracePt t="44492" x="3848100" y="4683125"/>
          <p14:tracePt t="44500" x="3857625" y="4683125"/>
          <p14:tracePt t="44506" x="3865563" y="4683125"/>
          <p14:tracePt t="44518" x="3865563" y="4691063"/>
          <p14:tracePt t="44522" x="3865563" y="4699000"/>
          <p14:tracePt t="44530" x="3857625" y="4699000"/>
          <p14:tracePt t="44537" x="3857625" y="4708525"/>
          <p14:tracePt t="44544" x="3848100" y="4716463"/>
          <p14:tracePt t="44560" x="3840163" y="4716463"/>
          <p14:tracePt t="44567" x="3832225" y="4716463"/>
          <p14:tracePt t="44574" x="3832225" y="4724400"/>
          <p14:tracePt t="44673" x="3814763" y="4724400"/>
          <p14:tracePt t="44680" x="3806825" y="4724400"/>
          <p14:tracePt t="44688" x="3797300" y="4724400"/>
          <p14:tracePt t="44695" x="3781425" y="4724400"/>
          <p14:tracePt t="44703" x="3771900" y="4724400"/>
          <p14:tracePt t="44710" x="3746500" y="4724400"/>
          <p14:tracePt t="44718" x="3729038" y="4724400"/>
          <p14:tracePt t="44735" x="3721100" y="4724400"/>
          <p14:tracePt t="44741" x="3713163" y="4724400"/>
          <p14:tracePt t="44751" x="3713163" y="4716463"/>
          <p14:tracePt t="44764" x="3713163" y="4708525"/>
          <p14:tracePt t="44787" x="3713163" y="4699000"/>
          <p14:tracePt t="44907" x="3721100" y="4699000"/>
          <p14:tracePt t="45021" x="3721100" y="4691063"/>
          <p14:tracePt t="45036" x="3721100" y="4683125"/>
          <p14:tracePt t="45119" x="3721100" y="4691063"/>
          <p14:tracePt t="45421" x="3721100" y="4699000"/>
          <p14:tracePt t="45452" x="3713163" y="4699000"/>
          <p14:tracePt t="45482" x="3695700" y="4699000"/>
          <p14:tracePt t="45489" x="3652838" y="4708525"/>
          <p14:tracePt t="45497" x="3551238" y="4749800"/>
          <p14:tracePt t="45504" x="3270250" y="4868863"/>
          <p14:tracePt t="45512" x="3024188" y="5005388"/>
          <p14:tracePt t="45519" x="2828925" y="5106988"/>
          <p14:tracePt t="45527" x="2735263" y="5175250"/>
          <p14:tracePt t="45535" x="2659063" y="5218113"/>
          <p14:tracePt t="45542" x="2633663" y="5243513"/>
          <p14:tracePt t="45551" x="2600325" y="5251450"/>
          <p14:tracePt t="45558" x="2590800" y="5260975"/>
          <p14:tracePt t="45567" x="2590800" y="5268913"/>
          <p14:tracePt t="45573" x="2582863" y="5268913"/>
          <p14:tracePt t="45588" x="2582863" y="5260975"/>
          <p14:tracePt t="45596" x="2582863" y="5243513"/>
          <p14:tracePt t="45603" x="2590800" y="5226050"/>
          <p14:tracePt t="45611" x="2625725" y="5200650"/>
          <p14:tracePt t="45618" x="2659063" y="5175250"/>
          <p14:tracePt t="45625" x="2684463" y="5141913"/>
          <p14:tracePt t="45634" x="2719388" y="5116513"/>
          <p14:tracePt t="45641" x="2735263" y="5116513"/>
          <p14:tracePt t="45650" x="2744788" y="5106988"/>
          <p14:tracePt t="45664" x="2752725" y="5106988"/>
          <p14:tracePt t="45679" x="2752725" y="5116513"/>
          <p14:tracePt t="45686" x="2752725" y="5124450"/>
          <p14:tracePt t="45694" x="2752725" y="5132388"/>
          <p14:tracePt t="45701" x="2752725" y="5157788"/>
          <p14:tracePt t="45709" x="2752725" y="5167313"/>
          <p14:tracePt t="45724" x="2752725" y="5175250"/>
          <p14:tracePt t="45734" x="2752725" y="5183188"/>
          <p14:tracePt t="45777" x="2752725" y="5175250"/>
          <p14:tracePt t="45800" x="2760663" y="5167313"/>
          <p14:tracePt t="45815" x="2770188" y="5167313"/>
          <p14:tracePt t="45936" x="2778125" y="5157788"/>
          <p14:tracePt t="45951" x="2786063" y="5157788"/>
          <p14:tracePt t="45997" x="2786063" y="5167313"/>
          <p14:tracePt t="46072" x="2786063" y="5157788"/>
        </p14:tracePtLst>
      </p14:laserTrace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546C9D44-DEB5-48B3-BAF5-7188DB3DD8EA}"/>
              </a:ext>
            </a:extLst>
          </p:cNvPr>
          <p:cNvGrpSpPr/>
          <p:nvPr/>
        </p:nvGrpSpPr>
        <p:grpSpPr>
          <a:xfrm>
            <a:off x="6695203" y="875270"/>
            <a:ext cx="4461966" cy="5105237"/>
            <a:chOff x="7422150" y="797170"/>
            <a:chExt cx="4046325" cy="4479161"/>
          </a:xfrm>
        </p:grpSpPr>
        <p:grpSp>
          <p:nvGrpSpPr>
            <p:cNvPr id="49" name="Group 48">
              <a:extLst>
                <a:ext uri="{FF2B5EF4-FFF2-40B4-BE49-F238E27FC236}">
                  <a16:creationId xmlns:a16="http://schemas.microsoft.com/office/drawing/2014/main" id="{A12EE4FC-56F2-43FC-A69E-4985AF034A83}"/>
                </a:ext>
              </a:extLst>
            </p:cNvPr>
            <p:cNvGrpSpPr/>
            <p:nvPr/>
          </p:nvGrpSpPr>
          <p:grpSpPr>
            <a:xfrm rot="20760894">
              <a:off x="7422150" y="898126"/>
              <a:ext cx="1822450" cy="1793783"/>
              <a:chOff x="3621870" y="2115670"/>
              <a:chExt cx="5508683" cy="4316505"/>
            </a:xfrm>
          </p:grpSpPr>
          <p:pic>
            <p:nvPicPr>
              <p:cNvPr id="57" name="Picture 56">
                <a:extLst>
                  <a:ext uri="{FF2B5EF4-FFF2-40B4-BE49-F238E27FC236}">
                    <a16:creationId xmlns:a16="http://schemas.microsoft.com/office/drawing/2014/main" id="{226D377A-253A-4157-A51C-492AE005E9F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621870" y="2115670"/>
                <a:ext cx="5508683" cy="4316505"/>
              </a:xfrm>
              <a:prstGeom prst="rect">
                <a:avLst/>
              </a:prstGeom>
              <a:ln>
                <a:solidFill>
                  <a:schemeClr val="tx1"/>
                </a:solidFill>
              </a:ln>
            </p:spPr>
          </p:pic>
          <p:pic>
            <p:nvPicPr>
              <p:cNvPr id="58" name="Picture 57">
                <a:extLst>
                  <a:ext uri="{FF2B5EF4-FFF2-40B4-BE49-F238E27FC236}">
                    <a16:creationId xmlns:a16="http://schemas.microsoft.com/office/drawing/2014/main" id="{A99B7AFD-B703-4F11-A5DA-85C74800313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598025" y="3142270"/>
                <a:ext cx="2532528" cy="1658329"/>
              </a:xfrm>
              <a:prstGeom prst="rect">
                <a:avLst/>
              </a:prstGeom>
              <a:ln>
                <a:solidFill>
                  <a:schemeClr val="tx1"/>
                </a:solidFill>
              </a:ln>
            </p:spPr>
          </p:pic>
        </p:grpSp>
        <p:pic>
          <p:nvPicPr>
            <p:cNvPr id="50" name="Picture 49">
              <a:extLst>
                <a:ext uri="{FF2B5EF4-FFF2-40B4-BE49-F238E27FC236}">
                  <a16:creationId xmlns:a16="http://schemas.microsoft.com/office/drawing/2014/main" id="{2407FE0E-E484-432C-BEF2-587118ED00D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780708" y="797170"/>
              <a:ext cx="2197991" cy="1115312"/>
            </a:xfrm>
            <a:prstGeom prst="rect">
              <a:avLst/>
            </a:prstGeom>
            <a:ln>
              <a:solidFill>
                <a:schemeClr val="tx1"/>
              </a:solidFill>
            </a:ln>
          </p:spPr>
        </p:pic>
        <p:pic>
          <p:nvPicPr>
            <p:cNvPr id="51" name="Picture 50">
              <a:extLst>
                <a:ext uri="{FF2B5EF4-FFF2-40B4-BE49-F238E27FC236}">
                  <a16:creationId xmlns:a16="http://schemas.microsoft.com/office/drawing/2014/main" id="{9084BBF6-76EC-4661-8F2B-36A910ED314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482070">
              <a:off x="8715768" y="1652193"/>
              <a:ext cx="1381824" cy="1613530"/>
            </a:xfrm>
            <a:prstGeom prst="rect">
              <a:avLst/>
            </a:prstGeom>
            <a:ln>
              <a:solidFill>
                <a:schemeClr val="tx1"/>
              </a:solidFill>
            </a:ln>
          </p:spPr>
        </p:pic>
        <p:grpSp>
          <p:nvGrpSpPr>
            <p:cNvPr id="52" name="Group 51">
              <a:extLst>
                <a:ext uri="{FF2B5EF4-FFF2-40B4-BE49-F238E27FC236}">
                  <a16:creationId xmlns:a16="http://schemas.microsoft.com/office/drawing/2014/main" id="{C1A5311A-8B0D-492F-BFBC-9766F7290E4C}"/>
                </a:ext>
              </a:extLst>
            </p:cNvPr>
            <p:cNvGrpSpPr/>
            <p:nvPr/>
          </p:nvGrpSpPr>
          <p:grpSpPr>
            <a:xfrm>
              <a:off x="8719444" y="2458958"/>
              <a:ext cx="1771544" cy="665920"/>
              <a:chOff x="1837764" y="3694112"/>
              <a:chExt cx="6388567" cy="2081408"/>
            </a:xfrm>
          </p:grpSpPr>
          <p:pic>
            <p:nvPicPr>
              <p:cNvPr id="55" name="Picture 54">
                <a:extLst>
                  <a:ext uri="{FF2B5EF4-FFF2-40B4-BE49-F238E27FC236}">
                    <a16:creationId xmlns:a16="http://schemas.microsoft.com/office/drawing/2014/main" id="{3FA30E1A-A701-4789-A895-31BA50211DDE}"/>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1837764" y="3694112"/>
                <a:ext cx="6388567" cy="1097535"/>
              </a:xfrm>
              <a:prstGeom prst="rect">
                <a:avLst/>
              </a:prstGeom>
              <a:ln>
                <a:solidFill>
                  <a:schemeClr val="tx1"/>
                </a:solidFill>
              </a:ln>
            </p:spPr>
          </p:pic>
          <p:pic>
            <p:nvPicPr>
              <p:cNvPr id="56" name="Picture 55">
                <a:extLst>
                  <a:ext uri="{FF2B5EF4-FFF2-40B4-BE49-F238E27FC236}">
                    <a16:creationId xmlns:a16="http://schemas.microsoft.com/office/drawing/2014/main" id="{38EDB36F-DC8B-48EF-BF06-16CCDBCC1F14}"/>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1837764" y="4714112"/>
                <a:ext cx="6388567" cy="1061408"/>
              </a:xfrm>
              <a:prstGeom prst="rect">
                <a:avLst/>
              </a:prstGeom>
              <a:ln>
                <a:solidFill>
                  <a:schemeClr val="tx1"/>
                </a:solidFill>
              </a:ln>
            </p:spPr>
          </p:pic>
        </p:grpSp>
        <p:pic>
          <p:nvPicPr>
            <p:cNvPr id="53" name="Picture 52">
              <a:extLst>
                <a:ext uri="{FF2B5EF4-FFF2-40B4-BE49-F238E27FC236}">
                  <a16:creationId xmlns:a16="http://schemas.microsoft.com/office/drawing/2014/main" id="{6418E822-7088-4C7C-B805-5F52997A53FA}"/>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9792735" y="1118468"/>
              <a:ext cx="1675740" cy="1711824"/>
            </a:xfrm>
            <a:prstGeom prst="rect">
              <a:avLst/>
            </a:prstGeom>
            <a:ln>
              <a:solidFill>
                <a:schemeClr val="tx1"/>
              </a:solidFill>
            </a:ln>
          </p:spPr>
        </p:pic>
        <p:sp>
          <p:nvSpPr>
            <p:cNvPr id="54" name="Speech Bubble: Rectangle 53">
              <a:extLst>
                <a:ext uri="{FF2B5EF4-FFF2-40B4-BE49-F238E27FC236}">
                  <a16:creationId xmlns:a16="http://schemas.microsoft.com/office/drawing/2014/main" id="{AF344B31-3483-4940-A468-C39CE7455A0F}"/>
                </a:ext>
              </a:extLst>
            </p:cNvPr>
            <p:cNvSpPr/>
            <p:nvPr/>
          </p:nvSpPr>
          <p:spPr>
            <a:xfrm>
              <a:off x="7664127" y="3354373"/>
              <a:ext cx="3540430" cy="1921958"/>
            </a:xfrm>
            <a:prstGeom prst="wedgeRectCallout">
              <a:avLst/>
            </a:prstGeom>
            <a:blipFill>
              <a:blip r:embed="rId10" cstate="email">
                <a:extLst>
                  <a:ext uri="{28A0092B-C50C-407E-A947-70E740481C1C}">
                    <a14:useLocalDpi xmlns:a14="http://schemas.microsoft.com/office/drawing/2010/main"/>
                  </a:ext>
                </a:extLst>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 name="Picture 3">
            <a:extLst>
              <a:ext uri="{FF2B5EF4-FFF2-40B4-BE49-F238E27FC236}">
                <a16:creationId xmlns:a16="http://schemas.microsoft.com/office/drawing/2014/main" id="{8F5EF99C-C6F4-4EDE-8732-46EDB5061BEA}"/>
              </a:ext>
            </a:extLst>
          </p:cNvPr>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46395" y="3430733"/>
            <a:ext cx="4612306" cy="3051902"/>
          </a:xfrm>
          <a:prstGeom prst="rect">
            <a:avLst/>
          </a:prstGeom>
        </p:spPr>
      </p:pic>
      <p:graphicFrame>
        <p:nvGraphicFramePr>
          <p:cNvPr id="11" name="Content Placeholder 2">
            <a:extLst>
              <a:ext uri="{FF2B5EF4-FFF2-40B4-BE49-F238E27FC236}">
                <a16:creationId xmlns:a16="http://schemas.microsoft.com/office/drawing/2014/main" id="{2FFE45DA-12C1-4865-9D6B-35A91CA1C76A}"/>
              </a:ext>
            </a:extLst>
          </p:cNvPr>
          <p:cNvGraphicFramePr>
            <a:graphicFrameLocks/>
          </p:cNvGraphicFramePr>
          <p:nvPr/>
        </p:nvGraphicFramePr>
        <p:xfrm>
          <a:off x="2746205" y="424008"/>
          <a:ext cx="2859182" cy="1085891"/>
        </p:xfrm>
        <a:graphic>
          <a:graphicData uri="http://schemas.openxmlformats.org/drawingml/2006/chart">
            <c:chart xmlns:c="http://schemas.openxmlformats.org/drawingml/2006/chart" xmlns:r="http://schemas.openxmlformats.org/officeDocument/2006/relationships" r:id="rId12"/>
          </a:graphicData>
        </a:graphic>
      </p:graphicFrame>
      <p:sp>
        <p:nvSpPr>
          <p:cNvPr id="12" name="Slide Number Placeholder 3">
            <a:extLst>
              <a:ext uri="{FF2B5EF4-FFF2-40B4-BE49-F238E27FC236}">
                <a16:creationId xmlns:a16="http://schemas.microsoft.com/office/drawing/2014/main" id="{A74600DE-ECE4-4C68-90F4-8155CBD72A5F}"/>
              </a:ext>
            </a:extLst>
          </p:cNvPr>
          <p:cNvSpPr txBox="1">
            <a:spLocks/>
          </p:cNvSpPr>
          <p:nvPr/>
        </p:nvSpPr>
        <p:spPr>
          <a:xfrm>
            <a:off x="8077201" y="6329755"/>
            <a:ext cx="972039" cy="210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1pPr>
            <a:lvl2pPr marL="742901" indent="-285732"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2pPr>
            <a:lvl3pPr marL="114292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3pPr>
            <a:lvl4pPr marL="160009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4pPr>
            <a:lvl5pPr marL="205726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5pPr>
            <a:lvl6pPr marL="2514432"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602"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8770"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5940"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eaLnBrk="1" hangingPunct="1"/>
            <a:fld id="{1685DFD0-4D0F-4122-9E3A-B8287A2513E0}" type="slidenum">
              <a:rPr lang="en-US" altLang="en-US" sz="1400" smtClean="0">
                <a:solidFill>
                  <a:prstClr val="black"/>
                </a:solidFill>
                <a:latin typeface="Calibri" pitchFamily="34" charset="0"/>
                <a:cs typeface="Arial" pitchFamily="34" charset="0"/>
              </a:rPr>
              <a:pPr eaLnBrk="1" hangingPunct="1"/>
              <a:t>3</a:t>
            </a:fld>
            <a:endParaRPr lang="en-US" altLang="en-US" sz="1400">
              <a:solidFill>
                <a:prstClr val="black"/>
              </a:solidFill>
              <a:latin typeface="Calibri" pitchFamily="34" charset="0"/>
              <a:cs typeface="Arial" pitchFamily="34" charset="0"/>
            </a:endParaRPr>
          </a:p>
        </p:txBody>
      </p:sp>
      <p:graphicFrame>
        <p:nvGraphicFramePr>
          <p:cNvPr id="13" name="Content Placeholder 2">
            <a:extLst>
              <a:ext uri="{FF2B5EF4-FFF2-40B4-BE49-F238E27FC236}">
                <a16:creationId xmlns:a16="http://schemas.microsoft.com/office/drawing/2014/main" id="{8BA350EB-73B0-4B3A-B002-101EA8002108}"/>
              </a:ext>
            </a:extLst>
          </p:cNvPr>
          <p:cNvGraphicFramePr>
            <a:graphicFrameLocks/>
          </p:cNvGraphicFramePr>
          <p:nvPr/>
        </p:nvGraphicFramePr>
        <p:xfrm>
          <a:off x="178756" y="399715"/>
          <a:ext cx="2859182" cy="1085891"/>
        </p:xfrm>
        <a:graphic>
          <a:graphicData uri="http://schemas.openxmlformats.org/drawingml/2006/chart">
            <c:chart xmlns:c="http://schemas.openxmlformats.org/drawingml/2006/chart" xmlns:r="http://schemas.openxmlformats.org/officeDocument/2006/relationships" r:id="rId13"/>
          </a:graphicData>
        </a:graphic>
      </p:graphicFrame>
      <p:graphicFrame>
        <p:nvGraphicFramePr>
          <p:cNvPr id="14" name="Content Placeholder 2">
            <a:extLst>
              <a:ext uri="{FF2B5EF4-FFF2-40B4-BE49-F238E27FC236}">
                <a16:creationId xmlns:a16="http://schemas.microsoft.com/office/drawing/2014/main" id="{014C1989-3EA0-42D3-9222-854E13215095}"/>
              </a:ext>
            </a:extLst>
          </p:cNvPr>
          <p:cNvGraphicFramePr>
            <a:graphicFrameLocks/>
          </p:cNvGraphicFramePr>
          <p:nvPr/>
        </p:nvGraphicFramePr>
        <p:xfrm>
          <a:off x="178755" y="1705445"/>
          <a:ext cx="2859182" cy="1085891"/>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15" name="Content Placeholder 2">
            <a:extLst>
              <a:ext uri="{FF2B5EF4-FFF2-40B4-BE49-F238E27FC236}">
                <a16:creationId xmlns:a16="http://schemas.microsoft.com/office/drawing/2014/main" id="{DFB2BC78-8D89-4F44-9423-A24D54D13145}"/>
              </a:ext>
            </a:extLst>
          </p:cNvPr>
          <p:cNvGraphicFramePr>
            <a:graphicFrameLocks/>
          </p:cNvGraphicFramePr>
          <p:nvPr/>
        </p:nvGraphicFramePr>
        <p:xfrm>
          <a:off x="2830160" y="1729738"/>
          <a:ext cx="2786867" cy="1046119"/>
        </p:xfrm>
        <a:graphic>
          <a:graphicData uri="http://schemas.openxmlformats.org/drawingml/2006/chart">
            <c:chart xmlns:c="http://schemas.openxmlformats.org/drawingml/2006/chart" xmlns:r="http://schemas.openxmlformats.org/officeDocument/2006/relationships" r:id="rId15"/>
          </a:graphicData>
        </a:graphic>
      </p:graphicFrame>
      <p:sp>
        <p:nvSpPr>
          <p:cNvPr id="16" name="TextBox 15">
            <a:extLst>
              <a:ext uri="{FF2B5EF4-FFF2-40B4-BE49-F238E27FC236}">
                <a16:creationId xmlns:a16="http://schemas.microsoft.com/office/drawing/2014/main" id="{D9B238B2-6CEA-4B4D-ACE8-4C946EEDB4BF}"/>
              </a:ext>
            </a:extLst>
          </p:cNvPr>
          <p:cNvSpPr txBox="1"/>
          <p:nvPr/>
        </p:nvSpPr>
        <p:spPr bwMode="auto">
          <a:xfrm>
            <a:off x="527181" y="1411170"/>
            <a:ext cx="2506679"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Poultry</a:t>
            </a:r>
          </a:p>
        </p:txBody>
      </p:sp>
      <p:sp>
        <p:nvSpPr>
          <p:cNvPr id="17" name="TextBox 16">
            <a:extLst>
              <a:ext uri="{FF2B5EF4-FFF2-40B4-BE49-F238E27FC236}">
                <a16:creationId xmlns:a16="http://schemas.microsoft.com/office/drawing/2014/main" id="{D5E962CA-10A6-42C9-9E0A-9499CA2BCA19}"/>
              </a:ext>
            </a:extLst>
          </p:cNvPr>
          <p:cNvSpPr txBox="1"/>
          <p:nvPr/>
        </p:nvSpPr>
        <p:spPr bwMode="auto">
          <a:xfrm>
            <a:off x="4030873" y="1412348"/>
            <a:ext cx="764683"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Milk</a:t>
            </a:r>
          </a:p>
        </p:txBody>
      </p:sp>
      <p:sp>
        <p:nvSpPr>
          <p:cNvPr id="18" name="TextBox 17">
            <a:extLst>
              <a:ext uri="{FF2B5EF4-FFF2-40B4-BE49-F238E27FC236}">
                <a16:creationId xmlns:a16="http://schemas.microsoft.com/office/drawing/2014/main" id="{67B3E61E-F955-49CB-AA8F-8C69F04865FA}"/>
              </a:ext>
            </a:extLst>
          </p:cNvPr>
          <p:cNvSpPr txBox="1"/>
          <p:nvPr/>
        </p:nvSpPr>
        <p:spPr bwMode="auto">
          <a:xfrm>
            <a:off x="1201223" y="253156"/>
            <a:ext cx="1094600"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Beef</a:t>
            </a:r>
          </a:p>
        </p:txBody>
      </p:sp>
      <p:sp>
        <p:nvSpPr>
          <p:cNvPr id="19" name="TextBox 18">
            <a:extLst>
              <a:ext uri="{FF2B5EF4-FFF2-40B4-BE49-F238E27FC236}">
                <a16:creationId xmlns:a16="http://schemas.microsoft.com/office/drawing/2014/main" id="{621B7CA6-CE95-436E-A3F8-7FD474030134}"/>
              </a:ext>
            </a:extLst>
          </p:cNvPr>
          <p:cNvSpPr txBox="1"/>
          <p:nvPr/>
        </p:nvSpPr>
        <p:spPr bwMode="auto">
          <a:xfrm>
            <a:off x="3629212" y="327718"/>
            <a:ext cx="1329489"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b="1" dirty="0">
                <a:solidFill>
                  <a:prstClr val="black"/>
                </a:solidFill>
                <a:latin typeface="+mn-lt"/>
              </a:rPr>
              <a:t>Pork</a:t>
            </a:r>
          </a:p>
        </p:txBody>
      </p:sp>
      <p:sp>
        <p:nvSpPr>
          <p:cNvPr id="21" name="TextBox 20">
            <a:extLst>
              <a:ext uri="{FF2B5EF4-FFF2-40B4-BE49-F238E27FC236}">
                <a16:creationId xmlns:a16="http://schemas.microsoft.com/office/drawing/2014/main" id="{182DE4A3-933A-494B-8DEE-ED65EAC52713}"/>
              </a:ext>
            </a:extLst>
          </p:cNvPr>
          <p:cNvSpPr txBox="1"/>
          <p:nvPr/>
        </p:nvSpPr>
        <p:spPr>
          <a:xfrm>
            <a:off x="160296" y="2739177"/>
            <a:ext cx="5480508" cy="600164"/>
          </a:xfrm>
          <a:prstGeom prst="rect">
            <a:avLst/>
          </a:prstGeom>
          <a:noFill/>
        </p:spPr>
        <p:txBody>
          <a:bodyPr wrap="square">
            <a:spAutoFit/>
          </a:bodyPr>
          <a:lstStyle/>
          <a:p>
            <a:pPr>
              <a:defRPr/>
            </a:pPr>
            <a:r>
              <a:rPr lang="en-US" sz="1100" i="1" dirty="0">
                <a:solidFill>
                  <a:prstClr val="black"/>
                </a:solidFill>
                <a:cs typeface="Arial" charset="0"/>
              </a:rPr>
              <a:t>Estimates of the % growth in demand for animal source foods in different World regions, comparing 2005 and 2030.  Estimates were developed using the IMPACT model, courtesy Dolapo Enahoro, ILRI. </a:t>
            </a:r>
          </a:p>
        </p:txBody>
      </p:sp>
      <p:sp>
        <p:nvSpPr>
          <p:cNvPr id="22" name="Rectangle 21">
            <a:extLst>
              <a:ext uri="{FF2B5EF4-FFF2-40B4-BE49-F238E27FC236}">
                <a16:creationId xmlns:a16="http://schemas.microsoft.com/office/drawing/2014/main" id="{F5A793D5-FEF2-4FC4-A826-DC9EB653E173}"/>
              </a:ext>
            </a:extLst>
          </p:cNvPr>
          <p:cNvSpPr/>
          <p:nvPr/>
        </p:nvSpPr>
        <p:spPr>
          <a:xfrm>
            <a:off x="398796" y="209607"/>
            <a:ext cx="5081712" cy="307777"/>
          </a:xfrm>
          <a:prstGeom prst="rect">
            <a:avLst/>
          </a:prstGeom>
        </p:spPr>
        <p:txBody>
          <a:bodyPr wrap="none">
            <a:spAutoFit/>
          </a:bodyPr>
          <a:lstStyle/>
          <a:p>
            <a:r>
              <a:rPr lang="en-US" sz="1400" dirty="0">
                <a:latin typeface="+mn-lt"/>
              </a:rPr>
              <a:t>% growth in demand for livestock products 2005 compared to 2030</a:t>
            </a:r>
            <a:endParaRPr lang="en-GB" sz="1400" dirty="0">
              <a:latin typeface="+mn-lt"/>
            </a:endParaRPr>
          </a:p>
        </p:txBody>
      </p:sp>
      <p:sp>
        <p:nvSpPr>
          <p:cNvPr id="25" name="Rectangle 24">
            <a:extLst>
              <a:ext uri="{FF2B5EF4-FFF2-40B4-BE49-F238E27FC236}">
                <a16:creationId xmlns:a16="http://schemas.microsoft.com/office/drawing/2014/main" id="{E279F1AB-3E8C-4833-8930-5B8FEC3A40DF}"/>
              </a:ext>
            </a:extLst>
          </p:cNvPr>
          <p:cNvSpPr/>
          <p:nvPr/>
        </p:nvSpPr>
        <p:spPr>
          <a:xfrm>
            <a:off x="80369" y="6374011"/>
            <a:ext cx="5144358" cy="461665"/>
          </a:xfrm>
          <a:prstGeom prst="rect">
            <a:avLst/>
          </a:prstGeom>
        </p:spPr>
        <p:txBody>
          <a:bodyPr wrap="square">
            <a:spAutoFit/>
          </a:bodyPr>
          <a:lstStyle/>
          <a:p>
            <a:pPr lvl="0" eaLnBrk="1" hangingPunct="1">
              <a:defRPr/>
            </a:pPr>
            <a:r>
              <a:rPr lang="en-US" sz="1200" dirty="0">
                <a:solidFill>
                  <a:prstClr val="black"/>
                </a:solidFill>
                <a:latin typeface="Calibri"/>
              </a:rPr>
              <a:t>Source: </a:t>
            </a:r>
            <a:r>
              <a:rPr lang="en-US" sz="1200" i="1" dirty="0">
                <a:solidFill>
                  <a:prstClr val="black"/>
                </a:solidFill>
                <a:latin typeface="Calibri"/>
              </a:rPr>
              <a:t>Options for the Livestock Sector in Developing and Emerging Economies to 2030 and Beyond. </a:t>
            </a:r>
            <a:r>
              <a:rPr lang="en-US" sz="1200" dirty="0">
                <a:solidFill>
                  <a:prstClr val="black"/>
                </a:solidFill>
                <a:latin typeface="Calibri"/>
              </a:rPr>
              <a:t>World Economic  Forum White Paper January 2019</a:t>
            </a:r>
            <a:endParaRPr lang="en-GB" sz="1200" dirty="0">
              <a:solidFill>
                <a:prstClr val="black"/>
              </a:solidFill>
              <a:latin typeface="Calibri"/>
            </a:endParaRPr>
          </a:p>
        </p:txBody>
      </p:sp>
    </p:spTree>
    <p:custDataLst>
      <p:tags r:id="rId1"/>
    </p:custDataLst>
    <p:extLst>
      <p:ext uri="{BB962C8B-B14F-4D97-AF65-F5344CB8AC3E}">
        <p14:creationId xmlns:p14="http://schemas.microsoft.com/office/powerpoint/2010/main" val="3617544117"/>
      </p:ext>
    </p:extLst>
  </p:cSld>
  <p:clrMapOvr>
    <a:masterClrMapping/>
  </p:clrMapOvr>
  <mc:AlternateContent xmlns:mc="http://schemas.openxmlformats.org/markup-compatibility/2006" xmlns:p14="http://schemas.microsoft.com/office/powerpoint/2010/main">
    <mc:Choice Requires="p14">
      <p:transition spd="slow" p14:dur="2000" advTm="104685"/>
    </mc:Choice>
    <mc:Fallback xmlns="">
      <p:transition spd="slow" advTm="104685"/>
    </mc:Fallback>
  </mc:AlternateContent>
  <p:extLst>
    <p:ext uri="{3A86A75C-4F4B-4683-9AE1-C65F6400EC91}">
      <p14:laserTraceLst xmlns:p14="http://schemas.microsoft.com/office/powerpoint/2010/main">
        <p14:tracePtLst>
          <p14:tracePt t="13549" x="3644900" y="6273800"/>
          <p14:tracePt t="13745" x="2532063" y="6280150"/>
          <p14:tracePt t="13752" x="2327275" y="5616575"/>
          <p14:tracePt t="13760" x="2149475" y="4843463"/>
          <p14:tracePt t="13767" x="2081213" y="4087813"/>
          <p14:tracePt t="13774" x="2038350" y="3365500"/>
          <p14:tracePt t="13782" x="2090738" y="2838450"/>
          <p14:tracePt t="13789" x="2149475" y="2422525"/>
          <p14:tracePt t="13797" x="2217738" y="2159000"/>
          <p14:tracePt t="13806" x="2276475" y="2030413"/>
          <p14:tracePt t="13812" x="2293938" y="1954213"/>
          <p14:tracePt t="13822" x="2311400" y="1920875"/>
          <p14:tracePt t="13827" x="2336800" y="1903413"/>
          <p14:tracePt t="13837" x="2336800" y="1895475"/>
          <p14:tracePt t="13842" x="2344738" y="1895475"/>
          <p14:tracePt t="13850" x="2344738" y="1878013"/>
          <p14:tracePt t="13941" x="2362200" y="1878013"/>
          <p14:tracePt t="13949" x="2370138" y="1885950"/>
          <p14:tracePt t="13957" x="2379663" y="1885950"/>
          <p14:tracePt t="13964" x="2387600" y="1895475"/>
          <p14:tracePt t="13980" x="2405063" y="1903413"/>
          <p14:tracePt t="13987" x="2405063" y="1911350"/>
          <p14:tracePt t="13994" x="2405063" y="1920875"/>
          <p14:tracePt t="14025" x="2395538" y="1920875"/>
          <p14:tracePt t="14039" x="2387600" y="1911350"/>
          <p14:tracePt t="14048" x="2379663" y="1885950"/>
          <p14:tracePt t="14055" x="2370138" y="1835150"/>
          <p14:tracePt t="14062" x="2370138" y="1751013"/>
          <p14:tracePt t="14071" x="2379663" y="1631950"/>
          <p14:tracePt t="14078" x="2405063" y="1520825"/>
          <p14:tracePt t="14087" x="2430463" y="1427163"/>
          <p14:tracePt t="14093" x="2438400" y="1393825"/>
          <p14:tracePt t="14101" x="2438400" y="1376363"/>
          <p14:tracePt t="14108" x="2438400" y="1343025"/>
          <p14:tracePt t="14115" x="2438400" y="1333500"/>
          <p14:tracePt t="14123" x="2438400" y="1325563"/>
          <p14:tracePt t="14153" x="2438400" y="1317625"/>
          <p14:tracePt t="14161" x="2430463" y="1308100"/>
          <p14:tracePt t="14170" x="2420938" y="1308100"/>
          <p14:tracePt t="14176" x="2413000" y="1308100"/>
          <p14:tracePt t="14188" x="2405063" y="1300163"/>
          <p14:tracePt t="14198" x="2405063" y="1282700"/>
          <p14:tracePt t="14214" x="2395538" y="1282700"/>
          <p14:tracePt t="14259" x="2395538" y="1292225"/>
          <p14:tracePt t="14282" x="2395538" y="1300163"/>
          <p14:tracePt t="14819" x="2370138" y="1292225"/>
          <p14:tracePt t="14827" x="2311400" y="1257300"/>
          <p14:tracePt t="14834" x="2243138" y="1231900"/>
          <p14:tracePt t="14842" x="2200275" y="1216025"/>
          <p14:tracePt t="14849" x="2141538" y="1206500"/>
          <p14:tracePt t="14857" x="2081213" y="1206500"/>
          <p14:tracePt t="14864" x="2038350" y="1206500"/>
          <p14:tracePt t="14872" x="2005013" y="1206500"/>
          <p14:tracePt t="14880" x="1979613" y="1206500"/>
          <p14:tracePt t="14888" x="1971675" y="1206500"/>
          <p14:tracePt t="14895" x="1946275" y="1206500"/>
          <p14:tracePt t="14904" x="1936750" y="1206500"/>
          <p14:tracePt t="14918" x="1920875" y="1206500"/>
          <p14:tracePt t="14925" x="1911350" y="1206500"/>
          <p14:tracePt t="14948" x="1903413" y="1206500"/>
          <p14:tracePt t="14963" x="1893888" y="1198563"/>
          <p14:tracePt t="15038" x="1885950" y="1198563"/>
          <p14:tracePt t="15046" x="1868488" y="1189038"/>
          <p14:tracePt t="15054" x="1843088" y="1181100"/>
          <p14:tracePt t="15062" x="1792288" y="1155700"/>
          <p14:tracePt t="15071" x="1708150" y="1096963"/>
          <p14:tracePt t="15077" x="1606550" y="1054100"/>
          <p14:tracePt t="15084" x="1528763" y="993775"/>
          <p14:tracePt t="15092" x="1470025" y="960438"/>
          <p14:tracePt t="15099" x="1419225" y="952500"/>
          <p14:tracePt t="15106" x="1376363" y="942975"/>
          <p14:tracePt t="15114" x="1317625" y="942975"/>
          <p14:tracePt t="15123" x="1198563" y="1003300"/>
          <p14:tracePt t="15129" x="1036638" y="1130300"/>
          <p14:tracePt t="15138" x="798513" y="1292225"/>
          <p14:tracePt t="15144" x="679450" y="1376363"/>
          <p14:tracePt t="15155" x="611188" y="1444625"/>
          <p14:tracePt t="15160" x="569913" y="1462088"/>
          <p14:tracePt t="15168" x="552450" y="1477963"/>
          <p14:tracePt t="15189" x="544513" y="1487488"/>
          <p14:tracePt t="15199" x="544513" y="1477963"/>
          <p14:tracePt t="15208" x="552450" y="1427163"/>
          <p14:tracePt t="15213" x="611188" y="1308100"/>
          <p14:tracePt t="15222" x="730250" y="1147763"/>
          <p14:tracePt t="15228" x="892175" y="1003300"/>
          <p14:tracePt t="15238" x="993775" y="892175"/>
          <p14:tracePt t="15243" x="1104900" y="815975"/>
          <p14:tracePt t="15251" x="1206500" y="765175"/>
          <p14:tracePt t="15259" x="1282700" y="755650"/>
          <p14:tracePt t="15265" x="1325563" y="747713"/>
          <p14:tracePt t="15273" x="1368425" y="747713"/>
          <p14:tracePt t="15281" x="1384300" y="755650"/>
          <p14:tracePt t="15289" x="1409700" y="773113"/>
          <p14:tracePt t="15296" x="1435100" y="808038"/>
          <p14:tracePt t="15304" x="1444625" y="841375"/>
          <p14:tracePt t="15311" x="1462088" y="874713"/>
          <p14:tracePt t="15320" x="1462088" y="935038"/>
          <p14:tracePt t="15326" x="1470025" y="960438"/>
          <p14:tracePt t="15334" x="1470025" y="993775"/>
          <p14:tracePt t="15342" x="1477963" y="1011238"/>
          <p14:tracePt t="15349" x="1477963" y="1019175"/>
          <p14:tracePt t="15364" x="1477963" y="1028700"/>
          <p14:tracePt t="15387" x="1477963" y="1019175"/>
          <p14:tracePt t="15394" x="1470025" y="1003300"/>
          <p14:tracePt t="15405" x="1462088" y="960438"/>
          <p14:tracePt t="15409" x="1452563" y="925513"/>
          <p14:tracePt t="15417" x="1427163" y="874713"/>
          <p14:tracePt t="15424" x="1409700" y="858838"/>
          <p14:tracePt t="15432" x="1393825" y="841375"/>
          <p14:tracePt t="15439" x="1376363" y="833438"/>
          <p14:tracePt t="15447" x="1368425" y="823913"/>
          <p14:tracePt t="15455" x="1325563" y="823913"/>
          <p14:tracePt t="15463" x="1290638" y="833438"/>
          <p14:tracePt t="15471" x="1239838" y="866775"/>
          <p14:tracePt t="15477" x="1189038" y="884238"/>
          <p14:tracePt t="15487" x="1155700" y="909638"/>
          <p14:tracePt t="15493" x="1130300" y="917575"/>
          <p14:tracePt t="15500" x="1112838" y="925513"/>
          <p14:tracePt t="15508" x="1112838" y="935038"/>
          <p14:tracePt t="15515" x="1104900" y="935038"/>
          <p14:tracePt t="15523" x="1087438" y="935038"/>
          <p14:tracePt t="15561" x="1079500" y="925513"/>
          <p14:tracePt t="15622" x="1095375" y="925513"/>
          <p14:tracePt t="15629" x="1112838" y="935038"/>
          <p14:tracePt t="15637" x="1112838" y="942975"/>
          <p14:tracePt t="15643" x="1147763" y="952500"/>
          <p14:tracePt t="15655" x="1206500" y="985838"/>
          <p14:tracePt t="15659" x="1308100" y="1019175"/>
          <p14:tracePt t="15667" x="1444625" y="1044575"/>
          <p14:tracePt t="15674" x="1579563" y="1054100"/>
          <p14:tracePt t="15682" x="1741488" y="1079500"/>
          <p14:tracePt t="15689" x="1920875" y="1079500"/>
          <p14:tracePt t="15697" x="2132013" y="1104900"/>
          <p14:tracePt t="15705" x="2395538" y="1104900"/>
          <p14:tracePt t="15712" x="2549525" y="1104900"/>
          <p14:tracePt t="15721" x="2744788" y="1104900"/>
          <p14:tracePt t="15727" x="2897188" y="1104900"/>
          <p14:tracePt t="15736" x="3024188" y="1104900"/>
          <p14:tracePt t="15743" x="3109913" y="1096963"/>
          <p14:tracePt t="15750" x="3168650" y="1087438"/>
          <p14:tracePt t="15758" x="3203575" y="1079500"/>
          <p14:tracePt t="15765" x="3219450" y="1079500"/>
          <p14:tracePt t="15772" x="3228975" y="1069975"/>
          <p14:tracePt t="15780" x="3244850" y="1054100"/>
          <p14:tracePt t="15788" x="3254375" y="1044575"/>
          <p14:tracePt t="15795" x="3262313" y="1036638"/>
          <p14:tracePt t="15804" x="3270250" y="1019175"/>
          <p14:tracePt t="15811" x="3270250" y="1011238"/>
          <p14:tracePt t="15849" x="3262313" y="1011238"/>
          <p14:tracePt t="15856" x="3254375" y="1011238"/>
          <p14:tracePt t="15864" x="3228975" y="1011238"/>
          <p14:tracePt t="15871" x="3194050" y="1011238"/>
          <p14:tracePt t="15879" x="3117850" y="1036638"/>
          <p14:tracePt t="15887" x="3016250" y="1044575"/>
          <p14:tracePt t="15894" x="2930525" y="1044575"/>
          <p14:tracePt t="15904" x="2863850" y="1044575"/>
          <p14:tracePt t="15909" x="2778125" y="1044575"/>
          <p14:tracePt t="15917" x="2693988" y="1019175"/>
          <p14:tracePt t="15924" x="2600325" y="1003300"/>
          <p14:tracePt t="15932" x="2540000" y="968375"/>
          <p14:tracePt t="15939" x="2471738" y="917575"/>
          <p14:tracePt t="15947" x="2446338" y="874713"/>
          <p14:tracePt t="15954" x="2405063" y="841375"/>
          <p14:tracePt t="15961" x="2395538" y="808038"/>
          <p14:tracePt t="15971" x="2387600" y="773113"/>
          <p14:tracePt t="15977" x="2387600" y="739775"/>
          <p14:tracePt t="15987" x="2387600" y="730250"/>
          <p14:tracePt t="15993" x="2387600" y="722313"/>
          <p14:tracePt t="16007" x="2413000" y="714375"/>
          <p14:tracePt t="16015" x="2438400" y="714375"/>
          <p14:tracePt t="16022" x="2557463" y="714375"/>
          <p14:tracePt t="16030" x="2659063" y="739775"/>
          <p14:tracePt t="16038" x="2786063" y="773113"/>
          <p14:tracePt t="16045" x="2846388" y="790575"/>
          <p14:tracePt t="16055" x="2905125" y="815975"/>
          <p14:tracePt t="16062" x="2973388" y="833438"/>
          <p14:tracePt t="16077" x="3049588" y="849313"/>
          <p14:tracePt t="16083" x="3067050" y="866775"/>
          <p14:tracePt t="16090" x="3074988" y="866775"/>
          <p14:tracePt t="16098" x="3100388" y="866775"/>
          <p14:tracePt t="16105" x="3109913" y="874713"/>
          <p14:tracePt t="16204" x="3127375" y="874713"/>
          <p14:tracePt t="16212" x="3160713" y="874713"/>
          <p14:tracePt t="16219" x="3262313" y="841375"/>
          <p14:tracePt t="16227" x="3432175" y="773113"/>
          <p14:tracePt t="16234" x="3551238" y="714375"/>
          <p14:tracePt t="16242" x="3636963" y="671513"/>
          <p14:tracePt t="16250" x="3738563" y="636588"/>
          <p14:tracePt t="16257" x="3806825" y="595313"/>
          <p14:tracePt t="16265" x="3840163" y="577850"/>
          <p14:tracePt t="16272" x="3873500" y="560388"/>
          <p14:tracePt t="16280" x="3890963" y="552450"/>
          <p14:tracePt t="16287" x="3900488" y="552450"/>
          <p14:tracePt t="16325" x="3900488" y="560388"/>
          <p14:tracePt t="16333" x="3890963" y="569913"/>
          <p14:tracePt t="16340" x="3883025" y="569913"/>
          <p14:tracePt t="16348" x="3857625" y="569913"/>
          <p14:tracePt t="16355" x="3840163" y="577850"/>
          <p14:tracePt t="16363" x="3832225" y="577850"/>
          <p14:tracePt t="16371" x="3822700" y="577850"/>
          <p14:tracePt t="16378" x="3814763" y="577850"/>
          <p14:tracePt t="16402" x="3797300" y="577850"/>
          <p14:tracePt t="16408" x="3797300" y="569913"/>
          <p14:tracePt t="16416" x="3789363" y="560388"/>
          <p14:tracePt t="16431" x="3789363" y="552450"/>
          <p14:tracePt t="16446" x="3789363" y="544513"/>
          <p14:tracePt t="16454" x="3789363" y="534988"/>
          <p14:tracePt t="16462" x="3789363" y="527050"/>
          <p14:tracePt t="16470" x="3789363" y="519113"/>
          <p14:tracePt t="16476" x="3781425" y="509588"/>
          <p14:tracePt t="16484" x="3781425" y="501650"/>
          <p14:tracePt t="16492" x="3781425" y="492125"/>
          <p14:tracePt t="16499" x="3771900" y="466725"/>
          <p14:tracePt t="16506" x="3771900" y="450850"/>
          <p14:tracePt t="16514" x="3763963" y="441325"/>
          <p14:tracePt t="16537" x="3763963" y="433388"/>
          <p14:tracePt t="16560" x="3771900" y="433388"/>
          <p14:tracePt t="16567" x="3781425" y="433388"/>
          <p14:tracePt t="16575" x="3806825" y="433388"/>
          <p14:tracePt t="16583" x="3832225" y="433388"/>
          <p14:tracePt t="16590" x="3857625" y="433388"/>
          <p14:tracePt t="16598" x="3900488" y="433388"/>
          <p14:tracePt t="16605" x="3925888" y="433388"/>
          <p14:tracePt t="16613" x="3941763" y="433388"/>
          <p14:tracePt t="16620" x="3959225" y="433388"/>
          <p14:tracePt t="16628" x="3967163" y="433388"/>
          <p14:tracePt t="16643" x="3976688" y="433388"/>
          <p14:tracePt t="16787" x="3976688" y="441325"/>
          <p14:tracePt t="16802" x="3992563" y="441325"/>
          <p14:tracePt t="16817" x="4010025" y="441325"/>
          <p14:tracePt t="16824" x="4035425" y="441325"/>
          <p14:tracePt t="16832" x="4044950" y="441325"/>
          <p14:tracePt t="16840" x="4052888" y="441325"/>
          <p14:tracePt t="16847" x="4060825" y="441325"/>
          <p14:tracePt t="16863" x="4070350" y="441325"/>
          <p14:tracePt t="16923" x="4060825" y="441325"/>
          <p14:tracePt t="16931" x="4052888" y="450850"/>
          <p14:tracePt t="16938" x="4052888" y="458788"/>
          <p14:tracePt t="16945" x="4044950" y="458788"/>
          <p14:tracePt t="16954" x="4035425" y="466725"/>
          <p14:tracePt t="16971" x="4017963" y="466725"/>
          <p14:tracePt t="17028" x="4027488" y="466725"/>
          <p14:tracePt t="17052" x="4035425" y="466725"/>
          <p14:tracePt t="17067" x="4044950" y="466725"/>
          <p14:tracePt t="17119" x="4044950" y="476250"/>
          <p14:tracePt t="17429" x="4146550" y="501650"/>
          <p14:tracePt t="17437" x="4273550" y="527050"/>
          <p14:tracePt t="17444" x="4410075" y="560388"/>
          <p14:tracePt t="17452" x="4519613" y="595313"/>
          <p14:tracePt t="17459" x="4621213" y="620713"/>
          <p14:tracePt t="17467" x="4724400" y="628650"/>
          <p14:tracePt t="17475" x="4808538" y="654050"/>
          <p14:tracePt t="17483" x="4859338" y="654050"/>
          <p14:tracePt t="17491" x="4910138" y="654050"/>
          <p14:tracePt t="17498" x="4935538" y="654050"/>
          <p14:tracePt t="17506" x="4962525" y="654050"/>
          <p14:tracePt t="17512" x="4995863" y="646113"/>
          <p14:tracePt t="17521" x="5054600" y="611188"/>
          <p14:tracePt t="17529" x="5165725" y="527050"/>
          <p14:tracePt t="17537" x="5267325" y="450850"/>
          <p14:tracePt t="17544" x="5353050" y="357188"/>
          <p14:tracePt t="17554" x="5411788" y="296863"/>
          <p14:tracePt t="17559" x="5497513" y="230188"/>
          <p14:tracePt t="17566" x="5556250" y="203200"/>
          <p14:tracePt t="17573" x="5591175" y="169863"/>
          <p14:tracePt t="17582" x="5616575" y="152400"/>
          <p14:tracePt t="17589" x="5641975" y="144463"/>
          <p14:tracePt t="17596" x="5649913" y="144463"/>
          <p14:tracePt t="17604" x="5667375" y="144463"/>
          <p14:tracePt t="17627" x="5667375" y="161925"/>
          <p14:tracePt t="17642" x="5667375" y="169863"/>
          <p14:tracePt t="17657" x="5667375" y="177800"/>
          <p14:tracePt t="17664" x="5667375" y="187325"/>
          <p14:tracePt t="17680" x="5667375" y="195263"/>
          <p14:tracePt t="17687" x="5657850" y="203200"/>
          <p14:tracePt t="17704" x="5649913" y="220663"/>
          <p14:tracePt t="17710" x="5641975" y="230188"/>
          <p14:tracePt t="17720" x="5632450" y="230188"/>
          <p14:tracePt t="17725" x="5632450" y="246063"/>
          <p14:tracePt t="17733" x="5624513" y="255588"/>
          <p14:tracePt t="17740" x="5616575" y="263525"/>
          <p14:tracePt t="17748" x="5616575" y="296863"/>
          <p14:tracePt t="17756" x="5599113" y="331788"/>
          <p14:tracePt t="17763" x="5591175" y="365125"/>
          <p14:tracePt t="17771" x="5573713" y="400050"/>
          <p14:tracePt t="17778" x="5548313" y="458788"/>
          <p14:tracePt t="17788" x="5538788" y="492125"/>
          <p14:tracePt t="17793" x="5513388" y="544513"/>
          <p14:tracePt t="17802" x="5513388" y="560388"/>
          <p14:tracePt t="17808" x="5513388" y="569913"/>
          <p14:tracePt t="17816" x="5513388" y="577850"/>
          <p14:tracePt t="17824" x="5505450" y="585788"/>
          <p14:tracePt t="17869" x="5505450" y="569913"/>
          <p14:tracePt t="17876" x="5497513" y="560388"/>
          <p14:tracePt t="17884" x="5497513" y="534988"/>
          <p14:tracePt t="17892" x="5497513" y="519113"/>
          <p14:tracePt t="17906" x="5497513" y="509588"/>
          <p14:tracePt t="17914" x="5497513" y="501650"/>
          <p14:tracePt t="17937" x="5487988" y="501650"/>
          <p14:tracePt t="17974" x="5472113" y="501650"/>
          <p14:tracePt t="18020" x="5462588" y="501650"/>
          <p14:tracePt t="19019" x="5429250" y="552450"/>
          <p14:tracePt t="19025" x="5411788" y="560388"/>
          <p14:tracePt t="19035" x="5394325" y="585788"/>
          <p14:tracePt t="19042" x="5386388" y="595313"/>
          <p14:tracePt t="19049" x="5378450" y="603250"/>
          <p14:tracePt t="19102" x="5378450" y="611188"/>
          <p14:tracePt t="19110" x="5378450" y="620713"/>
          <p14:tracePt t="19117" x="5368925" y="628650"/>
          <p14:tracePt t="19124" x="5353050" y="663575"/>
          <p14:tracePt t="19132" x="5318125" y="730250"/>
          <p14:tracePt t="19139" x="5267325" y="833438"/>
          <p14:tracePt t="19147" x="5233988" y="909638"/>
          <p14:tracePt t="19155" x="5208588" y="960438"/>
          <p14:tracePt t="19162" x="5191125" y="985838"/>
          <p14:tracePt t="19171" x="5173663" y="1003300"/>
          <p14:tracePt t="19177" x="5165725" y="1003300"/>
          <p14:tracePt t="19189" x="5157788" y="1011238"/>
          <p14:tracePt t="19215" x="5157788" y="993775"/>
          <p14:tracePt t="19223" x="5157788" y="968375"/>
          <p14:tracePt t="19230" x="5157788" y="952500"/>
          <p14:tracePt t="19238" x="5157788" y="935038"/>
          <p14:tracePt t="19245" x="5165725" y="917575"/>
          <p14:tracePt t="19255" x="5165725" y="900113"/>
          <p14:tracePt t="19261" x="5173663" y="892175"/>
          <p14:tracePt t="19271" x="5183188" y="884238"/>
          <p14:tracePt t="19313" x="5173663" y="884238"/>
          <p14:tracePt t="19329" x="5165725" y="874713"/>
          <p14:tracePt t="19336" x="5157788" y="874713"/>
          <p14:tracePt t="19344" x="5140325" y="866775"/>
          <p14:tracePt t="19354" x="5122863" y="858838"/>
          <p14:tracePt t="19359" x="5097463" y="841375"/>
          <p14:tracePt t="19366" x="5080000" y="808038"/>
          <p14:tracePt t="19374" x="5054600" y="790575"/>
          <p14:tracePt t="19381" x="5038725" y="773113"/>
          <p14:tracePt t="19389" x="5029200" y="765175"/>
          <p14:tracePt t="19397" x="5029200" y="739775"/>
          <p14:tracePt t="19412" x="5029200" y="730250"/>
          <p14:tracePt t="19420" x="5021263" y="730250"/>
          <p14:tracePt t="19427" x="5013325" y="730250"/>
          <p14:tracePt t="19442" x="4995863" y="730250"/>
          <p14:tracePt t="19449" x="4962525" y="730250"/>
          <p14:tracePt t="19457" x="4894263" y="730250"/>
          <p14:tracePt t="19465" x="4800600" y="755650"/>
          <p14:tracePt t="19472" x="4681538" y="773113"/>
          <p14:tracePt t="19480" x="4595813" y="773113"/>
          <p14:tracePt t="19488" x="4537075" y="773113"/>
          <p14:tracePt t="19494" x="4503738" y="773113"/>
          <p14:tracePt t="19504" x="4494213" y="773113"/>
          <p14:tracePt t="19510" x="4468813" y="773113"/>
          <p14:tracePt t="19521" x="4451350" y="765175"/>
          <p14:tracePt t="19525" x="4443413" y="755650"/>
          <p14:tracePt t="19533" x="4435475" y="747713"/>
          <p14:tracePt t="19541" x="4425950" y="747713"/>
          <p14:tracePt t="19548" x="4418013" y="739775"/>
          <p14:tracePt t="19563" x="4400550" y="739775"/>
          <p14:tracePt t="19571" x="4392613" y="739775"/>
          <p14:tracePt t="19578" x="4359275" y="747713"/>
          <p14:tracePt t="19587" x="4265613" y="798513"/>
          <p14:tracePt t="19594" x="4086225" y="892175"/>
          <p14:tracePt t="19605" x="3967163" y="960438"/>
          <p14:tracePt t="19608" x="3848100" y="1011238"/>
          <p14:tracePt t="19616" x="3771900" y="1054100"/>
          <p14:tracePt t="19624" x="3738563" y="1069975"/>
          <p14:tracePt t="19632" x="3703638" y="1087438"/>
          <p14:tracePt t="19638" x="3678238" y="1087438"/>
          <p14:tracePt t="19646" x="3670300" y="1096963"/>
          <p14:tracePt t="19654" x="3644900" y="1096963"/>
          <p14:tracePt t="19661" x="3627438" y="1096963"/>
          <p14:tracePt t="19671" x="3619500" y="1096963"/>
          <p14:tracePt t="19676" x="3594100" y="1096963"/>
          <p14:tracePt t="19684" x="3568700" y="1087438"/>
          <p14:tracePt t="19692" x="3551238" y="1069975"/>
          <p14:tracePt t="19699" x="3525838" y="1062038"/>
          <p14:tracePt t="19707" x="3508375" y="1062038"/>
          <p14:tracePt t="19714" x="3482975" y="1062038"/>
          <p14:tracePt t="19722" x="3457575" y="1062038"/>
          <p14:tracePt t="19730" x="3406775" y="1069975"/>
          <p14:tracePt t="19738" x="3363913" y="1096963"/>
          <p14:tracePt t="19744" x="3313113" y="1112838"/>
          <p14:tracePt t="19754" x="3270250" y="1155700"/>
          <p14:tracePt t="19760" x="3254375" y="1173163"/>
          <p14:tracePt t="19770" x="3203575" y="1181100"/>
          <p14:tracePt t="19775" x="3194050" y="1198563"/>
          <p14:tracePt t="19783" x="3178175" y="1198563"/>
          <p14:tracePt t="19790" x="3168650" y="1198563"/>
          <p14:tracePt t="19820" x="3152775" y="1198563"/>
          <p14:tracePt t="19858" x="3143250" y="1198563"/>
          <p14:tracePt t="19865" x="3143250" y="1206500"/>
          <p14:tracePt t="19873" x="3143250" y="1223963"/>
          <p14:tracePt t="19880" x="3143250" y="1241425"/>
          <p14:tracePt t="19893" x="3135313" y="1266825"/>
          <p14:tracePt t="19896" x="3127375" y="1308100"/>
          <p14:tracePt t="19905" x="3117850" y="1333500"/>
          <p14:tracePt t="19911" x="3117850" y="1360488"/>
          <p14:tracePt t="19920" x="3117850" y="1376363"/>
          <p14:tracePt t="19926" x="3117850" y="1385888"/>
          <p14:tracePt t="19935" x="3117850" y="1393825"/>
          <p14:tracePt t="19957" x="3135313" y="1393825"/>
          <p14:tracePt t="19964" x="3152775" y="1393825"/>
          <p14:tracePt t="19971" x="3186113" y="1393825"/>
          <p14:tracePt t="19979" x="3219450" y="1385888"/>
          <p14:tracePt t="19987" x="3270250" y="1360488"/>
          <p14:tracePt t="19994" x="3287713" y="1360488"/>
          <p14:tracePt t="20004" x="3322638" y="1360488"/>
          <p14:tracePt t="20009" x="3338513" y="1360488"/>
          <p14:tracePt t="20024" x="3348038" y="1368425"/>
          <p14:tracePt t="20039" x="3355975" y="1368425"/>
          <p14:tracePt t="20047" x="3355975" y="1376363"/>
          <p14:tracePt t="20108" x="3355975" y="1360488"/>
          <p14:tracePt t="20123" x="3355975" y="1350963"/>
          <p14:tracePt t="20137" x="3355975" y="1343025"/>
          <p14:tracePt t="20184" x="3355975" y="1350963"/>
          <p14:tracePt t="20244" x="3348038" y="1350963"/>
          <p14:tracePt t="20259" x="3348038" y="1343025"/>
          <p14:tracePt t="20274" x="3338513" y="1343025"/>
          <p14:tracePt t="20282" x="3330575" y="1333500"/>
          <p14:tracePt t="20289" x="3313113" y="1325563"/>
          <p14:tracePt t="20297" x="3305175" y="1325563"/>
          <p14:tracePt t="20304" x="3297238" y="1317625"/>
          <p14:tracePt t="20312" x="3270250" y="1317625"/>
          <p14:tracePt t="20320" x="3236913" y="1317625"/>
          <p14:tracePt t="20327" x="3211513" y="1317625"/>
          <p14:tracePt t="20337" x="3168650" y="1317625"/>
          <p14:tracePt t="20342" x="3135313" y="1317625"/>
          <p14:tracePt t="20350" x="3109913" y="1317625"/>
          <p14:tracePt t="20357" x="3084513" y="1317625"/>
          <p14:tracePt t="20364" x="3074988" y="1308100"/>
          <p14:tracePt t="20372" x="3067050" y="1300163"/>
          <p14:tracePt t="20380" x="3049588" y="1292225"/>
          <p14:tracePt t="20387" x="3041650" y="1282700"/>
          <p14:tracePt t="20395" x="3041650" y="1274763"/>
          <p14:tracePt t="20410" x="3033713" y="1266825"/>
          <p14:tracePt t="20448" x="3024188" y="1266825"/>
          <p14:tracePt t="20463" x="3016250" y="1266825"/>
          <p14:tracePt t="20479" x="3008313" y="1266825"/>
          <p14:tracePt t="20485" x="2998788" y="1266825"/>
          <p14:tracePt t="20501" x="2990850" y="1266825"/>
          <p14:tracePt t="20508" x="2982913" y="1266825"/>
          <p14:tracePt t="20515" x="2973388" y="1266825"/>
          <p14:tracePt t="20523" x="2955925" y="1266825"/>
          <p14:tracePt t="20530" x="2947988" y="1266825"/>
          <p14:tracePt t="20538" x="2947988" y="1257300"/>
          <p14:tracePt t="20546" x="2940050" y="1249363"/>
          <p14:tracePt t="20554" x="2930525" y="1249363"/>
          <p14:tracePt t="20570" x="2922588" y="1231900"/>
          <p14:tracePt t="20584" x="2905125" y="1231900"/>
          <p14:tracePt t="20591" x="2879725" y="1241425"/>
          <p14:tracePt t="20606" x="2863850" y="1249363"/>
          <p14:tracePt t="20614" x="2846388" y="1257300"/>
          <p14:tracePt t="20623" x="2838450" y="1257300"/>
          <p14:tracePt t="20630" x="2820988" y="1257300"/>
          <p14:tracePt t="20638" x="2803525" y="1257300"/>
          <p14:tracePt t="20644" x="2795588" y="1257300"/>
          <p14:tracePt t="20654" x="2778125" y="1257300"/>
          <p14:tracePt t="20667" x="2770188" y="1257300"/>
          <p14:tracePt t="20674" x="2752725" y="1257300"/>
          <p14:tracePt t="20689" x="2752725" y="1241425"/>
          <p14:tracePt t="20697" x="2752725" y="1223963"/>
          <p14:tracePt t="20705" x="2744788" y="1206500"/>
          <p14:tracePt t="20721" x="2744788" y="1189038"/>
          <p14:tracePt t="20738" x="2735263" y="1181100"/>
          <p14:tracePt t="20742" x="2735263" y="1173163"/>
          <p14:tracePt t="20750" x="2727325" y="1173163"/>
          <p14:tracePt t="20765" x="2719388" y="1163638"/>
          <p14:tracePt t="20773" x="2709863" y="1163638"/>
          <p14:tracePt t="20780" x="2701925" y="1155700"/>
          <p14:tracePt t="20788" x="2693988" y="1155700"/>
          <p14:tracePt t="20795" x="2676525" y="1147763"/>
          <p14:tracePt t="20804" x="2668588" y="1130300"/>
          <p14:tracePt t="20810" x="2668588" y="1112838"/>
          <p14:tracePt t="20820" x="2659063" y="1096963"/>
          <p14:tracePt t="20825" x="2651125" y="1069975"/>
          <p14:tracePt t="20833" x="2651125" y="1036638"/>
          <p14:tracePt t="20840" x="2651125" y="993775"/>
          <p14:tracePt t="20848" x="2668588" y="942975"/>
          <p14:tracePt t="20856" x="2676525" y="900113"/>
          <p14:tracePt t="20863" x="2693988" y="874713"/>
          <p14:tracePt t="20872" x="2693988" y="858838"/>
          <p14:tracePt t="20878" x="2709863" y="841375"/>
          <p14:tracePt t="20894" x="2709863" y="833438"/>
          <p14:tracePt t="20904" x="2701925" y="833438"/>
          <p14:tracePt t="20924" x="2693988" y="849313"/>
          <p14:tracePt t="20931" x="2684463" y="858838"/>
          <p14:tracePt t="20939" x="2676525" y="858838"/>
          <p14:tracePt t="20955" x="2676525" y="866775"/>
          <p14:tracePt t="20962" x="2668588" y="866775"/>
          <p14:tracePt t="20971" x="2668588" y="874713"/>
          <p14:tracePt t="20992" x="2659063" y="874713"/>
          <p14:tracePt t="21022" x="2659063" y="866775"/>
          <p14:tracePt t="21030" x="2651125" y="866775"/>
          <p14:tracePt t="21046" x="2651125" y="858838"/>
          <p14:tracePt t="21084" x="2641600" y="866775"/>
          <p14:tracePt t="21091" x="2641600" y="874713"/>
          <p14:tracePt t="21099" x="2633663" y="884238"/>
          <p14:tracePt t="21114" x="2633663" y="900113"/>
          <p14:tracePt t="21121" x="2633663" y="909638"/>
          <p14:tracePt t="21137" x="2633663" y="917575"/>
          <p14:tracePt t="21143" x="2633663" y="925513"/>
          <p14:tracePt t="21197" x="2625725" y="935038"/>
          <p14:tracePt t="21204" x="2616200" y="960438"/>
          <p14:tracePt t="21212" x="2582863" y="1054100"/>
          <p14:tracePt t="21220" x="2524125" y="1181100"/>
          <p14:tracePt t="21227" x="2481263" y="1292225"/>
          <p14:tracePt t="21241" x="2430463" y="1376363"/>
          <p14:tracePt t="21243" x="2413000" y="1436688"/>
          <p14:tracePt t="21251" x="2395538" y="1462088"/>
          <p14:tracePt t="21258" x="2387600" y="1487488"/>
          <p14:tracePt t="21265" x="2379663" y="1495425"/>
          <p14:tracePt t="21272" x="2379663" y="1512888"/>
          <p14:tracePt t="21311" x="2379663" y="1504950"/>
          <p14:tracePt t="21325" x="2379663" y="1495425"/>
          <p14:tracePt t="21334" x="2387600" y="1487488"/>
          <p14:tracePt t="21348" x="2387600" y="1477963"/>
          <p14:tracePt t="21355" x="2395538" y="1477963"/>
          <p14:tracePt t="21371" x="2405063" y="1477963"/>
          <p14:tracePt t="21387" x="2413000" y="1477963"/>
          <p14:tracePt t="21394" x="2413000" y="1495425"/>
          <p14:tracePt t="21404" x="2420938" y="1520825"/>
          <p14:tracePt t="21409" x="2430463" y="1520825"/>
          <p14:tracePt t="21416" x="2430463" y="1530350"/>
          <p14:tracePt t="21424" x="2430463" y="1538288"/>
          <p14:tracePt t="21432" x="2438400" y="1538288"/>
          <p14:tracePt t="21439" x="2438400" y="1546225"/>
          <p14:tracePt t="21446" x="2446338" y="1546225"/>
          <p14:tracePt t="21469" x="2455863" y="1546225"/>
          <p14:tracePt t="21477" x="2463800" y="1546225"/>
          <p14:tracePt t="21487" x="2471738" y="1546225"/>
          <p14:tracePt t="21492" x="2497138" y="1538288"/>
          <p14:tracePt t="21500" x="2514600" y="1538288"/>
          <p14:tracePt t="21507" x="2524125" y="1530350"/>
          <p14:tracePt t="21515" x="2540000" y="1530350"/>
          <p14:tracePt t="21522" x="2565400" y="1530350"/>
          <p14:tracePt t="21530" x="2574925" y="1530350"/>
          <p14:tracePt t="21537" x="2590800" y="1530350"/>
          <p14:tracePt t="21545" x="2600325" y="1530350"/>
          <p14:tracePt t="21554" x="2616200" y="1530350"/>
          <p14:tracePt t="21561" x="2633663" y="1530350"/>
          <p14:tracePt t="21575" x="2651125" y="1530350"/>
          <p14:tracePt t="21583" x="2659063" y="1520825"/>
          <p14:tracePt t="21590" x="2676525" y="1520825"/>
          <p14:tracePt t="21598" x="2709863" y="1504950"/>
          <p14:tracePt t="21605" x="2727325" y="1495425"/>
          <p14:tracePt t="21613" x="2735263" y="1495425"/>
          <p14:tracePt t="21621" x="2744788" y="1495425"/>
          <p14:tracePt t="21629" x="2752725" y="1495425"/>
          <p14:tracePt t="21643" x="2760663" y="1512888"/>
          <p14:tracePt t="21658" x="2760663" y="1520825"/>
          <p14:tracePt t="21665" x="2760663" y="1530350"/>
          <p14:tracePt t="21681" x="2752725" y="1530350"/>
          <p14:tracePt t="21688" x="2744788" y="1530350"/>
          <p14:tracePt t="21704" x="2735263" y="1530350"/>
          <p14:tracePt t="21712" x="2727325" y="1512888"/>
          <p14:tracePt t="21720" x="2719388" y="1495425"/>
          <p14:tracePt t="21726" x="2709863" y="1462088"/>
          <p14:tracePt t="21736" x="2709863" y="1401763"/>
          <p14:tracePt t="21742" x="2709863" y="1343025"/>
          <p14:tracePt t="21750" x="2709863" y="1274763"/>
          <p14:tracePt t="21757" x="2709863" y="1198563"/>
          <p14:tracePt t="21764" x="2709863" y="1155700"/>
          <p14:tracePt t="21772" x="2709863" y="1122363"/>
          <p14:tracePt t="21780" x="2709863" y="1112838"/>
          <p14:tracePt t="21787" x="2709863" y="1096963"/>
          <p14:tracePt t="21803" x="2709863" y="1087438"/>
          <p14:tracePt t="21833" x="2701925" y="1087438"/>
          <p14:tracePt t="21847" x="2693988" y="1087438"/>
          <p14:tracePt t="21901" x="2693988" y="1079500"/>
          <p14:tracePt t="21908" x="2709863" y="1069975"/>
          <p14:tracePt t="21915" x="2709863" y="1054100"/>
          <p14:tracePt t="21923" x="2719388" y="1036638"/>
          <p14:tracePt t="21931" x="2719388" y="1019175"/>
          <p14:tracePt t="21938" x="2719388" y="1011238"/>
          <p14:tracePt t="21991" x="2701925" y="1019175"/>
          <p14:tracePt t="21999" x="2701925" y="1028700"/>
          <p14:tracePt t="22006" x="2693988" y="1028700"/>
          <p14:tracePt t="22014" x="2684463" y="1028700"/>
          <p14:tracePt t="22021" x="2684463" y="1036638"/>
          <p14:tracePt t="22097" x="2684463" y="1028700"/>
          <p14:tracePt t="22180" x="2684463" y="1036638"/>
          <p14:tracePt t="22256" x="2684463" y="1044575"/>
          <p14:tracePt t="22271" x="2684463" y="1054100"/>
          <p14:tracePt t="22279" x="2684463" y="1062038"/>
          <p14:tracePt t="22286" x="2684463" y="1069975"/>
          <p14:tracePt t="22294" x="2676525" y="1069975"/>
          <p14:tracePt t="22303" x="2676525" y="1079500"/>
          <p14:tracePt t="22377" x="2676525" y="1069975"/>
          <p14:tracePt t="22400" x="2684463" y="1069975"/>
          <p14:tracePt t="22415" x="2693988" y="1069975"/>
          <p14:tracePt t="22445" x="2693988" y="1079500"/>
          <p14:tracePt t="22491" x="2709863" y="1079500"/>
          <p14:tracePt t="22581" x="2709863" y="1087438"/>
          <p14:tracePt t="22596" x="2709863" y="1096963"/>
          <p14:tracePt t="22634" x="2719388" y="1096963"/>
          <p14:tracePt t="37881" x="2676525" y="1325563"/>
          <p14:tracePt t="37889" x="2574925" y="1597025"/>
          <p14:tracePt t="37896" x="2532063" y="1793875"/>
          <p14:tracePt t="37904" x="2506663" y="2014538"/>
          <p14:tracePt t="37911" x="2481263" y="2149475"/>
          <p14:tracePt t="37919" x="2481263" y="2278063"/>
          <p14:tracePt t="37927" x="2489200" y="2397125"/>
          <p14:tracePt t="37934" x="2497138" y="2481263"/>
          <p14:tracePt t="37942" x="2514600" y="2557463"/>
          <p14:tracePt t="37951" x="2540000" y="2600325"/>
          <p14:tracePt t="37957" x="2565400" y="2676525"/>
          <p14:tracePt t="37964" x="2590800" y="2752725"/>
          <p14:tracePt t="37972" x="2616200" y="2838450"/>
          <p14:tracePt t="37980" x="2633663" y="2932113"/>
          <p14:tracePt t="37987" x="2668588" y="3033713"/>
          <p14:tracePt t="37995" x="2693988" y="3160713"/>
          <p14:tracePt t="38002" x="2701925" y="3305175"/>
          <p14:tracePt t="38009" x="2727325" y="3449638"/>
          <p14:tracePt t="38018" x="2735263" y="3560763"/>
          <p14:tracePt t="38025" x="2752725" y="3646488"/>
          <p14:tracePt t="38035" x="2770188" y="3730625"/>
          <p14:tracePt t="38039" x="2786063" y="3824288"/>
          <p14:tracePt t="38047" x="2795588" y="3883025"/>
          <p14:tracePt t="38054" x="2803525" y="3917950"/>
          <p14:tracePt t="38062" x="2811463" y="3925888"/>
          <p14:tracePt t="38070" x="2811463" y="3943350"/>
          <p14:tracePt t="38077" x="2811463" y="3960813"/>
          <p14:tracePt t="38085" x="2820988" y="3960813"/>
          <p14:tracePt t="38102" x="2828925" y="3960813"/>
          <p14:tracePt t="38107" x="2838450" y="3951288"/>
          <p14:tracePt t="38119" x="2846388" y="3943350"/>
          <p14:tracePt t="38122" x="2854325" y="3935413"/>
          <p14:tracePt t="38130" x="2863850" y="3935413"/>
          <p14:tracePt t="38138" x="2871788" y="3925888"/>
          <p14:tracePt t="38176" x="2879725" y="3925888"/>
          <p14:tracePt t="38184" x="2879725" y="3943350"/>
          <p14:tracePt t="38191" x="2879725" y="3960813"/>
          <p14:tracePt t="38213" x="2879725" y="3968750"/>
          <p14:tracePt t="38274" x="2879725" y="3951288"/>
          <p14:tracePt t="38289" x="2889250" y="3943350"/>
          <p14:tracePt t="38357" x="2897188" y="3943350"/>
          <p14:tracePt t="38365" x="2914650" y="3943350"/>
          <p14:tracePt t="38372" x="2914650" y="3935413"/>
          <p14:tracePt t="38380" x="2930525" y="3935413"/>
          <p14:tracePt t="38387" x="2947988" y="3925888"/>
          <p14:tracePt t="38395" x="2955925" y="3917950"/>
          <p14:tracePt t="38403" x="2990850" y="3908425"/>
          <p14:tracePt t="38410" x="3016250" y="3900488"/>
          <p14:tracePt t="38419" x="3041650" y="3892550"/>
          <p14:tracePt t="38425" x="3059113" y="3883025"/>
          <p14:tracePt t="38434" x="3084513" y="3875088"/>
          <p14:tracePt t="38440" x="3100388" y="3875088"/>
          <p14:tracePt t="38455" x="3109913" y="3875088"/>
          <p14:tracePt t="38463" x="3117850" y="3875088"/>
          <p14:tracePt t="38471" x="3127375" y="3875088"/>
          <p14:tracePt t="38478" x="3127375" y="3867150"/>
          <p14:tracePt t="38531" x="3127375" y="3857625"/>
          <p14:tracePt t="38615" x="3117850" y="3857625"/>
          <p14:tracePt t="38661" x="3117850" y="3849688"/>
          <p14:tracePt t="38667" x="3109913" y="3849688"/>
          <p14:tracePt t="38675" x="3109913" y="3841750"/>
          <p14:tracePt t="40150" x="3117850" y="3917950"/>
          <p14:tracePt t="40158" x="3152775" y="4011613"/>
          <p14:tracePt t="40165" x="3211513" y="4087813"/>
          <p14:tracePt t="40173" x="3244850" y="4146550"/>
          <p14:tracePt t="40180" x="3279775" y="4189413"/>
          <p14:tracePt t="40188" x="3322638" y="4240213"/>
          <p14:tracePt t="40195" x="3355975" y="4265613"/>
          <p14:tracePt t="40203" x="3381375" y="4283075"/>
          <p14:tracePt t="40211" x="3424238" y="4300538"/>
          <p14:tracePt t="40218" x="3457575" y="4308475"/>
          <p14:tracePt t="40226" x="3500438" y="4308475"/>
          <p14:tracePt t="40235" x="3551238" y="4308475"/>
          <p14:tracePt t="40241" x="3611563" y="4308475"/>
          <p14:tracePt t="40251" x="3695700" y="4300538"/>
          <p14:tracePt t="40256" x="3756025" y="4300538"/>
          <p14:tracePt t="40264" x="3822700" y="4291013"/>
          <p14:tracePt t="40271" x="3925888" y="4275138"/>
          <p14:tracePt t="40279" x="3967163" y="4275138"/>
          <p14:tracePt t="40286" x="4044950" y="4275138"/>
          <p14:tracePt t="40294" x="4086225" y="4275138"/>
          <p14:tracePt t="40301" x="4111625" y="4275138"/>
          <p14:tracePt t="40309" x="4137025" y="4275138"/>
          <p14:tracePt t="40317" x="4162425" y="4283075"/>
          <p14:tracePt t="40324" x="4171950" y="4291013"/>
          <p14:tracePt t="40340" x="4179888" y="4308475"/>
          <p14:tracePt t="40363" x="4187825" y="4316413"/>
          <p14:tracePt t="40369" x="4197350" y="4316413"/>
          <p14:tracePt t="40377" x="4205288" y="4325938"/>
          <p14:tracePt t="40385" x="4230688" y="4341813"/>
          <p14:tracePt t="40392" x="4273550" y="4359275"/>
          <p14:tracePt t="40401" x="4341813" y="4402138"/>
          <p14:tracePt t="40408" x="4400550" y="4427538"/>
          <p14:tracePt t="40417" x="4476750" y="4445000"/>
          <p14:tracePt t="40423" x="4511675" y="4452938"/>
          <p14:tracePt t="40430" x="4554538" y="4460875"/>
          <p14:tracePt t="40438" x="4587875" y="4470400"/>
          <p14:tracePt t="40445" x="4613275" y="4470400"/>
          <p14:tracePt t="40453" x="4621213" y="4470400"/>
          <p14:tracePt t="40461" x="4630738" y="4470400"/>
          <p14:tracePt t="40468" x="4638675" y="4470400"/>
          <p14:tracePt t="40485" x="4646613" y="4470400"/>
          <p14:tracePt t="40501" x="4656138" y="4470400"/>
          <p14:tracePt t="43070" x="4630738" y="4470400"/>
          <p14:tracePt t="43077" x="4621213" y="4470400"/>
          <p14:tracePt t="43085" x="4587875" y="4470400"/>
          <p14:tracePt t="43092" x="4570413" y="4478338"/>
          <p14:tracePt t="43101" x="4562475" y="4478338"/>
          <p14:tracePt t="43107" x="4545013" y="4486275"/>
          <p14:tracePt t="43117" x="4529138" y="4486275"/>
          <p14:tracePt t="43123" x="4511675" y="4486275"/>
          <p14:tracePt t="43131" x="4486275" y="4486275"/>
          <p14:tracePt t="43138" x="4435475" y="4495800"/>
          <p14:tracePt t="43144" x="4359275" y="4521200"/>
          <p14:tracePt t="43153" x="4256088" y="4564063"/>
          <p14:tracePt t="43161" x="4137025" y="4614863"/>
          <p14:tracePt t="43168" x="3984625" y="4691063"/>
          <p14:tracePt t="43185" x="3533775" y="4835525"/>
          <p14:tracePt t="43191" x="3355975" y="4911725"/>
          <p14:tracePt t="43201" x="3219450" y="4972050"/>
          <p14:tracePt t="43205" x="3117850" y="5005388"/>
          <p14:tracePt t="43213" x="3041650" y="5022850"/>
          <p14:tracePt t="43221" x="2998788" y="5048250"/>
          <p14:tracePt t="43229" x="2973388" y="5048250"/>
          <p14:tracePt t="43236" x="2955925" y="5064125"/>
          <p14:tracePt t="43244" x="2930525" y="5073650"/>
          <p14:tracePt t="43251" x="2922588" y="5073650"/>
          <p14:tracePt t="43259" x="2914650" y="5081588"/>
          <p14:tracePt t="43267" x="2905125" y="5081588"/>
          <p14:tracePt t="43273" x="2905125" y="5091113"/>
          <p14:tracePt t="43312" x="2905125" y="5099050"/>
          <p14:tracePt t="43319" x="2905125" y="5106988"/>
          <p14:tracePt t="43326" x="2905125" y="5116513"/>
          <p14:tracePt t="43334" x="2897188" y="5141913"/>
          <p14:tracePt t="43342" x="2897188" y="5157788"/>
          <p14:tracePt t="43350" x="2897188" y="5175250"/>
          <p14:tracePt t="43357" x="2879725" y="5192713"/>
          <p14:tracePt t="43367" x="2863850" y="5218113"/>
          <p14:tracePt t="43372" x="2854325" y="5226050"/>
          <p14:tracePt t="43380" x="2854325" y="5235575"/>
          <p14:tracePt t="43387" x="2846388" y="5243513"/>
          <p14:tracePt t="43395" x="2846388" y="5251450"/>
          <p14:tracePt t="43402" x="2828925" y="5251450"/>
          <p14:tracePt t="43418" x="2820988" y="5251450"/>
          <p14:tracePt t="43425" x="2811463" y="5251450"/>
          <p14:tracePt t="43435" x="2795588" y="5251450"/>
          <p14:tracePt t="43451" x="2795588" y="5243513"/>
          <p14:tracePt t="43455" x="2795588" y="5235575"/>
          <p14:tracePt t="43463" x="2795588" y="5218113"/>
          <p14:tracePt t="43471" x="2795588" y="5200650"/>
          <p14:tracePt t="43485" x="2795588" y="5192713"/>
          <p14:tracePt t="43493" x="2795588" y="5183188"/>
          <p14:tracePt t="43509" x="2803525" y="5183188"/>
          <p14:tracePt t="43546" x="2803525" y="5192713"/>
          <p14:tracePt t="43607" x="2811463" y="5192713"/>
          <p14:tracePt t="43614" x="2820988" y="5192713"/>
          <p14:tracePt t="43622" x="2838450" y="5175250"/>
          <p14:tracePt t="43630" x="2854325" y="5167313"/>
          <p14:tracePt t="43637" x="2871788" y="5149850"/>
          <p14:tracePt t="43644" x="2889250" y="5149850"/>
          <p14:tracePt t="43652" x="2905125" y="5132388"/>
          <p14:tracePt t="43660" x="2914650" y="5132388"/>
          <p14:tracePt t="43675" x="2922588" y="5132388"/>
          <p14:tracePt t="43750" x="2914650" y="5132388"/>
          <p14:tracePt t="43758" x="2905125" y="5124450"/>
          <p14:tracePt t="43765" x="2905125" y="5116513"/>
          <p14:tracePt t="43773" x="2897188" y="5116513"/>
          <p14:tracePt t="43788" x="2889250" y="5106988"/>
          <p14:tracePt t="43803" x="2889250" y="5099050"/>
          <p14:tracePt t="43940" x="2879725" y="5106988"/>
          <p14:tracePt t="43970" x="2871788" y="5106988"/>
          <p14:tracePt t="44023" x="2879725" y="5106988"/>
          <p14:tracePt t="44031" x="2879725" y="5099050"/>
          <p14:tracePt t="44106" x="2879725" y="5106988"/>
          <p14:tracePt t="44371" x="2897188" y="5106988"/>
          <p14:tracePt t="44394" x="2905125" y="5106988"/>
          <p14:tracePt t="44401" x="2914650" y="5106988"/>
          <p14:tracePt t="44409" x="2930525" y="5106988"/>
          <p14:tracePt t="44416" x="2973388" y="5106988"/>
          <p14:tracePt t="44424" x="3074988" y="5073650"/>
          <p14:tracePt t="44435" x="3297238" y="4972050"/>
          <p14:tracePt t="44439" x="3432175" y="4894263"/>
          <p14:tracePt t="44446" x="3551238" y="4835525"/>
          <p14:tracePt t="44454" x="3652838" y="4767263"/>
          <p14:tracePt t="44462" x="3756025" y="4733925"/>
          <p14:tracePt t="44468" x="3797300" y="4699000"/>
          <p14:tracePt t="44476" x="3832225" y="4691063"/>
          <p14:tracePt t="44484" x="3840163" y="4683125"/>
          <p14:tracePt t="44492" x="3848100" y="4683125"/>
          <p14:tracePt t="44500" x="3857625" y="4683125"/>
          <p14:tracePt t="44506" x="3865563" y="4683125"/>
          <p14:tracePt t="44518" x="3865563" y="4691063"/>
          <p14:tracePt t="44522" x="3865563" y="4699000"/>
          <p14:tracePt t="44530" x="3857625" y="4699000"/>
          <p14:tracePt t="44537" x="3857625" y="4708525"/>
          <p14:tracePt t="44544" x="3848100" y="4716463"/>
          <p14:tracePt t="44560" x="3840163" y="4716463"/>
          <p14:tracePt t="44567" x="3832225" y="4716463"/>
          <p14:tracePt t="44574" x="3832225" y="4724400"/>
          <p14:tracePt t="44673" x="3814763" y="4724400"/>
          <p14:tracePt t="44680" x="3806825" y="4724400"/>
          <p14:tracePt t="44688" x="3797300" y="4724400"/>
          <p14:tracePt t="44695" x="3781425" y="4724400"/>
          <p14:tracePt t="44703" x="3771900" y="4724400"/>
          <p14:tracePt t="44710" x="3746500" y="4724400"/>
          <p14:tracePt t="44718" x="3729038" y="4724400"/>
          <p14:tracePt t="44735" x="3721100" y="4724400"/>
          <p14:tracePt t="44741" x="3713163" y="4724400"/>
          <p14:tracePt t="44751" x="3713163" y="4716463"/>
          <p14:tracePt t="44764" x="3713163" y="4708525"/>
          <p14:tracePt t="44787" x="3713163" y="4699000"/>
          <p14:tracePt t="44907" x="3721100" y="4699000"/>
          <p14:tracePt t="45021" x="3721100" y="4691063"/>
          <p14:tracePt t="45036" x="3721100" y="4683125"/>
          <p14:tracePt t="45119" x="3721100" y="4691063"/>
          <p14:tracePt t="45421" x="3721100" y="4699000"/>
          <p14:tracePt t="45452" x="3713163" y="4699000"/>
          <p14:tracePt t="45482" x="3695700" y="4699000"/>
          <p14:tracePt t="45489" x="3652838" y="4708525"/>
          <p14:tracePt t="45497" x="3551238" y="4749800"/>
          <p14:tracePt t="45504" x="3270250" y="4868863"/>
          <p14:tracePt t="45512" x="3024188" y="5005388"/>
          <p14:tracePt t="45519" x="2828925" y="5106988"/>
          <p14:tracePt t="45527" x="2735263" y="5175250"/>
          <p14:tracePt t="45535" x="2659063" y="5218113"/>
          <p14:tracePt t="45542" x="2633663" y="5243513"/>
          <p14:tracePt t="45551" x="2600325" y="5251450"/>
          <p14:tracePt t="45558" x="2590800" y="5260975"/>
          <p14:tracePt t="45567" x="2590800" y="5268913"/>
          <p14:tracePt t="45573" x="2582863" y="5268913"/>
          <p14:tracePt t="45588" x="2582863" y="5260975"/>
          <p14:tracePt t="45596" x="2582863" y="5243513"/>
          <p14:tracePt t="45603" x="2590800" y="5226050"/>
          <p14:tracePt t="45611" x="2625725" y="5200650"/>
          <p14:tracePt t="45618" x="2659063" y="5175250"/>
          <p14:tracePt t="45625" x="2684463" y="5141913"/>
          <p14:tracePt t="45634" x="2719388" y="5116513"/>
          <p14:tracePt t="45641" x="2735263" y="5116513"/>
          <p14:tracePt t="45650" x="2744788" y="5106988"/>
          <p14:tracePt t="45664" x="2752725" y="5106988"/>
          <p14:tracePt t="45679" x="2752725" y="5116513"/>
          <p14:tracePt t="45686" x="2752725" y="5124450"/>
          <p14:tracePt t="45694" x="2752725" y="5132388"/>
          <p14:tracePt t="45701" x="2752725" y="5157788"/>
          <p14:tracePt t="45709" x="2752725" y="5167313"/>
          <p14:tracePt t="45724" x="2752725" y="5175250"/>
          <p14:tracePt t="45734" x="2752725" y="5183188"/>
          <p14:tracePt t="45777" x="2752725" y="5175250"/>
          <p14:tracePt t="45800" x="2760663" y="5167313"/>
          <p14:tracePt t="45815" x="2770188" y="5167313"/>
          <p14:tracePt t="45936" x="2778125" y="5157788"/>
          <p14:tracePt t="45951" x="2786063" y="5157788"/>
          <p14:tracePt t="45997" x="2786063" y="5167313"/>
          <p14:tracePt t="46072" x="2786063" y="5157788"/>
        </p14:tracePtLst>
      </p14:laserTrace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546C9D44-DEB5-48B3-BAF5-7188DB3DD8EA}"/>
              </a:ext>
            </a:extLst>
          </p:cNvPr>
          <p:cNvGrpSpPr/>
          <p:nvPr/>
        </p:nvGrpSpPr>
        <p:grpSpPr>
          <a:xfrm>
            <a:off x="6695203" y="875270"/>
            <a:ext cx="4461966" cy="5105237"/>
            <a:chOff x="7422150" y="797170"/>
            <a:chExt cx="4046325" cy="4479161"/>
          </a:xfrm>
        </p:grpSpPr>
        <p:grpSp>
          <p:nvGrpSpPr>
            <p:cNvPr id="49" name="Group 48">
              <a:extLst>
                <a:ext uri="{FF2B5EF4-FFF2-40B4-BE49-F238E27FC236}">
                  <a16:creationId xmlns:a16="http://schemas.microsoft.com/office/drawing/2014/main" id="{A12EE4FC-56F2-43FC-A69E-4985AF034A83}"/>
                </a:ext>
              </a:extLst>
            </p:cNvPr>
            <p:cNvGrpSpPr/>
            <p:nvPr/>
          </p:nvGrpSpPr>
          <p:grpSpPr>
            <a:xfrm rot="20760894">
              <a:off x="7422150" y="898126"/>
              <a:ext cx="1822450" cy="1793783"/>
              <a:chOff x="3621870" y="2115670"/>
              <a:chExt cx="5508683" cy="4316505"/>
            </a:xfrm>
          </p:grpSpPr>
          <p:pic>
            <p:nvPicPr>
              <p:cNvPr id="57" name="Picture 56">
                <a:extLst>
                  <a:ext uri="{FF2B5EF4-FFF2-40B4-BE49-F238E27FC236}">
                    <a16:creationId xmlns:a16="http://schemas.microsoft.com/office/drawing/2014/main" id="{226D377A-253A-4157-A51C-492AE005E9F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621870" y="2115670"/>
                <a:ext cx="5508683" cy="4316505"/>
              </a:xfrm>
              <a:prstGeom prst="rect">
                <a:avLst/>
              </a:prstGeom>
              <a:ln>
                <a:solidFill>
                  <a:schemeClr val="tx1"/>
                </a:solidFill>
              </a:ln>
            </p:spPr>
          </p:pic>
          <p:pic>
            <p:nvPicPr>
              <p:cNvPr id="58" name="Picture 57">
                <a:extLst>
                  <a:ext uri="{FF2B5EF4-FFF2-40B4-BE49-F238E27FC236}">
                    <a16:creationId xmlns:a16="http://schemas.microsoft.com/office/drawing/2014/main" id="{A99B7AFD-B703-4F11-A5DA-85C74800313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598025" y="3142270"/>
                <a:ext cx="2532528" cy="1658329"/>
              </a:xfrm>
              <a:prstGeom prst="rect">
                <a:avLst/>
              </a:prstGeom>
              <a:ln>
                <a:solidFill>
                  <a:schemeClr val="tx1"/>
                </a:solidFill>
              </a:ln>
            </p:spPr>
          </p:pic>
        </p:grpSp>
        <p:pic>
          <p:nvPicPr>
            <p:cNvPr id="50" name="Picture 49">
              <a:extLst>
                <a:ext uri="{FF2B5EF4-FFF2-40B4-BE49-F238E27FC236}">
                  <a16:creationId xmlns:a16="http://schemas.microsoft.com/office/drawing/2014/main" id="{2407FE0E-E484-432C-BEF2-587118ED00D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780708" y="797170"/>
              <a:ext cx="2197991" cy="1115312"/>
            </a:xfrm>
            <a:prstGeom prst="rect">
              <a:avLst/>
            </a:prstGeom>
            <a:ln>
              <a:solidFill>
                <a:schemeClr val="tx1"/>
              </a:solidFill>
            </a:ln>
          </p:spPr>
        </p:pic>
        <p:pic>
          <p:nvPicPr>
            <p:cNvPr id="51" name="Picture 50">
              <a:extLst>
                <a:ext uri="{FF2B5EF4-FFF2-40B4-BE49-F238E27FC236}">
                  <a16:creationId xmlns:a16="http://schemas.microsoft.com/office/drawing/2014/main" id="{9084BBF6-76EC-4661-8F2B-36A910ED314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482070">
              <a:off x="8715768" y="1652193"/>
              <a:ext cx="1381824" cy="1613530"/>
            </a:xfrm>
            <a:prstGeom prst="rect">
              <a:avLst/>
            </a:prstGeom>
            <a:ln>
              <a:solidFill>
                <a:schemeClr val="tx1"/>
              </a:solidFill>
            </a:ln>
          </p:spPr>
        </p:pic>
        <p:grpSp>
          <p:nvGrpSpPr>
            <p:cNvPr id="52" name="Group 51">
              <a:extLst>
                <a:ext uri="{FF2B5EF4-FFF2-40B4-BE49-F238E27FC236}">
                  <a16:creationId xmlns:a16="http://schemas.microsoft.com/office/drawing/2014/main" id="{C1A5311A-8B0D-492F-BFBC-9766F7290E4C}"/>
                </a:ext>
              </a:extLst>
            </p:cNvPr>
            <p:cNvGrpSpPr/>
            <p:nvPr/>
          </p:nvGrpSpPr>
          <p:grpSpPr>
            <a:xfrm>
              <a:off x="8719444" y="2458958"/>
              <a:ext cx="1771544" cy="665920"/>
              <a:chOff x="1837764" y="3694112"/>
              <a:chExt cx="6388567" cy="2081408"/>
            </a:xfrm>
          </p:grpSpPr>
          <p:pic>
            <p:nvPicPr>
              <p:cNvPr id="55" name="Picture 54">
                <a:extLst>
                  <a:ext uri="{FF2B5EF4-FFF2-40B4-BE49-F238E27FC236}">
                    <a16:creationId xmlns:a16="http://schemas.microsoft.com/office/drawing/2014/main" id="{3FA30E1A-A701-4789-A895-31BA50211DDE}"/>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1837764" y="3694112"/>
                <a:ext cx="6388567" cy="1097535"/>
              </a:xfrm>
              <a:prstGeom prst="rect">
                <a:avLst/>
              </a:prstGeom>
              <a:ln>
                <a:solidFill>
                  <a:schemeClr val="tx1"/>
                </a:solidFill>
              </a:ln>
            </p:spPr>
          </p:pic>
          <p:pic>
            <p:nvPicPr>
              <p:cNvPr id="56" name="Picture 55">
                <a:extLst>
                  <a:ext uri="{FF2B5EF4-FFF2-40B4-BE49-F238E27FC236}">
                    <a16:creationId xmlns:a16="http://schemas.microsoft.com/office/drawing/2014/main" id="{38EDB36F-DC8B-48EF-BF06-16CCDBCC1F14}"/>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1837764" y="4714112"/>
                <a:ext cx="6388567" cy="1061408"/>
              </a:xfrm>
              <a:prstGeom prst="rect">
                <a:avLst/>
              </a:prstGeom>
              <a:ln>
                <a:solidFill>
                  <a:schemeClr val="tx1"/>
                </a:solidFill>
              </a:ln>
            </p:spPr>
          </p:pic>
        </p:grpSp>
        <p:pic>
          <p:nvPicPr>
            <p:cNvPr id="53" name="Picture 52">
              <a:extLst>
                <a:ext uri="{FF2B5EF4-FFF2-40B4-BE49-F238E27FC236}">
                  <a16:creationId xmlns:a16="http://schemas.microsoft.com/office/drawing/2014/main" id="{6418E822-7088-4C7C-B805-5F52997A53FA}"/>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9792735" y="1118468"/>
              <a:ext cx="1675740" cy="1711824"/>
            </a:xfrm>
            <a:prstGeom prst="rect">
              <a:avLst/>
            </a:prstGeom>
            <a:ln>
              <a:solidFill>
                <a:schemeClr val="tx1"/>
              </a:solidFill>
            </a:ln>
          </p:spPr>
        </p:pic>
        <p:sp>
          <p:nvSpPr>
            <p:cNvPr id="54" name="Speech Bubble: Rectangle 53">
              <a:extLst>
                <a:ext uri="{FF2B5EF4-FFF2-40B4-BE49-F238E27FC236}">
                  <a16:creationId xmlns:a16="http://schemas.microsoft.com/office/drawing/2014/main" id="{AF344B31-3483-4940-A468-C39CE7455A0F}"/>
                </a:ext>
              </a:extLst>
            </p:cNvPr>
            <p:cNvSpPr/>
            <p:nvPr/>
          </p:nvSpPr>
          <p:spPr>
            <a:xfrm>
              <a:off x="7664127" y="3354373"/>
              <a:ext cx="3540430" cy="1921958"/>
            </a:xfrm>
            <a:prstGeom prst="wedgeRectCallout">
              <a:avLst/>
            </a:prstGeom>
            <a:blipFill>
              <a:blip r:embed="rId10" cstate="email">
                <a:extLst>
                  <a:ext uri="{28A0092B-C50C-407E-A947-70E740481C1C}">
                    <a14:useLocalDpi xmlns:a14="http://schemas.microsoft.com/office/drawing/2010/main"/>
                  </a:ext>
                </a:extLst>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 name="Picture 3">
            <a:extLst>
              <a:ext uri="{FF2B5EF4-FFF2-40B4-BE49-F238E27FC236}">
                <a16:creationId xmlns:a16="http://schemas.microsoft.com/office/drawing/2014/main" id="{8F5EF99C-C6F4-4EDE-8732-46EDB5061BEA}"/>
              </a:ext>
            </a:extLst>
          </p:cNvPr>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46395" y="3430733"/>
            <a:ext cx="4612306" cy="3051902"/>
          </a:xfrm>
          <a:prstGeom prst="rect">
            <a:avLst/>
          </a:prstGeom>
        </p:spPr>
      </p:pic>
      <p:graphicFrame>
        <p:nvGraphicFramePr>
          <p:cNvPr id="11" name="Content Placeholder 2">
            <a:extLst>
              <a:ext uri="{FF2B5EF4-FFF2-40B4-BE49-F238E27FC236}">
                <a16:creationId xmlns:a16="http://schemas.microsoft.com/office/drawing/2014/main" id="{2FFE45DA-12C1-4865-9D6B-35A91CA1C76A}"/>
              </a:ext>
            </a:extLst>
          </p:cNvPr>
          <p:cNvGraphicFramePr>
            <a:graphicFrameLocks/>
          </p:cNvGraphicFramePr>
          <p:nvPr/>
        </p:nvGraphicFramePr>
        <p:xfrm>
          <a:off x="2746205" y="424008"/>
          <a:ext cx="2859182" cy="1085891"/>
        </p:xfrm>
        <a:graphic>
          <a:graphicData uri="http://schemas.openxmlformats.org/drawingml/2006/chart">
            <c:chart xmlns:c="http://schemas.openxmlformats.org/drawingml/2006/chart" xmlns:r="http://schemas.openxmlformats.org/officeDocument/2006/relationships" r:id="rId12"/>
          </a:graphicData>
        </a:graphic>
      </p:graphicFrame>
      <p:sp>
        <p:nvSpPr>
          <p:cNvPr id="12" name="Slide Number Placeholder 3">
            <a:extLst>
              <a:ext uri="{FF2B5EF4-FFF2-40B4-BE49-F238E27FC236}">
                <a16:creationId xmlns:a16="http://schemas.microsoft.com/office/drawing/2014/main" id="{A74600DE-ECE4-4C68-90F4-8155CBD72A5F}"/>
              </a:ext>
            </a:extLst>
          </p:cNvPr>
          <p:cNvSpPr txBox="1">
            <a:spLocks/>
          </p:cNvSpPr>
          <p:nvPr/>
        </p:nvSpPr>
        <p:spPr>
          <a:xfrm>
            <a:off x="8077201" y="6329755"/>
            <a:ext cx="972039" cy="210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1pPr>
            <a:lvl2pPr marL="742901" indent="-285732"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2pPr>
            <a:lvl3pPr marL="114292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3pPr>
            <a:lvl4pPr marL="160009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4pPr>
            <a:lvl5pPr marL="205726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5pPr>
            <a:lvl6pPr marL="2514432"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602"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8770"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5940"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eaLnBrk="1" hangingPunct="1"/>
            <a:fld id="{1685DFD0-4D0F-4122-9E3A-B8287A2513E0}" type="slidenum">
              <a:rPr lang="en-US" altLang="en-US" sz="1400" smtClean="0">
                <a:solidFill>
                  <a:prstClr val="black"/>
                </a:solidFill>
                <a:latin typeface="Calibri" pitchFamily="34" charset="0"/>
                <a:cs typeface="Arial" pitchFamily="34" charset="0"/>
              </a:rPr>
              <a:pPr eaLnBrk="1" hangingPunct="1"/>
              <a:t>4</a:t>
            </a:fld>
            <a:endParaRPr lang="en-US" altLang="en-US" sz="1400">
              <a:solidFill>
                <a:prstClr val="black"/>
              </a:solidFill>
              <a:latin typeface="Calibri" pitchFamily="34" charset="0"/>
              <a:cs typeface="Arial" pitchFamily="34" charset="0"/>
            </a:endParaRPr>
          </a:p>
        </p:txBody>
      </p:sp>
      <p:graphicFrame>
        <p:nvGraphicFramePr>
          <p:cNvPr id="13" name="Content Placeholder 2">
            <a:extLst>
              <a:ext uri="{FF2B5EF4-FFF2-40B4-BE49-F238E27FC236}">
                <a16:creationId xmlns:a16="http://schemas.microsoft.com/office/drawing/2014/main" id="{8BA350EB-73B0-4B3A-B002-101EA8002108}"/>
              </a:ext>
            </a:extLst>
          </p:cNvPr>
          <p:cNvGraphicFramePr>
            <a:graphicFrameLocks/>
          </p:cNvGraphicFramePr>
          <p:nvPr/>
        </p:nvGraphicFramePr>
        <p:xfrm>
          <a:off x="178756" y="399715"/>
          <a:ext cx="2859182" cy="1085891"/>
        </p:xfrm>
        <a:graphic>
          <a:graphicData uri="http://schemas.openxmlformats.org/drawingml/2006/chart">
            <c:chart xmlns:c="http://schemas.openxmlformats.org/drawingml/2006/chart" xmlns:r="http://schemas.openxmlformats.org/officeDocument/2006/relationships" r:id="rId13"/>
          </a:graphicData>
        </a:graphic>
      </p:graphicFrame>
      <p:graphicFrame>
        <p:nvGraphicFramePr>
          <p:cNvPr id="14" name="Content Placeholder 2">
            <a:extLst>
              <a:ext uri="{FF2B5EF4-FFF2-40B4-BE49-F238E27FC236}">
                <a16:creationId xmlns:a16="http://schemas.microsoft.com/office/drawing/2014/main" id="{014C1989-3EA0-42D3-9222-854E13215095}"/>
              </a:ext>
            </a:extLst>
          </p:cNvPr>
          <p:cNvGraphicFramePr>
            <a:graphicFrameLocks/>
          </p:cNvGraphicFramePr>
          <p:nvPr/>
        </p:nvGraphicFramePr>
        <p:xfrm>
          <a:off x="178755" y="1705445"/>
          <a:ext cx="2859182" cy="1085891"/>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15" name="Content Placeholder 2">
            <a:extLst>
              <a:ext uri="{FF2B5EF4-FFF2-40B4-BE49-F238E27FC236}">
                <a16:creationId xmlns:a16="http://schemas.microsoft.com/office/drawing/2014/main" id="{DFB2BC78-8D89-4F44-9423-A24D54D13145}"/>
              </a:ext>
            </a:extLst>
          </p:cNvPr>
          <p:cNvGraphicFramePr>
            <a:graphicFrameLocks/>
          </p:cNvGraphicFramePr>
          <p:nvPr/>
        </p:nvGraphicFramePr>
        <p:xfrm>
          <a:off x="2830160" y="1729738"/>
          <a:ext cx="2786867" cy="1046119"/>
        </p:xfrm>
        <a:graphic>
          <a:graphicData uri="http://schemas.openxmlformats.org/drawingml/2006/chart">
            <c:chart xmlns:c="http://schemas.openxmlformats.org/drawingml/2006/chart" xmlns:r="http://schemas.openxmlformats.org/officeDocument/2006/relationships" r:id="rId15"/>
          </a:graphicData>
        </a:graphic>
      </p:graphicFrame>
      <p:sp>
        <p:nvSpPr>
          <p:cNvPr id="16" name="TextBox 15">
            <a:extLst>
              <a:ext uri="{FF2B5EF4-FFF2-40B4-BE49-F238E27FC236}">
                <a16:creationId xmlns:a16="http://schemas.microsoft.com/office/drawing/2014/main" id="{D9B238B2-6CEA-4B4D-ACE8-4C946EEDB4BF}"/>
              </a:ext>
            </a:extLst>
          </p:cNvPr>
          <p:cNvSpPr txBox="1"/>
          <p:nvPr/>
        </p:nvSpPr>
        <p:spPr bwMode="auto">
          <a:xfrm>
            <a:off x="527181" y="1411170"/>
            <a:ext cx="2506679"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Poultry</a:t>
            </a:r>
          </a:p>
        </p:txBody>
      </p:sp>
      <p:sp>
        <p:nvSpPr>
          <p:cNvPr id="17" name="TextBox 16">
            <a:extLst>
              <a:ext uri="{FF2B5EF4-FFF2-40B4-BE49-F238E27FC236}">
                <a16:creationId xmlns:a16="http://schemas.microsoft.com/office/drawing/2014/main" id="{D5E962CA-10A6-42C9-9E0A-9499CA2BCA19}"/>
              </a:ext>
            </a:extLst>
          </p:cNvPr>
          <p:cNvSpPr txBox="1"/>
          <p:nvPr/>
        </p:nvSpPr>
        <p:spPr bwMode="auto">
          <a:xfrm>
            <a:off x="4030873" y="1412348"/>
            <a:ext cx="764683"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Milk</a:t>
            </a:r>
          </a:p>
        </p:txBody>
      </p:sp>
      <p:sp>
        <p:nvSpPr>
          <p:cNvPr id="18" name="TextBox 17">
            <a:extLst>
              <a:ext uri="{FF2B5EF4-FFF2-40B4-BE49-F238E27FC236}">
                <a16:creationId xmlns:a16="http://schemas.microsoft.com/office/drawing/2014/main" id="{67B3E61E-F955-49CB-AA8F-8C69F04865FA}"/>
              </a:ext>
            </a:extLst>
          </p:cNvPr>
          <p:cNvSpPr txBox="1"/>
          <p:nvPr/>
        </p:nvSpPr>
        <p:spPr bwMode="auto">
          <a:xfrm>
            <a:off x="1201223" y="253156"/>
            <a:ext cx="1094600"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Beef</a:t>
            </a:r>
          </a:p>
        </p:txBody>
      </p:sp>
      <p:sp>
        <p:nvSpPr>
          <p:cNvPr id="19" name="TextBox 18">
            <a:extLst>
              <a:ext uri="{FF2B5EF4-FFF2-40B4-BE49-F238E27FC236}">
                <a16:creationId xmlns:a16="http://schemas.microsoft.com/office/drawing/2014/main" id="{621B7CA6-CE95-436E-A3F8-7FD474030134}"/>
              </a:ext>
            </a:extLst>
          </p:cNvPr>
          <p:cNvSpPr txBox="1"/>
          <p:nvPr/>
        </p:nvSpPr>
        <p:spPr bwMode="auto">
          <a:xfrm>
            <a:off x="3629212" y="327718"/>
            <a:ext cx="1329489"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b="1" dirty="0">
                <a:solidFill>
                  <a:prstClr val="black"/>
                </a:solidFill>
                <a:latin typeface="+mn-lt"/>
              </a:rPr>
              <a:t>Pork</a:t>
            </a:r>
          </a:p>
        </p:txBody>
      </p:sp>
      <p:sp>
        <p:nvSpPr>
          <p:cNvPr id="21" name="TextBox 20">
            <a:extLst>
              <a:ext uri="{FF2B5EF4-FFF2-40B4-BE49-F238E27FC236}">
                <a16:creationId xmlns:a16="http://schemas.microsoft.com/office/drawing/2014/main" id="{182DE4A3-933A-494B-8DEE-ED65EAC52713}"/>
              </a:ext>
            </a:extLst>
          </p:cNvPr>
          <p:cNvSpPr txBox="1"/>
          <p:nvPr/>
        </p:nvSpPr>
        <p:spPr>
          <a:xfrm>
            <a:off x="160296" y="2739177"/>
            <a:ext cx="5480508" cy="600164"/>
          </a:xfrm>
          <a:prstGeom prst="rect">
            <a:avLst/>
          </a:prstGeom>
          <a:noFill/>
        </p:spPr>
        <p:txBody>
          <a:bodyPr wrap="square">
            <a:spAutoFit/>
          </a:bodyPr>
          <a:lstStyle/>
          <a:p>
            <a:pPr>
              <a:defRPr/>
            </a:pPr>
            <a:r>
              <a:rPr lang="en-US" sz="1100" i="1" dirty="0">
                <a:solidFill>
                  <a:prstClr val="black"/>
                </a:solidFill>
                <a:cs typeface="Arial" charset="0"/>
              </a:rPr>
              <a:t>Estimates of the % growth in demand for animal source foods in different World regions, comparing 2005 and 2030.  Estimates were developed using the IMPACT model, courtesy Dolapo Enahoro, ILRI. </a:t>
            </a:r>
          </a:p>
        </p:txBody>
      </p:sp>
      <p:sp>
        <p:nvSpPr>
          <p:cNvPr id="22" name="Rectangle 21">
            <a:extLst>
              <a:ext uri="{FF2B5EF4-FFF2-40B4-BE49-F238E27FC236}">
                <a16:creationId xmlns:a16="http://schemas.microsoft.com/office/drawing/2014/main" id="{F5A793D5-FEF2-4FC4-A826-DC9EB653E173}"/>
              </a:ext>
            </a:extLst>
          </p:cNvPr>
          <p:cNvSpPr/>
          <p:nvPr/>
        </p:nvSpPr>
        <p:spPr>
          <a:xfrm>
            <a:off x="398796" y="209607"/>
            <a:ext cx="5081712" cy="307777"/>
          </a:xfrm>
          <a:prstGeom prst="rect">
            <a:avLst/>
          </a:prstGeom>
        </p:spPr>
        <p:txBody>
          <a:bodyPr wrap="none">
            <a:spAutoFit/>
          </a:bodyPr>
          <a:lstStyle/>
          <a:p>
            <a:r>
              <a:rPr lang="en-US" sz="1400" dirty="0">
                <a:latin typeface="+mn-lt"/>
              </a:rPr>
              <a:t>% growth in demand for livestock products 2005 compared to 2030</a:t>
            </a:r>
            <a:endParaRPr lang="en-GB" sz="1400" dirty="0">
              <a:latin typeface="+mn-lt"/>
            </a:endParaRPr>
          </a:p>
        </p:txBody>
      </p:sp>
      <p:sp>
        <p:nvSpPr>
          <p:cNvPr id="25" name="Rectangle 24">
            <a:extLst>
              <a:ext uri="{FF2B5EF4-FFF2-40B4-BE49-F238E27FC236}">
                <a16:creationId xmlns:a16="http://schemas.microsoft.com/office/drawing/2014/main" id="{E279F1AB-3E8C-4833-8930-5B8FEC3A40DF}"/>
              </a:ext>
            </a:extLst>
          </p:cNvPr>
          <p:cNvSpPr/>
          <p:nvPr/>
        </p:nvSpPr>
        <p:spPr>
          <a:xfrm>
            <a:off x="80369" y="6374011"/>
            <a:ext cx="5144358" cy="461665"/>
          </a:xfrm>
          <a:prstGeom prst="rect">
            <a:avLst/>
          </a:prstGeom>
        </p:spPr>
        <p:txBody>
          <a:bodyPr wrap="square">
            <a:spAutoFit/>
          </a:bodyPr>
          <a:lstStyle/>
          <a:p>
            <a:pPr lvl="0" eaLnBrk="1" hangingPunct="1">
              <a:defRPr/>
            </a:pPr>
            <a:r>
              <a:rPr lang="en-US" sz="1200" dirty="0">
                <a:solidFill>
                  <a:prstClr val="black"/>
                </a:solidFill>
                <a:latin typeface="Calibri"/>
              </a:rPr>
              <a:t>Source: </a:t>
            </a:r>
            <a:r>
              <a:rPr lang="en-US" sz="1200" i="1" dirty="0">
                <a:solidFill>
                  <a:prstClr val="black"/>
                </a:solidFill>
                <a:latin typeface="Calibri"/>
              </a:rPr>
              <a:t>Options for the Livestock Sector in Developing and Emerging Economies to 2030 and Beyond. </a:t>
            </a:r>
            <a:r>
              <a:rPr lang="en-US" sz="1200" dirty="0">
                <a:solidFill>
                  <a:prstClr val="black"/>
                </a:solidFill>
                <a:latin typeface="Calibri"/>
              </a:rPr>
              <a:t>World Economic  Forum White Paper January 2019</a:t>
            </a:r>
            <a:endParaRPr lang="en-GB" sz="1200" dirty="0">
              <a:solidFill>
                <a:prstClr val="black"/>
              </a:solidFill>
              <a:latin typeface="Calibri"/>
            </a:endParaRPr>
          </a:p>
        </p:txBody>
      </p:sp>
      <p:sp>
        <p:nvSpPr>
          <p:cNvPr id="2" name="Rectangle: Rounded Corners 1">
            <a:extLst>
              <a:ext uri="{FF2B5EF4-FFF2-40B4-BE49-F238E27FC236}">
                <a16:creationId xmlns:a16="http://schemas.microsoft.com/office/drawing/2014/main" id="{ACCD8F72-C3AA-48CA-B238-5406B24433B7}"/>
              </a:ext>
            </a:extLst>
          </p:cNvPr>
          <p:cNvSpPr/>
          <p:nvPr/>
        </p:nvSpPr>
        <p:spPr>
          <a:xfrm rot="19728450">
            <a:off x="6042287" y="702753"/>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Nutrition and diets</a:t>
            </a:r>
            <a:endParaRPr lang="en-GB" sz="1600" dirty="0"/>
          </a:p>
        </p:txBody>
      </p:sp>
      <p:sp>
        <p:nvSpPr>
          <p:cNvPr id="29" name="Rectangle: Rounded Corners 28">
            <a:extLst>
              <a:ext uri="{FF2B5EF4-FFF2-40B4-BE49-F238E27FC236}">
                <a16:creationId xmlns:a16="http://schemas.microsoft.com/office/drawing/2014/main" id="{1E192750-A1A1-494B-924F-5E9514178C10}"/>
              </a:ext>
            </a:extLst>
          </p:cNvPr>
          <p:cNvSpPr/>
          <p:nvPr/>
        </p:nvSpPr>
        <p:spPr>
          <a:xfrm rot="19786809">
            <a:off x="6079894" y="2563923"/>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GHG emissions</a:t>
            </a:r>
            <a:endParaRPr lang="en-GB" sz="1600" dirty="0"/>
          </a:p>
        </p:txBody>
      </p:sp>
      <p:sp>
        <p:nvSpPr>
          <p:cNvPr id="30" name="Rectangle: Rounded Corners 29">
            <a:extLst>
              <a:ext uri="{FF2B5EF4-FFF2-40B4-BE49-F238E27FC236}">
                <a16:creationId xmlns:a16="http://schemas.microsoft.com/office/drawing/2014/main" id="{11B32928-4D10-43A3-B681-0FD1CEA169ED}"/>
              </a:ext>
            </a:extLst>
          </p:cNvPr>
          <p:cNvSpPr/>
          <p:nvPr/>
        </p:nvSpPr>
        <p:spPr>
          <a:xfrm rot="1220044">
            <a:off x="5487906" y="4069446"/>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Food safety</a:t>
            </a:r>
            <a:endParaRPr lang="en-GB" sz="1600" dirty="0"/>
          </a:p>
        </p:txBody>
      </p:sp>
      <p:sp>
        <p:nvSpPr>
          <p:cNvPr id="31" name="Rectangle: Rounded Corners 30">
            <a:extLst>
              <a:ext uri="{FF2B5EF4-FFF2-40B4-BE49-F238E27FC236}">
                <a16:creationId xmlns:a16="http://schemas.microsoft.com/office/drawing/2014/main" id="{D0408E68-4914-49F5-9B70-25AEE334EA44}"/>
              </a:ext>
            </a:extLst>
          </p:cNvPr>
          <p:cNvSpPr/>
          <p:nvPr/>
        </p:nvSpPr>
        <p:spPr>
          <a:xfrm rot="1440209">
            <a:off x="8437332" y="462370"/>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Zoonoses</a:t>
            </a:r>
            <a:endParaRPr lang="en-GB" sz="1600" dirty="0"/>
          </a:p>
        </p:txBody>
      </p:sp>
      <p:sp>
        <p:nvSpPr>
          <p:cNvPr id="32" name="Rectangle: Rounded Corners 31">
            <a:extLst>
              <a:ext uri="{FF2B5EF4-FFF2-40B4-BE49-F238E27FC236}">
                <a16:creationId xmlns:a16="http://schemas.microsoft.com/office/drawing/2014/main" id="{99AEF31B-68AB-42AA-BCDB-993276B40EFE}"/>
              </a:ext>
            </a:extLst>
          </p:cNvPr>
          <p:cNvSpPr/>
          <p:nvPr/>
        </p:nvSpPr>
        <p:spPr>
          <a:xfrm rot="20352782">
            <a:off x="9784230" y="1097801"/>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AMR</a:t>
            </a:r>
            <a:endParaRPr lang="en-GB" sz="1600" dirty="0"/>
          </a:p>
        </p:txBody>
      </p:sp>
      <p:sp>
        <p:nvSpPr>
          <p:cNvPr id="33" name="Rectangle: Rounded Corners 32">
            <a:extLst>
              <a:ext uri="{FF2B5EF4-FFF2-40B4-BE49-F238E27FC236}">
                <a16:creationId xmlns:a16="http://schemas.microsoft.com/office/drawing/2014/main" id="{FE482D15-99DD-46A0-A10B-D2D67744F2C1}"/>
              </a:ext>
            </a:extLst>
          </p:cNvPr>
          <p:cNvSpPr/>
          <p:nvPr/>
        </p:nvSpPr>
        <p:spPr>
          <a:xfrm rot="1178351">
            <a:off x="10020731" y="2446604"/>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Water</a:t>
            </a:r>
            <a:endParaRPr lang="en-GB" sz="1600" dirty="0"/>
          </a:p>
        </p:txBody>
      </p:sp>
      <p:sp>
        <p:nvSpPr>
          <p:cNvPr id="34" name="Rectangle: Rounded Corners 33">
            <a:extLst>
              <a:ext uri="{FF2B5EF4-FFF2-40B4-BE49-F238E27FC236}">
                <a16:creationId xmlns:a16="http://schemas.microsoft.com/office/drawing/2014/main" id="{35F8E357-1425-4967-8425-255A8421CFFC}"/>
              </a:ext>
            </a:extLst>
          </p:cNvPr>
          <p:cNvSpPr/>
          <p:nvPr/>
        </p:nvSpPr>
        <p:spPr>
          <a:xfrm rot="2471382">
            <a:off x="10076442" y="5445765"/>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Waste</a:t>
            </a:r>
            <a:endParaRPr lang="en-GB" sz="1600" dirty="0"/>
          </a:p>
        </p:txBody>
      </p:sp>
      <p:sp>
        <p:nvSpPr>
          <p:cNvPr id="46" name="Rectangle: Rounded Corners 45">
            <a:extLst>
              <a:ext uri="{FF2B5EF4-FFF2-40B4-BE49-F238E27FC236}">
                <a16:creationId xmlns:a16="http://schemas.microsoft.com/office/drawing/2014/main" id="{BC75C2E0-BA3D-4D8C-9B7A-3D57E9043DA0}"/>
              </a:ext>
            </a:extLst>
          </p:cNvPr>
          <p:cNvSpPr/>
          <p:nvPr/>
        </p:nvSpPr>
        <p:spPr>
          <a:xfrm rot="20167957">
            <a:off x="5800438" y="5420989"/>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Biodiversity</a:t>
            </a:r>
            <a:endParaRPr lang="en-GB" sz="1600" dirty="0"/>
          </a:p>
        </p:txBody>
      </p:sp>
      <p:sp>
        <p:nvSpPr>
          <p:cNvPr id="47" name="Rectangle: Rounded Corners 46">
            <a:extLst>
              <a:ext uri="{FF2B5EF4-FFF2-40B4-BE49-F238E27FC236}">
                <a16:creationId xmlns:a16="http://schemas.microsoft.com/office/drawing/2014/main" id="{75DF59F7-F72D-4440-B813-CD2A9F1E8EAB}"/>
              </a:ext>
            </a:extLst>
          </p:cNvPr>
          <p:cNvSpPr/>
          <p:nvPr/>
        </p:nvSpPr>
        <p:spPr>
          <a:xfrm rot="20422540">
            <a:off x="9731267" y="3503100"/>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Welfare</a:t>
            </a:r>
            <a:endParaRPr lang="en-GB" sz="1600" dirty="0"/>
          </a:p>
        </p:txBody>
      </p:sp>
    </p:spTree>
    <p:custDataLst>
      <p:tags r:id="rId1"/>
    </p:custDataLst>
    <p:extLst>
      <p:ext uri="{BB962C8B-B14F-4D97-AF65-F5344CB8AC3E}">
        <p14:creationId xmlns:p14="http://schemas.microsoft.com/office/powerpoint/2010/main" val="3590239634"/>
      </p:ext>
    </p:extLst>
  </p:cSld>
  <p:clrMapOvr>
    <a:masterClrMapping/>
  </p:clrMapOvr>
  <mc:AlternateContent xmlns:mc="http://schemas.openxmlformats.org/markup-compatibility/2006" xmlns:p14="http://schemas.microsoft.com/office/powerpoint/2010/main">
    <mc:Choice Requires="p14">
      <p:transition spd="slow" p14:dur="2000" advTm="104685"/>
    </mc:Choice>
    <mc:Fallback xmlns="">
      <p:transition spd="slow" advTm="104685"/>
    </mc:Fallback>
  </mc:AlternateContent>
  <p:extLst>
    <p:ext uri="{3A86A75C-4F4B-4683-9AE1-C65F6400EC91}">
      <p14:laserTraceLst xmlns:p14="http://schemas.microsoft.com/office/powerpoint/2010/main">
        <p14:tracePtLst>
          <p14:tracePt t="13549" x="3644900" y="6273800"/>
          <p14:tracePt t="13745" x="2532063" y="6280150"/>
          <p14:tracePt t="13752" x="2327275" y="5616575"/>
          <p14:tracePt t="13760" x="2149475" y="4843463"/>
          <p14:tracePt t="13767" x="2081213" y="4087813"/>
          <p14:tracePt t="13774" x="2038350" y="3365500"/>
          <p14:tracePt t="13782" x="2090738" y="2838450"/>
          <p14:tracePt t="13789" x="2149475" y="2422525"/>
          <p14:tracePt t="13797" x="2217738" y="2159000"/>
          <p14:tracePt t="13806" x="2276475" y="2030413"/>
          <p14:tracePt t="13812" x="2293938" y="1954213"/>
          <p14:tracePt t="13822" x="2311400" y="1920875"/>
          <p14:tracePt t="13827" x="2336800" y="1903413"/>
          <p14:tracePt t="13837" x="2336800" y="1895475"/>
          <p14:tracePt t="13842" x="2344738" y="1895475"/>
          <p14:tracePt t="13850" x="2344738" y="1878013"/>
          <p14:tracePt t="13941" x="2362200" y="1878013"/>
          <p14:tracePt t="13949" x="2370138" y="1885950"/>
          <p14:tracePt t="13957" x="2379663" y="1885950"/>
          <p14:tracePt t="13964" x="2387600" y="1895475"/>
          <p14:tracePt t="13980" x="2405063" y="1903413"/>
          <p14:tracePt t="13987" x="2405063" y="1911350"/>
          <p14:tracePt t="13994" x="2405063" y="1920875"/>
          <p14:tracePt t="14025" x="2395538" y="1920875"/>
          <p14:tracePt t="14039" x="2387600" y="1911350"/>
          <p14:tracePt t="14048" x="2379663" y="1885950"/>
          <p14:tracePt t="14055" x="2370138" y="1835150"/>
          <p14:tracePt t="14062" x="2370138" y="1751013"/>
          <p14:tracePt t="14071" x="2379663" y="1631950"/>
          <p14:tracePt t="14078" x="2405063" y="1520825"/>
          <p14:tracePt t="14087" x="2430463" y="1427163"/>
          <p14:tracePt t="14093" x="2438400" y="1393825"/>
          <p14:tracePt t="14101" x="2438400" y="1376363"/>
          <p14:tracePt t="14108" x="2438400" y="1343025"/>
          <p14:tracePt t="14115" x="2438400" y="1333500"/>
          <p14:tracePt t="14123" x="2438400" y="1325563"/>
          <p14:tracePt t="14153" x="2438400" y="1317625"/>
          <p14:tracePt t="14161" x="2430463" y="1308100"/>
          <p14:tracePt t="14170" x="2420938" y="1308100"/>
          <p14:tracePt t="14176" x="2413000" y="1308100"/>
          <p14:tracePt t="14188" x="2405063" y="1300163"/>
          <p14:tracePt t="14198" x="2405063" y="1282700"/>
          <p14:tracePt t="14214" x="2395538" y="1282700"/>
          <p14:tracePt t="14259" x="2395538" y="1292225"/>
          <p14:tracePt t="14282" x="2395538" y="1300163"/>
          <p14:tracePt t="14819" x="2370138" y="1292225"/>
          <p14:tracePt t="14827" x="2311400" y="1257300"/>
          <p14:tracePt t="14834" x="2243138" y="1231900"/>
          <p14:tracePt t="14842" x="2200275" y="1216025"/>
          <p14:tracePt t="14849" x="2141538" y="1206500"/>
          <p14:tracePt t="14857" x="2081213" y="1206500"/>
          <p14:tracePt t="14864" x="2038350" y="1206500"/>
          <p14:tracePt t="14872" x="2005013" y="1206500"/>
          <p14:tracePt t="14880" x="1979613" y="1206500"/>
          <p14:tracePt t="14888" x="1971675" y="1206500"/>
          <p14:tracePt t="14895" x="1946275" y="1206500"/>
          <p14:tracePt t="14904" x="1936750" y="1206500"/>
          <p14:tracePt t="14918" x="1920875" y="1206500"/>
          <p14:tracePt t="14925" x="1911350" y="1206500"/>
          <p14:tracePt t="14948" x="1903413" y="1206500"/>
          <p14:tracePt t="14963" x="1893888" y="1198563"/>
          <p14:tracePt t="15038" x="1885950" y="1198563"/>
          <p14:tracePt t="15046" x="1868488" y="1189038"/>
          <p14:tracePt t="15054" x="1843088" y="1181100"/>
          <p14:tracePt t="15062" x="1792288" y="1155700"/>
          <p14:tracePt t="15071" x="1708150" y="1096963"/>
          <p14:tracePt t="15077" x="1606550" y="1054100"/>
          <p14:tracePt t="15084" x="1528763" y="993775"/>
          <p14:tracePt t="15092" x="1470025" y="960438"/>
          <p14:tracePt t="15099" x="1419225" y="952500"/>
          <p14:tracePt t="15106" x="1376363" y="942975"/>
          <p14:tracePt t="15114" x="1317625" y="942975"/>
          <p14:tracePt t="15123" x="1198563" y="1003300"/>
          <p14:tracePt t="15129" x="1036638" y="1130300"/>
          <p14:tracePt t="15138" x="798513" y="1292225"/>
          <p14:tracePt t="15144" x="679450" y="1376363"/>
          <p14:tracePt t="15155" x="611188" y="1444625"/>
          <p14:tracePt t="15160" x="569913" y="1462088"/>
          <p14:tracePt t="15168" x="552450" y="1477963"/>
          <p14:tracePt t="15189" x="544513" y="1487488"/>
          <p14:tracePt t="15199" x="544513" y="1477963"/>
          <p14:tracePt t="15208" x="552450" y="1427163"/>
          <p14:tracePt t="15213" x="611188" y="1308100"/>
          <p14:tracePt t="15222" x="730250" y="1147763"/>
          <p14:tracePt t="15228" x="892175" y="1003300"/>
          <p14:tracePt t="15238" x="993775" y="892175"/>
          <p14:tracePt t="15243" x="1104900" y="815975"/>
          <p14:tracePt t="15251" x="1206500" y="765175"/>
          <p14:tracePt t="15259" x="1282700" y="755650"/>
          <p14:tracePt t="15265" x="1325563" y="747713"/>
          <p14:tracePt t="15273" x="1368425" y="747713"/>
          <p14:tracePt t="15281" x="1384300" y="755650"/>
          <p14:tracePt t="15289" x="1409700" y="773113"/>
          <p14:tracePt t="15296" x="1435100" y="808038"/>
          <p14:tracePt t="15304" x="1444625" y="841375"/>
          <p14:tracePt t="15311" x="1462088" y="874713"/>
          <p14:tracePt t="15320" x="1462088" y="935038"/>
          <p14:tracePt t="15326" x="1470025" y="960438"/>
          <p14:tracePt t="15334" x="1470025" y="993775"/>
          <p14:tracePt t="15342" x="1477963" y="1011238"/>
          <p14:tracePt t="15349" x="1477963" y="1019175"/>
          <p14:tracePt t="15364" x="1477963" y="1028700"/>
          <p14:tracePt t="15387" x="1477963" y="1019175"/>
          <p14:tracePt t="15394" x="1470025" y="1003300"/>
          <p14:tracePt t="15405" x="1462088" y="960438"/>
          <p14:tracePt t="15409" x="1452563" y="925513"/>
          <p14:tracePt t="15417" x="1427163" y="874713"/>
          <p14:tracePt t="15424" x="1409700" y="858838"/>
          <p14:tracePt t="15432" x="1393825" y="841375"/>
          <p14:tracePt t="15439" x="1376363" y="833438"/>
          <p14:tracePt t="15447" x="1368425" y="823913"/>
          <p14:tracePt t="15455" x="1325563" y="823913"/>
          <p14:tracePt t="15463" x="1290638" y="833438"/>
          <p14:tracePt t="15471" x="1239838" y="866775"/>
          <p14:tracePt t="15477" x="1189038" y="884238"/>
          <p14:tracePt t="15487" x="1155700" y="909638"/>
          <p14:tracePt t="15493" x="1130300" y="917575"/>
          <p14:tracePt t="15500" x="1112838" y="925513"/>
          <p14:tracePt t="15508" x="1112838" y="935038"/>
          <p14:tracePt t="15515" x="1104900" y="935038"/>
          <p14:tracePt t="15523" x="1087438" y="935038"/>
          <p14:tracePt t="15561" x="1079500" y="925513"/>
          <p14:tracePt t="15622" x="1095375" y="925513"/>
          <p14:tracePt t="15629" x="1112838" y="935038"/>
          <p14:tracePt t="15637" x="1112838" y="942975"/>
          <p14:tracePt t="15643" x="1147763" y="952500"/>
          <p14:tracePt t="15655" x="1206500" y="985838"/>
          <p14:tracePt t="15659" x="1308100" y="1019175"/>
          <p14:tracePt t="15667" x="1444625" y="1044575"/>
          <p14:tracePt t="15674" x="1579563" y="1054100"/>
          <p14:tracePt t="15682" x="1741488" y="1079500"/>
          <p14:tracePt t="15689" x="1920875" y="1079500"/>
          <p14:tracePt t="15697" x="2132013" y="1104900"/>
          <p14:tracePt t="15705" x="2395538" y="1104900"/>
          <p14:tracePt t="15712" x="2549525" y="1104900"/>
          <p14:tracePt t="15721" x="2744788" y="1104900"/>
          <p14:tracePt t="15727" x="2897188" y="1104900"/>
          <p14:tracePt t="15736" x="3024188" y="1104900"/>
          <p14:tracePt t="15743" x="3109913" y="1096963"/>
          <p14:tracePt t="15750" x="3168650" y="1087438"/>
          <p14:tracePt t="15758" x="3203575" y="1079500"/>
          <p14:tracePt t="15765" x="3219450" y="1079500"/>
          <p14:tracePt t="15772" x="3228975" y="1069975"/>
          <p14:tracePt t="15780" x="3244850" y="1054100"/>
          <p14:tracePt t="15788" x="3254375" y="1044575"/>
          <p14:tracePt t="15795" x="3262313" y="1036638"/>
          <p14:tracePt t="15804" x="3270250" y="1019175"/>
          <p14:tracePt t="15811" x="3270250" y="1011238"/>
          <p14:tracePt t="15849" x="3262313" y="1011238"/>
          <p14:tracePt t="15856" x="3254375" y="1011238"/>
          <p14:tracePt t="15864" x="3228975" y="1011238"/>
          <p14:tracePt t="15871" x="3194050" y="1011238"/>
          <p14:tracePt t="15879" x="3117850" y="1036638"/>
          <p14:tracePt t="15887" x="3016250" y="1044575"/>
          <p14:tracePt t="15894" x="2930525" y="1044575"/>
          <p14:tracePt t="15904" x="2863850" y="1044575"/>
          <p14:tracePt t="15909" x="2778125" y="1044575"/>
          <p14:tracePt t="15917" x="2693988" y="1019175"/>
          <p14:tracePt t="15924" x="2600325" y="1003300"/>
          <p14:tracePt t="15932" x="2540000" y="968375"/>
          <p14:tracePt t="15939" x="2471738" y="917575"/>
          <p14:tracePt t="15947" x="2446338" y="874713"/>
          <p14:tracePt t="15954" x="2405063" y="841375"/>
          <p14:tracePt t="15961" x="2395538" y="808038"/>
          <p14:tracePt t="15971" x="2387600" y="773113"/>
          <p14:tracePt t="15977" x="2387600" y="739775"/>
          <p14:tracePt t="15987" x="2387600" y="730250"/>
          <p14:tracePt t="15993" x="2387600" y="722313"/>
          <p14:tracePt t="16007" x="2413000" y="714375"/>
          <p14:tracePt t="16015" x="2438400" y="714375"/>
          <p14:tracePt t="16022" x="2557463" y="714375"/>
          <p14:tracePt t="16030" x="2659063" y="739775"/>
          <p14:tracePt t="16038" x="2786063" y="773113"/>
          <p14:tracePt t="16045" x="2846388" y="790575"/>
          <p14:tracePt t="16055" x="2905125" y="815975"/>
          <p14:tracePt t="16062" x="2973388" y="833438"/>
          <p14:tracePt t="16077" x="3049588" y="849313"/>
          <p14:tracePt t="16083" x="3067050" y="866775"/>
          <p14:tracePt t="16090" x="3074988" y="866775"/>
          <p14:tracePt t="16098" x="3100388" y="866775"/>
          <p14:tracePt t="16105" x="3109913" y="874713"/>
          <p14:tracePt t="16204" x="3127375" y="874713"/>
          <p14:tracePt t="16212" x="3160713" y="874713"/>
          <p14:tracePt t="16219" x="3262313" y="841375"/>
          <p14:tracePt t="16227" x="3432175" y="773113"/>
          <p14:tracePt t="16234" x="3551238" y="714375"/>
          <p14:tracePt t="16242" x="3636963" y="671513"/>
          <p14:tracePt t="16250" x="3738563" y="636588"/>
          <p14:tracePt t="16257" x="3806825" y="595313"/>
          <p14:tracePt t="16265" x="3840163" y="577850"/>
          <p14:tracePt t="16272" x="3873500" y="560388"/>
          <p14:tracePt t="16280" x="3890963" y="552450"/>
          <p14:tracePt t="16287" x="3900488" y="552450"/>
          <p14:tracePt t="16325" x="3900488" y="560388"/>
          <p14:tracePt t="16333" x="3890963" y="569913"/>
          <p14:tracePt t="16340" x="3883025" y="569913"/>
          <p14:tracePt t="16348" x="3857625" y="569913"/>
          <p14:tracePt t="16355" x="3840163" y="577850"/>
          <p14:tracePt t="16363" x="3832225" y="577850"/>
          <p14:tracePt t="16371" x="3822700" y="577850"/>
          <p14:tracePt t="16378" x="3814763" y="577850"/>
          <p14:tracePt t="16402" x="3797300" y="577850"/>
          <p14:tracePt t="16408" x="3797300" y="569913"/>
          <p14:tracePt t="16416" x="3789363" y="560388"/>
          <p14:tracePt t="16431" x="3789363" y="552450"/>
          <p14:tracePt t="16446" x="3789363" y="544513"/>
          <p14:tracePt t="16454" x="3789363" y="534988"/>
          <p14:tracePt t="16462" x="3789363" y="527050"/>
          <p14:tracePt t="16470" x="3789363" y="519113"/>
          <p14:tracePt t="16476" x="3781425" y="509588"/>
          <p14:tracePt t="16484" x="3781425" y="501650"/>
          <p14:tracePt t="16492" x="3781425" y="492125"/>
          <p14:tracePt t="16499" x="3771900" y="466725"/>
          <p14:tracePt t="16506" x="3771900" y="450850"/>
          <p14:tracePt t="16514" x="3763963" y="441325"/>
          <p14:tracePt t="16537" x="3763963" y="433388"/>
          <p14:tracePt t="16560" x="3771900" y="433388"/>
          <p14:tracePt t="16567" x="3781425" y="433388"/>
          <p14:tracePt t="16575" x="3806825" y="433388"/>
          <p14:tracePt t="16583" x="3832225" y="433388"/>
          <p14:tracePt t="16590" x="3857625" y="433388"/>
          <p14:tracePt t="16598" x="3900488" y="433388"/>
          <p14:tracePt t="16605" x="3925888" y="433388"/>
          <p14:tracePt t="16613" x="3941763" y="433388"/>
          <p14:tracePt t="16620" x="3959225" y="433388"/>
          <p14:tracePt t="16628" x="3967163" y="433388"/>
          <p14:tracePt t="16643" x="3976688" y="433388"/>
          <p14:tracePt t="16787" x="3976688" y="441325"/>
          <p14:tracePt t="16802" x="3992563" y="441325"/>
          <p14:tracePt t="16817" x="4010025" y="441325"/>
          <p14:tracePt t="16824" x="4035425" y="441325"/>
          <p14:tracePt t="16832" x="4044950" y="441325"/>
          <p14:tracePt t="16840" x="4052888" y="441325"/>
          <p14:tracePt t="16847" x="4060825" y="441325"/>
          <p14:tracePt t="16863" x="4070350" y="441325"/>
          <p14:tracePt t="16923" x="4060825" y="441325"/>
          <p14:tracePt t="16931" x="4052888" y="450850"/>
          <p14:tracePt t="16938" x="4052888" y="458788"/>
          <p14:tracePt t="16945" x="4044950" y="458788"/>
          <p14:tracePt t="16954" x="4035425" y="466725"/>
          <p14:tracePt t="16971" x="4017963" y="466725"/>
          <p14:tracePt t="17028" x="4027488" y="466725"/>
          <p14:tracePt t="17052" x="4035425" y="466725"/>
          <p14:tracePt t="17067" x="4044950" y="466725"/>
          <p14:tracePt t="17119" x="4044950" y="476250"/>
          <p14:tracePt t="17429" x="4146550" y="501650"/>
          <p14:tracePt t="17437" x="4273550" y="527050"/>
          <p14:tracePt t="17444" x="4410075" y="560388"/>
          <p14:tracePt t="17452" x="4519613" y="595313"/>
          <p14:tracePt t="17459" x="4621213" y="620713"/>
          <p14:tracePt t="17467" x="4724400" y="628650"/>
          <p14:tracePt t="17475" x="4808538" y="654050"/>
          <p14:tracePt t="17483" x="4859338" y="654050"/>
          <p14:tracePt t="17491" x="4910138" y="654050"/>
          <p14:tracePt t="17498" x="4935538" y="654050"/>
          <p14:tracePt t="17506" x="4962525" y="654050"/>
          <p14:tracePt t="17512" x="4995863" y="646113"/>
          <p14:tracePt t="17521" x="5054600" y="611188"/>
          <p14:tracePt t="17529" x="5165725" y="527050"/>
          <p14:tracePt t="17537" x="5267325" y="450850"/>
          <p14:tracePt t="17544" x="5353050" y="357188"/>
          <p14:tracePt t="17554" x="5411788" y="296863"/>
          <p14:tracePt t="17559" x="5497513" y="230188"/>
          <p14:tracePt t="17566" x="5556250" y="203200"/>
          <p14:tracePt t="17573" x="5591175" y="169863"/>
          <p14:tracePt t="17582" x="5616575" y="152400"/>
          <p14:tracePt t="17589" x="5641975" y="144463"/>
          <p14:tracePt t="17596" x="5649913" y="144463"/>
          <p14:tracePt t="17604" x="5667375" y="144463"/>
          <p14:tracePt t="17627" x="5667375" y="161925"/>
          <p14:tracePt t="17642" x="5667375" y="169863"/>
          <p14:tracePt t="17657" x="5667375" y="177800"/>
          <p14:tracePt t="17664" x="5667375" y="187325"/>
          <p14:tracePt t="17680" x="5667375" y="195263"/>
          <p14:tracePt t="17687" x="5657850" y="203200"/>
          <p14:tracePt t="17704" x="5649913" y="220663"/>
          <p14:tracePt t="17710" x="5641975" y="230188"/>
          <p14:tracePt t="17720" x="5632450" y="230188"/>
          <p14:tracePt t="17725" x="5632450" y="246063"/>
          <p14:tracePt t="17733" x="5624513" y="255588"/>
          <p14:tracePt t="17740" x="5616575" y="263525"/>
          <p14:tracePt t="17748" x="5616575" y="296863"/>
          <p14:tracePt t="17756" x="5599113" y="331788"/>
          <p14:tracePt t="17763" x="5591175" y="365125"/>
          <p14:tracePt t="17771" x="5573713" y="400050"/>
          <p14:tracePt t="17778" x="5548313" y="458788"/>
          <p14:tracePt t="17788" x="5538788" y="492125"/>
          <p14:tracePt t="17793" x="5513388" y="544513"/>
          <p14:tracePt t="17802" x="5513388" y="560388"/>
          <p14:tracePt t="17808" x="5513388" y="569913"/>
          <p14:tracePt t="17816" x="5513388" y="577850"/>
          <p14:tracePt t="17824" x="5505450" y="585788"/>
          <p14:tracePt t="17869" x="5505450" y="569913"/>
          <p14:tracePt t="17876" x="5497513" y="560388"/>
          <p14:tracePt t="17884" x="5497513" y="534988"/>
          <p14:tracePt t="17892" x="5497513" y="519113"/>
          <p14:tracePt t="17906" x="5497513" y="509588"/>
          <p14:tracePt t="17914" x="5497513" y="501650"/>
          <p14:tracePt t="17937" x="5487988" y="501650"/>
          <p14:tracePt t="17974" x="5472113" y="501650"/>
          <p14:tracePt t="18020" x="5462588" y="501650"/>
          <p14:tracePt t="19019" x="5429250" y="552450"/>
          <p14:tracePt t="19025" x="5411788" y="560388"/>
          <p14:tracePt t="19035" x="5394325" y="585788"/>
          <p14:tracePt t="19042" x="5386388" y="595313"/>
          <p14:tracePt t="19049" x="5378450" y="603250"/>
          <p14:tracePt t="19102" x="5378450" y="611188"/>
          <p14:tracePt t="19110" x="5378450" y="620713"/>
          <p14:tracePt t="19117" x="5368925" y="628650"/>
          <p14:tracePt t="19124" x="5353050" y="663575"/>
          <p14:tracePt t="19132" x="5318125" y="730250"/>
          <p14:tracePt t="19139" x="5267325" y="833438"/>
          <p14:tracePt t="19147" x="5233988" y="909638"/>
          <p14:tracePt t="19155" x="5208588" y="960438"/>
          <p14:tracePt t="19162" x="5191125" y="985838"/>
          <p14:tracePt t="19171" x="5173663" y="1003300"/>
          <p14:tracePt t="19177" x="5165725" y="1003300"/>
          <p14:tracePt t="19189" x="5157788" y="1011238"/>
          <p14:tracePt t="19215" x="5157788" y="993775"/>
          <p14:tracePt t="19223" x="5157788" y="968375"/>
          <p14:tracePt t="19230" x="5157788" y="952500"/>
          <p14:tracePt t="19238" x="5157788" y="935038"/>
          <p14:tracePt t="19245" x="5165725" y="917575"/>
          <p14:tracePt t="19255" x="5165725" y="900113"/>
          <p14:tracePt t="19261" x="5173663" y="892175"/>
          <p14:tracePt t="19271" x="5183188" y="884238"/>
          <p14:tracePt t="19313" x="5173663" y="884238"/>
          <p14:tracePt t="19329" x="5165725" y="874713"/>
          <p14:tracePt t="19336" x="5157788" y="874713"/>
          <p14:tracePt t="19344" x="5140325" y="866775"/>
          <p14:tracePt t="19354" x="5122863" y="858838"/>
          <p14:tracePt t="19359" x="5097463" y="841375"/>
          <p14:tracePt t="19366" x="5080000" y="808038"/>
          <p14:tracePt t="19374" x="5054600" y="790575"/>
          <p14:tracePt t="19381" x="5038725" y="773113"/>
          <p14:tracePt t="19389" x="5029200" y="765175"/>
          <p14:tracePt t="19397" x="5029200" y="739775"/>
          <p14:tracePt t="19412" x="5029200" y="730250"/>
          <p14:tracePt t="19420" x="5021263" y="730250"/>
          <p14:tracePt t="19427" x="5013325" y="730250"/>
          <p14:tracePt t="19442" x="4995863" y="730250"/>
          <p14:tracePt t="19449" x="4962525" y="730250"/>
          <p14:tracePt t="19457" x="4894263" y="730250"/>
          <p14:tracePt t="19465" x="4800600" y="755650"/>
          <p14:tracePt t="19472" x="4681538" y="773113"/>
          <p14:tracePt t="19480" x="4595813" y="773113"/>
          <p14:tracePt t="19488" x="4537075" y="773113"/>
          <p14:tracePt t="19494" x="4503738" y="773113"/>
          <p14:tracePt t="19504" x="4494213" y="773113"/>
          <p14:tracePt t="19510" x="4468813" y="773113"/>
          <p14:tracePt t="19521" x="4451350" y="765175"/>
          <p14:tracePt t="19525" x="4443413" y="755650"/>
          <p14:tracePt t="19533" x="4435475" y="747713"/>
          <p14:tracePt t="19541" x="4425950" y="747713"/>
          <p14:tracePt t="19548" x="4418013" y="739775"/>
          <p14:tracePt t="19563" x="4400550" y="739775"/>
          <p14:tracePt t="19571" x="4392613" y="739775"/>
          <p14:tracePt t="19578" x="4359275" y="747713"/>
          <p14:tracePt t="19587" x="4265613" y="798513"/>
          <p14:tracePt t="19594" x="4086225" y="892175"/>
          <p14:tracePt t="19605" x="3967163" y="960438"/>
          <p14:tracePt t="19608" x="3848100" y="1011238"/>
          <p14:tracePt t="19616" x="3771900" y="1054100"/>
          <p14:tracePt t="19624" x="3738563" y="1069975"/>
          <p14:tracePt t="19632" x="3703638" y="1087438"/>
          <p14:tracePt t="19638" x="3678238" y="1087438"/>
          <p14:tracePt t="19646" x="3670300" y="1096963"/>
          <p14:tracePt t="19654" x="3644900" y="1096963"/>
          <p14:tracePt t="19661" x="3627438" y="1096963"/>
          <p14:tracePt t="19671" x="3619500" y="1096963"/>
          <p14:tracePt t="19676" x="3594100" y="1096963"/>
          <p14:tracePt t="19684" x="3568700" y="1087438"/>
          <p14:tracePt t="19692" x="3551238" y="1069975"/>
          <p14:tracePt t="19699" x="3525838" y="1062038"/>
          <p14:tracePt t="19707" x="3508375" y="1062038"/>
          <p14:tracePt t="19714" x="3482975" y="1062038"/>
          <p14:tracePt t="19722" x="3457575" y="1062038"/>
          <p14:tracePt t="19730" x="3406775" y="1069975"/>
          <p14:tracePt t="19738" x="3363913" y="1096963"/>
          <p14:tracePt t="19744" x="3313113" y="1112838"/>
          <p14:tracePt t="19754" x="3270250" y="1155700"/>
          <p14:tracePt t="19760" x="3254375" y="1173163"/>
          <p14:tracePt t="19770" x="3203575" y="1181100"/>
          <p14:tracePt t="19775" x="3194050" y="1198563"/>
          <p14:tracePt t="19783" x="3178175" y="1198563"/>
          <p14:tracePt t="19790" x="3168650" y="1198563"/>
          <p14:tracePt t="19820" x="3152775" y="1198563"/>
          <p14:tracePt t="19858" x="3143250" y="1198563"/>
          <p14:tracePt t="19865" x="3143250" y="1206500"/>
          <p14:tracePt t="19873" x="3143250" y="1223963"/>
          <p14:tracePt t="19880" x="3143250" y="1241425"/>
          <p14:tracePt t="19893" x="3135313" y="1266825"/>
          <p14:tracePt t="19896" x="3127375" y="1308100"/>
          <p14:tracePt t="19905" x="3117850" y="1333500"/>
          <p14:tracePt t="19911" x="3117850" y="1360488"/>
          <p14:tracePt t="19920" x="3117850" y="1376363"/>
          <p14:tracePt t="19926" x="3117850" y="1385888"/>
          <p14:tracePt t="19935" x="3117850" y="1393825"/>
          <p14:tracePt t="19957" x="3135313" y="1393825"/>
          <p14:tracePt t="19964" x="3152775" y="1393825"/>
          <p14:tracePt t="19971" x="3186113" y="1393825"/>
          <p14:tracePt t="19979" x="3219450" y="1385888"/>
          <p14:tracePt t="19987" x="3270250" y="1360488"/>
          <p14:tracePt t="19994" x="3287713" y="1360488"/>
          <p14:tracePt t="20004" x="3322638" y="1360488"/>
          <p14:tracePt t="20009" x="3338513" y="1360488"/>
          <p14:tracePt t="20024" x="3348038" y="1368425"/>
          <p14:tracePt t="20039" x="3355975" y="1368425"/>
          <p14:tracePt t="20047" x="3355975" y="1376363"/>
          <p14:tracePt t="20108" x="3355975" y="1360488"/>
          <p14:tracePt t="20123" x="3355975" y="1350963"/>
          <p14:tracePt t="20137" x="3355975" y="1343025"/>
          <p14:tracePt t="20184" x="3355975" y="1350963"/>
          <p14:tracePt t="20244" x="3348038" y="1350963"/>
          <p14:tracePt t="20259" x="3348038" y="1343025"/>
          <p14:tracePt t="20274" x="3338513" y="1343025"/>
          <p14:tracePt t="20282" x="3330575" y="1333500"/>
          <p14:tracePt t="20289" x="3313113" y="1325563"/>
          <p14:tracePt t="20297" x="3305175" y="1325563"/>
          <p14:tracePt t="20304" x="3297238" y="1317625"/>
          <p14:tracePt t="20312" x="3270250" y="1317625"/>
          <p14:tracePt t="20320" x="3236913" y="1317625"/>
          <p14:tracePt t="20327" x="3211513" y="1317625"/>
          <p14:tracePt t="20337" x="3168650" y="1317625"/>
          <p14:tracePt t="20342" x="3135313" y="1317625"/>
          <p14:tracePt t="20350" x="3109913" y="1317625"/>
          <p14:tracePt t="20357" x="3084513" y="1317625"/>
          <p14:tracePt t="20364" x="3074988" y="1308100"/>
          <p14:tracePt t="20372" x="3067050" y="1300163"/>
          <p14:tracePt t="20380" x="3049588" y="1292225"/>
          <p14:tracePt t="20387" x="3041650" y="1282700"/>
          <p14:tracePt t="20395" x="3041650" y="1274763"/>
          <p14:tracePt t="20410" x="3033713" y="1266825"/>
          <p14:tracePt t="20448" x="3024188" y="1266825"/>
          <p14:tracePt t="20463" x="3016250" y="1266825"/>
          <p14:tracePt t="20479" x="3008313" y="1266825"/>
          <p14:tracePt t="20485" x="2998788" y="1266825"/>
          <p14:tracePt t="20501" x="2990850" y="1266825"/>
          <p14:tracePt t="20508" x="2982913" y="1266825"/>
          <p14:tracePt t="20515" x="2973388" y="1266825"/>
          <p14:tracePt t="20523" x="2955925" y="1266825"/>
          <p14:tracePt t="20530" x="2947988" y="1266825"/>
          <p14:tracePt t="20538" x="2947988" y="1257300"/>
          <p14:tracePt t="20546" x="2940050" y="1249363"/>
          <p14:tracePt t="20554" x="2930525" y="1249363"/>
          <p14:tracePt t="20570" x="2922588" y="1231900"/>
          <p14:tracePt t="20584" x="2905125" y="1231900"/>
          <p14:tracePt t="20591" x="2879725" y="1241425"/>
          <p14:tracePt t="20606" x="2863850" y="1249363"/>
          <p14:tracePt t="20614" x="2846388" y="1257300"/>
          <p14:tracePt t="20623" x="2838450" y="1257300"/>
          <p14:tracePt t="20630" x="2820988" y="1257300"/>
          <p14:tracePt t="20638" x="2803525" y="1257300"/>
          <p14:tracePt t="20644" x="2795588" y="1257300"/>
          <p14:tracePt t="20654" x="2778125" y="1257300"/>
          <p14:tracePt t="20667" x="2770188" y="1257300"/>
          <p14:tracePt t="20674" x="2752725" y="1257300"/>
          <p14:tracePt t="20689" x="2752725" y="1241425"/>
          <p14:tracePt t="20697" x="2752725" y="1223963"/>
          <p14:tracePt t="20705" x="2744788" y="1206500"/>
          <p14:tracePt t="20721" x="2744788" y="1189038"/>
          <p14:tracePt t="20738" x="2735263" y="1181100"/>
          <p14:tracePt t="20742" x="2735263" y="1173163"/>
          <p14:tracePt t="20750" x="2727325" y="1173163"/>
          <p14:tracePt t="20765" x="2719388" y="1163638"/>
          <p14:tracePt t="20773" x="2709863" y="1163638"/>
          <p14:tracePt t="20780" x="2701925" y="1155700"/>
          <p14:tracePt t="20788" x="2693988" y="1155700"/>
          <p14:tracePt t="20795" x="2676525" y="1147763"/>
          <p14:tracePt t="20804" x="2668588" y="1130300"/>
          <p14:tracePt t="20810" x="2668588" y="1112838"/>
          <p14:tracePt t="20820" x="2659063" y="1096963"/>
          <p14:tracePt t="20825" x="2651125" y="1069975"/>
          <p14:tracePt t="20833" x="2651125" y="1036638"/>
          <p14:tracePt t="20840" x="2651125" y="993775"/>
          <p14:tracePt t="20848" x="2668588" y="942975"/>
          <p14:tracePt t="20856" x="2676525" y="900113"/>
          <p14:tracePt t="20863" x="2693988" y="874713"/>
          <p14:tracePt t="20872" x="2693988" y="858838"/>
          <p14:tracePt t="20878" x="2709863" y="841375"/>
          <p14:tracePt t="20894" x="2709863" y="833438"/>
          <p14:tracePt t="20904" x="2701925" y="833438"/>
          <p14:tracePt t="20924" x="2693988" y="849313"/>
          <p14:tracePt t="20931" x="2684463" y="858838"/>
          <p14:tracePt t="20939" x="2676525" y="858838"/>
          <p14:tracePt t="20955" x="2676525" y="866775"/>
          <p14:tracePt t="20962" x="2668588" y="866775"/>
          <p14:tracePt t="20971" x="2668588" y="874713"/>
          <p14:tracePt t="20992" x="2659063" y="874713"/>
          <p14:tracePt t="21022" x="2659063" y="866775"/>
          <p14:tracePt t="21030" x="2651125" y="866775"/>
          <p14:tracePt t="21046" x="2651125" y="858838"/>
          <p14:tracePt t="21084" x="2641600" y="866775"/>
          <p14:tracePt t="21091" x="2641600" y="874713"/>
          <p14:tracePt t="21099" x="2633663" y="884238"/>
          <p14:tracePt t="21114" x="2633663" y="900113"/>
          <p14:tracePt t="21121" x="2633663" y="909638"/>
          <p14:tracePt t="21137" x="2633663" y="917575"/>
          <p14:tracePt t="21143" x="2633663" y="925513"/>
          <p14:tracePt t="21197" x="2625725" y="935038"/>
          <p14:tracePt t="21204" x="2616200" y="960438"/>
          <p14:tracePt t="21212" x="2582863" y="1054100"/>
          <p14:tracePt t="21220" x="2524125" y="1181100"/>
          <p14:tracePt t="21227" x="2481263" y="1292225"/>
          <p14:tracePt t="21241" x="2430463" y="1376363"/>
          <p14:tracePt t="21243" x="2413000" y="1436688"/>
          <p14:tracePt t="21251" x="2395538" y="1462088"/>
          <p14:tracePt t="21258" x="2387600" y="1487488"/>
          <p14:tracePt t="21265" x="2379663" y="1495425"/>
          <p14:tracePt t="21272" x="2379663" y="1512888"/>
          <p14:tracePt t="21311" x="2379663" y="1504950"/>
          <p14:tracePt t="21325" x="2379663" y="1495425"/>
          <p14:tracePt t="21334" x="2387600" y="1487488"/>
          <p14:tracePt t="21348" x="2387600" y="1477963"/>
          <p14:tracePt t="21355" x="2395538" y="1477963"/>
          <p14:tracePt t="21371" x="2405063" y="1477963"/>
          <p14:tracePt t="21387" x="2413000" y="1477963"/>
          <p14:tracePt t="21394" x="2413000" y="1495425"/>
          <p14:tracePt t="21404" x="2420938" y="1520825"/>
          <p14:tracePt t="21409" x="2430463" y="1520825"/>
          <p14:tracePt t="21416" x="2430463" y="1530350"/>
          <p14:tracePt t="21424" x="2430463" y="1538288"/>
          <p14:tracePt t="21432" x="2438400" y="1538288"/>
          <p14:tracePt t="21439" x="2438400" y="1546225"/>
          <p14:tracePt t="21446" x="2446338" y="1546225"/>
          <p14:tracePt t="21469" x="2455863" y="1546225"/>
          <p14:tracePt t="21477" x="2463800" y="1546225"/>
          <p14:tracePt t="21487" x="2471738" y="1546225"/>
          <p14:tracePt t="21492" x="2497138" y="1538288"/>
          <p14:tracePt t="21500" x="2514600" y="1538288"/>
          <p14:tracePt t="21507" x="2524125" y="1530350"/>
          <p14:tracePt t="21515" x="2540000" y="1530350"/>
          <p14:tracePt t="21522" x="2565400" y="1530350"/>
          <p14:tracePt t="21530" x="2574925" y="1530350"/>
          <p14:tracePt t="21537" x="2590800" y="1530350"/>
          <p14:tracePt t="21545" x="2600325" y="1530350"/>
          <p14:tracePt t="21554" x="2616200" y="1530350"/>
          <p14:tracePt t="21561" x="2633663" y="1530350"/>
          <p14:tracePt t="21575" x="2651125" y="1530350"/>
          <p14:tracePt t="21583" x="2659063" y="1520825"/>
          <p14:tracePt t="21590" x="2676525" y="1520825"/>
          <p14:tracePt t="21598" x="2709863" y="1504950"/>
          <p14:tracePt t="21605" x="2727325" y="1495425"/>
          <p14:tracePt t="21613" x="2735263" y="1495425"/>
          <p14:tracePt t="21621" x="2744788" y="1495425"/>
          <p14:tracePt t="21629" x="2752725" y="1495425"/>
          <p14:tracePt t="21643" x="2760663" y="1512888"/>
          <p14:tracePt t="21658" x="2760663" y="1520825"/>
          <p14:tracePt t="21665" x="2760663" y="1530350"/>
          <p14:tracePt t="21681" x="2752725" y="1530350"/>
          <p14:tracePt t="21688" x="2744788" y="1530350"/>
          <p14:tracePt t="21704" x="2735263" y="1530350"/>
          <p14:tracePt t="21712" x="2727325" y="1512888"/>
          <p14:tracePt t="21720" x="2719388" y="1495425"/>
          <p14:tracePt t="21726" x="2709863" y="1462088"/>
          <p14:tracePt t="21736" x="2709863" y="1401763"/>
          <p14:tracePt t="21742" x="2709863" y="1343025"/>
          <p14:tracePt t="21750" x="2709863" y="1274763"/>
          <p14:tracePt t="21757" x="2709863" y="1198563"/>
          <p14:tracePt t="21764" x="2709863" y="1155700"/>
          <p14:tracePt t="21772" x="2709863" y="1122363"/>
          <p14:tracePt t="21780" x="2709863" y="1112838"/>
          <p14:tracePt t="21787" x="2709863" y="1096963"/>
          <p14:tracePt t="21803" x="2709863" y="1087438"/>
          <p14:tracePt t="21833" x="2701925" y="1087438"/>
          <p14:tracePt t="21847" x="2693988" y="1087438"/>
          <p14:tracePt t="21901" x="2693988" y="1079500"/>
          <p14:tracePt t="21908" x="2709863" y="1069975"/>
          <p14:tracePt t="21915" x="2709863" y="1054100"/>
          <p14:tracePt t="21923" x="2719388" y="1036638"/>
          <p14:tracePt t="21931" x="2719388" y="1019175"/>
          <p14:tracePt t="21938" x="2719388" y="1011238"/>
          <p14:tracePt t="21991" x="2701925" y="1019175"/>
          <p14:tracePt t="21999" x="2701925" y="1028700"/>
          <p14:tracePt t="22006" x="2693988" y="1028700"/>
          <p14:tracePt t="22014" x="2684463" y="1028700"/>
          <p14:tracePt t="22021" x="2684463" y="1036638"/>
          <p14:tracePt t="22097" x="2684463" y="1028700"/>
          <p14:tracePt t="22180" x="2684463" y="1036638"/>
          <p14:tracePt t="22256" x="2684463" y="1044575"/>
          <p14:tracePt t="22271" x="2684463" y="1054100"/>
          <p14:tracePt t="22279" x="2684463" y="1062038"/>
          <p14:tracePt t="22286" x="2684463" y="1069975"/>
          <p14:tracePt t="22294" x="2676525" y="1069975"/>
          <p14:tracePt t="22303" x="2676525" y="1079500"/>
          <p14:tracePt t="22377" x="2676525" y="1069975"/>
          <p14:tracePt t="22400" x="2684463" y="1069975"/>
          <p14:tracePt t="22415" x="2693988" y="1069975"/>
          <p14:tracePt t="22445" x="2693988" y="1079500"/>
          <p14:tracePt t="22491" x="2709863" y="1079500"/>
          <p14:tracePt t="22581" x="2709863" y="1087438"/>
          <p14:tracePt t="22596" x="2709863" y="1096963"/>
          <p14:tracePt t="22634" x="2719388" y="1096963"/>
          <p14:tracePt t="37881" x="2676525" y="1325563"/>
          <p14:tracePt t="37889" x="2574925" y="1597025"/>
          <p14:tracePt t="37896" x="2532063" y="1793875"/>
          <p14:tracePt t="37904" x="2506663" y="2014538"/>
          <p14:tracePt t="37911" x="2481263" y="2149475"/>
          <p14:tracePt t="37919" x="2481263" y="2278063"/>
          <p14:tracePt t="37927" x="2489200" y="2397125"/>
          <p14:tracePt t="37934" x="2497138" y="2481263"/>
          <p14:tracePt t="37942" x="2514600" y="2557463"/>
          <p14:tracePt t="37951" x="2540000" y="2600325"/>
          <p14:tracePt t="37957" x="2565400" y="2676525"/>
          <p14:tracePt t="37964" x="2590800" y="2752725"/>
          <p14:tracePt t="37972" x="2616200" y="2838450"/>
          <p14:tracePt t="37980" x="2633663" y="2932113"/>
          <p14:tracePt t="37987" x="2668588" y="3033713"/>
          <p14:tracePt t="37995" x="2693988" y="3160713"/>
          <p14:tracePt t="38002" x="2701925" y="3305175"/>
          <p14:tracePt t="38009" x="2727325" y="3449638"/>
          <p14:tracePt t="38018" x="2735263" y="3560763"/>
          <p14:tracePt t="38025" x="2752725" y="3646488"/>
          <p14:tracePt t="38035" x="2770188" y="3730625"/>
          <p14:tracePt t="38039" x="2786063" y="3824288"/>
          <p14:tracePt t="38047" x="2795588" y="3883025"/>
          <p14:tracePt t="38054" x="2803525" y="3917950"/>
          <p14:tracePt t="38062" x="2811463" y="3925888"/>
          <p14:tracePt t="38070" x="2811463" y="3943350"/>
          <p14:tracePt t="38077" x="2811463" y="3960813"/>
          <p14:tracePt t="38085" x="2820988" y="3960813"/>
          <p14:tracePt t="38102" x="2828925" y="3960813"/>
          <p14:tracePt t="38107" x="2838450" y="3951288"/>
          <p14:tracePt t="38119" x="2846388" y="3943350"/>
          <p14:tracePt t="38122" x="2854325" y="3935413"/>
          <p14:tracePt t="38130" x="2863850" y="3935413"/>
          <p14:tracePt t="38138" x="2871788" y="3925888"/>
          <p14:tracePt t="38176" x="2879725" y="3925888"/>
          <p14:tracePt t="38184" x="2879725" y="3943350"/>
          <p14:tracePt t="38191" x="2879725" y="3960813"/>
          <p14:tracePt t="38213" x="2879725" y="3968750"/>
          <p14:tracePt t="38274" x="2879725" y="3951288"/>
          <p14:tracePt t="38289" x="2889250" y="3943350"/>
          <p14:tracePt t="38357" x="2897188" y="3943350"/>
          <p14:tracePt t="38365" x="2914650" y="3943350"/>
          <p14:tracePt t="38372" x="2914650" y="3935413"/>
          <p14:tracePt t="38380" x="2930525" y="3935413"/>
          <p14:tracePt t="38387" x="2947988" y="3925888"/>
          <p14:tracePt t="38395" x="2955925" y="3917950"/>
          <p14:tracePt t="38403" x="2990850" y="3908425"/>
          <p14:tracePt t="38410" x="3016250" y="3900488"/>
          <p14:tracePt t="38419" x="3041650" y="3892550"/>
          <p14:tracePt t="38425" x="3059113" y="3883025"/>
          <p14:tracePt t="38434" x="3084513" y="3875088"/>
          <p14:tracePt t="38440" x="3100388" y="3875088"/>
          <p14:tracePt t="38455" x="3109913" y="3875088"/>
          <p14:tracePt t="38463" x="3117850" y="3875088"/>
          <p14:tracePt t="38471" x="3127375" y="3875088"/>
          <p14:tracePt t="38478" x="3127375" y="3867150"/>
          <p14:tracePt t="38531" x="3127375" y="3857625"/>
          <p14:tracePt t="38615" x="3117850" y="3857625"/>
          <p14:tracePt t="38661" x="3117850" y="3849688"/>
          <p14:tracePt t="38667" x="3109913" y="3849688"/>
          <p14:tracePt t="38675" x="3109913" y="3841750"/>
          <p14:tracePt t="40150" x="3117850" y="3917950"/>
          <p14:tracePt t="40158" x="3152775" y="4011613"/>
          <p14:tracePt t="40165" x="3211513" y="4087813"/>
          <p14:tracePt t="40173" x="3244850" y="4146550"/>
          <p14:tracePt t="40180" x="3279775" y="4189413"/>
          <p14:tracePt t="40188" x="3322638" y="4240213"/>
          <p14:tracePt t="40195" x="3355975" y="4265613"/>
          <p14:tracePt t="40203" x="3381375" y="4283075"/>
          <p14:tracePt t="40211" x="3424238" y="4300538"/>
          <p14:tracePt t="40218" x="3457575" y="4308475"/>
          <p14:tracePt t="40226" x="3500438" y="4308475"/>
          <p14:tracePt t="40235" x="3551238" y="4308475"/>
          <p14:tracePt t="40241" x="3611563" y="4308475"/>
          <p14:tracePt t="40251" x="3695700" y="4300538"/>
          <p14:tracePt t="40256" x="3756025" y="4300538"/>
          <p14:tracePt t="40264" x="3822700" y="4291013"/>
          <p14:tracePt t="40271" x="3925888" y="4275138"/>
          <p14:tracePt t="40279" x="3967163" y="4275138"/>
          <p14:tracePt t="40286" x="4044950" y="4275138"/>
          <p14:tracePt t="40294" x="4086225" y="4275138"/>
          <p14:tracePt t="40301" x="4111625" y="4275138"/>
          <p14:tracePt t="40309" x="4137025" y="4275138"/>
          <p14:tracePt t="40317" x="4162425" y="4283075"/>
          <p14:tracePt t="40324" x="4171950" y="4291013"/>
          <p14:tracePt t="40340" x="4179888" y="4308475"/>
          <p14:tracePt t="40363" x="4187825" y="4316413"/>
          <p14:tracePt t="40369" x="4197350" y="4316413"/>
          <p14:tracePt t="40377" x="4205288" y="4325938"/>
          <p14:tracePt t="40385" x="4230688" y="4341813"/>
          <p14:tracePt t="40392" x="4273550" y="4359275"/>
          <p14:tracePt t="40401" x="4341813" y="4402138"/>
          <p14:tracePt t="40408" x="4400550" y="4427538"/>
          <p14:tracePt t="40417" x="4476750" y="4445000"/>
          <p14:tracePt t="40423" x="4511675" y="4452938"/>
          <p14:tracePt t="40430" x="4554538" y="4460875"/>
          <p14:tracePt t="40438" x="4587875" y="4470400"/>
          <p14:tracePt t="40445" x="4613275" y="4470400"/>
          <p14:tracePt t="40453" x="4621213" y="4470400"/>
          <p14:tracePt t="40461" x="4630738" y="4470400"/>
          <p14:tracePt t="40468" x="4638675" y="4470400"/>
          <p14:tracePt t="40485" x="4646613" y="4470400"/>
          <p14:tracePt t="40501" x="4656138" y="4470400"/>
          <p14:tracePt t="43070" x="4630738" y="4470400"/>
          <p14:tracePt t="43077" x="4621213" y="4470400"/>
          <p14:tracePt t="43085" x="4587875" y="4470400"/>
          <p14:tracePt t="43092" x="4570413" y="4478338"/>
          <p14:tracePt t="43101" x="4562475" y="4478338"/>
          <p14:tracePt t="43107" x="4545013" y="4486275"/>
          <p14:tracePt t="43117" x="4529138" y="4486275"/>
          <p14:tracePt t="43123" x="4511675" y="4486275"/>
          <p14:tracePt t="43131" x="4486275" y="4486275"/>
          <p14:tracePt t="43138" x="4435475" y="4495800"/>
          <p14:tracePt t="43144" x="4359275" y="4521200"/>
          <p14:tracePt t="43153" x="4256088" y="4564063"/>
          <p14:tracePt t="43161" x="4137025" y="4614863"/>
          <p14:tracePt t="43168" x="3984625" y="4691063"/>
          <p14:tracePt t="43185" x="3533775" y="4835525"/>
          <p14:tracePt t="43191" x="3355975" y="4911725"/>
          <p14:tracePt t="43201" x="3219450" y="4972050"/>
          <p14:tracePt t="43205" x="3117850" y="5005388"/>
          <p14:tracePt t="43213" x="3041650" y="5022850"/>
          <p14:tracePt t="43221" x="2998788" y="5048250"/>
          <p14:tracePt t="43229" x="2973388" y="5048250"/>
          <p14:tracePt t="43236" x="2955925" y="5064125"/>
          <p14:tracePt t="43244" x="2930525" y="5073650"/>
          <p14:tracePt t="43251" x="2922588" y="5073650"/>
          <p14:tracePt t="43259" x="2914650" y="5081588"/>
          <p14:tracePt t="43267" x="2905125" y="5081588"/>
          <p14:tracePt t="43273" x="2905125" y="5091113"/>
          <p14:tracePt t="43312" x="2905125" y="5099050"/>
          <p14:tracePt t="43319" x="2905125" y="5106988"/>
          <p14:tracePt t="43326" x="2905125" y="5116513"/>
          <p14:tracePt t="43334" x="2897188" y="5141913"/>
          <p14:tracePt t="43342" x="2897188" y="5157788"/>
          <p14:tracePt t="43350" x="2897188" y="5175250"/>
          <p14:tracePt t="43357" x="2879725" y="5192713"/>
          <p14:tracePt t="43367" x="2863850" y="5218113"/>
          <p14:tracePt t="43372" x="2854325" y="5226050"/>
          <p14:tracePt t="43380" x="2854325" y="5235575"/>
          <p14:tracePt t="43387" x="2846388" y="5243513"/>
          <p14:tracePt t="43395" x="2846388" y="5251450"/>
          <p14:tracePt t="43402" x="2828925" y="5251450"/>
          <p14:tracePt t="43418" x="2820988" y="5251450"/>
          <p14:tracePt t="43425" x="2811463" y="5251450"/>
          <p14:tracePt t="43435" x="2795588" y="5251450"/>
          <p14:tracePt t="43451" x="2795588" y="5243513"/>
          <p14:tracePt t="43455" x="2795588" y="5235575"/>
          <p14:tracePt t="43463" x="2795588" y="5218113"/>
          <p14:tracePt t="43471" x="2795588" y="5200650"/>
          <p14:tracePt t="43485" x="2795588" y="5192713"/>
          <p14:tracePt t="43493" x="2795588" y="5183188"/>
          <p14:tracePt t="43509" x="2803525" y="5183188"/>
          <p14:tracePt t="43546" x="2803525" y="5192713"/>
          <p14:tracePt t="43607" x="2811463" y="5192713"/>
          <p14:tracePt t="43614" x="2820988" y="5192713"/>
          <p14:tracePt t="43622" x="2838450" y="5175250"/>
          <p14:tracePt t="43630" x="2854325" y="5167313"/>
          <p14:tracePt t="43637" x="2871788" y="5149850"/>
          <p14:tracePt t="43644" x="2889250" y="5149850"/>
          <p14:tracePt t="43652" x="2905125" y="5132388"/>
          <p14:tracePt t="43660" x="2914650" y="5132388"/>
          <p14:tracePt t="43675" x="2922588" y="5132388"/>
          <p14:tracePt t="43750" x="2914650" y="5132388"/>
          <p14:tracePt t="43758" x="2905125" y="5124450"/>
          <p14:tracePt t="43765" x="2905125" y="5116513"/>
          <p14:tracePt t="43773" x="2897188" y="5116513"/>
          <p14:tracePt t="43788" x="2889250" y="5106988"/>
          <p14:tracePt t="43803" x="2889250" y="5099050"/>
          <p14:tracePt t="43940" x="2879725" y="5106988"/>
          <p14:tracePt t="43970" x="2871788" y="5106988"/>
          <p14:tracePt t="44023" x="2879725" y="5106988"/>
          <p14:tracePt t="44031" x="2879725" y="5099050"/>
          <p14:tracePt t="44106" x="2879725" y="5106988"/>
          <p14:tracePt t="44371" x="2897188" y="5106988"/>
          <p14:tracePt t="44394" x="2905125" y="5106988"/>
          <p14:tracePt t="44401" x="2914650" y="5106988"/>
          <p14:tracePt t="44409" x="2930525" y="5106988"/>
          <p14:tracePt t="44416" x="2973388" y="5106988"/>
          <p14:tracePt t="44424" x="3074988" y="5073650"/>
          <p14:tracePt t="44435" x="3297238" y="4972050"/>
          <p14:tracePt t="44439" x="3432175" y="4894263"/>
          <p14:tracePt t="44446" x="3551238" y="4835525"/>
          <p14:tracePt t="44454" x="3652838" y="4767263"/>
          <p14:tracePt t="44462" x="3756025" y="4733925"/>
          <p14:tracePt t="44468" x="3797300" y="4699000"/>
          <p14:tracePt t="44476" x="3832225" y="4691063"/>
          <p14:tracePt t="44484" x="3840163" y="4683125"/>
          <p14:tracePt t="44492" x="3848100" y="4683125"/>
          <p14:tracePt t="44500" x="3857625" y="4683125"/>
          <p14:tracePt t="44506" x="3865563" y="4683125"/>
          <p14:tracePt t="44518" x="3865563" y="4691063"/>
          <p14:tracePt t="44522" x="3865563" y="4699000"/>
          <p14:tracePt t="44530" x="3857625" y="4699000"/>
          <p14:tracePt t="44537" x="3857625" y="4708525"/>
          <p14:tracePt t="44544" x="3848100" y="4716463"/>
          <p14:tracePt t="44560" x="3840163" y="4716463"/>
          <p14:tracePt t="44567" x="3832225" y="4716463"/>
          <p14:tracePt t="44574" x="3832225" y="4724400"/>
          <p14:tracePt t="44673" x="3814763" y="4724400"/>
          <p14:tracePt t="44680" x="3806825" y="4724400"/>
          <p14:tracePt t="44688" x="3797300" y="4724400"/>
          <p14:tracePt t="44695" x="3781425" y="4724400"/>
          <p14:tracePt t="44703" x="3771900" y="4724400"/>
          <p14:tracePt t="44710" x="3746500" y="4724400"/>
          <p14:tracePt t="44718" x="3729038" y="4724400"/>
          <p14:tracePt t="44735" x="3721100" y="4724400"/>
          <p14:tracePt t="44741" x="3713163" y="4724400"/>
          <p14:tracePt t="44751" x="3713163" y="4716463"/>
          <p14:tracePt t="44764" x="3713163" y="4708525"/>
          <p14:tracePt t="44787" x="3713163" y="4699000"/>
          <p14:tracePt t="44907" x="3721100" y="4699000"/>
          <p14:tracePt t="45021" x="3721100" y="4691063"/>
          <p14:tracePt t="45036" x="3721100" y="4683125"/>
          <p14:tracePt t="45119" x="3721100" y="4691063"/>
          <p14:tracePt t="45421" x="3721100" y="4699000"/>
          <p14:tracePt t="45452" x="3713163" y="4699000"/>
          <p14:tracePt t="45482" x="3695700" y="4699000"/>
          <p14:tracePt t="45489" x="3652838" y="4708525"/>
          <p14:tracePt t="45497" x="3551238" y="4749800"/>
          <p14:tracePt t="45504" x="3270250" y="4868863"/>
          <p14:tracePt t="45512" x="3024188" y="5005388"/>
          <p14:tracePt t="45519" x="2828925" y="5106988"/>
          <p14:tracePt t="45527" x="2735263" y="5175250"/>
          <p14:tracePt t="45535" x="2659063" y="5218113"/>
          <p14:tracePt t="45542" x="2633663" y="5243513"/>
          <p14:tracePt t="45551" x="2600325" y="5251450"/>
          <p14:tracePt t="45558" x="2590800" y="5260975"/>
          <p14:tracePt t="45567" x="2590800" y="5268913"/>
          <p14:tracePt t="45573" x="2582863" y="5268913"/>
          <p14:tracePt t="45588" x="2582863" y="5260975"/>
          <p14:tracePt t="45596" x="2582863" y="5243513"/>
          <p14:tracePt t="45603" x="2590800" y="5226050"/>
          <p14:tracePt t="45611" x="2625725" y="5200650"/>
          <p14:tracePt t="45618" x="2659063" y="5175250"/>
          <p14:tracePt t="45625" x="2684463" y="5141913"/>
          <p14:tracePt t="45634" x="2719388" y="5116513"/>
          <p14:tracePt t="45641" x="2735263" y="5116513"/>
          <p14:tracePt t="45650" x="2744788" y="5106988"/>
          <p14:tracePt t="45664" x="2752725" y="5106988"/>
          <p14:tracePt t="45679" x="2752725" y="5116513"/>
          <p14:tracePt t="45686" x="2752725" y="5124450"/>
          <p14:tracePt t="45694" x="2752725" y="5132388"/>
          <p14:tracePt t="45701" x="2752725" y="5157788"/>
          <p14:tracePt t="45709" x="2752725" y="5167313"/>
          <p14:tracePt t="45724" x="2752725" y="5175250"/>
          <p14:tracePt t="45734" x="2752725" y="5183188"/>
          <p14:tracePt t="45777" x="2752725" y="5175250"/>
          <p14:tracePt t="45800" x="2760663" y="5167313"/>
          <p14:tracePt t="45815" x="2770188" y="5167313"/>
          <p14:tracePt t="45936" x="2778125" y="5157788"/>
          <p14:tracePt t="45951" x="2786063" y="5157788"/>
          <p14:tracePt t="45997" x="2786063" y="5167313"/>
          <p14:tracePt t="46072" x="2786063" y="5157788"/>
        </p14:tracePtLst>
      </p14:laserTrace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546C9D44-DEB5-48B3-BAF5-7188DB3DD8EA}"/>
              </a:ext>
            </a:extLst>
          </p:cNvPr>
          <p:cNvGrpSpPr/>
          <p:nvPr/>
        </p:nvGrpSpPr>
        <p:grpSpPr>
          <a:xfrm>
            <a:off x="6695203" y="875270"/>
            <a:ext cx="4461966" cy="5105237"/>
            <a:chOff x="7422150" y="797170"/>
            <a:chExt cx="4046325" cy="4479161"/>
          </a:xfrm>
        </p:grpSpPr>
        <p:grpSp>
          <p:nvGrpSpPr>
            <p:cNvPr id="49" name="Group 48">
              <a:extLst>
                <a:ext uri="{FF2B5EF4-FFF2-40B4-BE49-F238E27FC236}">
                  <a16:creationId xmlns:a16="http://schemas.microsoft.com/office/drawing/2014/main" id="{A12EE4FC-56F2-43FC-A69E-4985AF034A83}"/>
                </a:ext>
              </a:extLst>
            </p:cNvPr>
            <p:cNvGrpSpPr/>
            <p:nvPr/>
          </p:nvGrpSpPr>
          <p:grpSpPr>
            <a:xfrm rot="20760894">
              <a:off x="7422150" y="898126"/>
              <a:ext cx="1822450" cy="1793783"/>
              <a:chOff x="3621870" y="2115670"/>
              <a:chExt cx="5508683" cy="4316505"/>
            </a:xfrm>
          </p:grpSpPr>
          <p:pic>
            <p:nvPicPr>
              <p:cNvPr id="57" name="Picture 56">
                <a:extLst>
                  <a:ext uri="{FF2B5EF4-FFF2-40B4-BE49-F238E27FC236}">
                    <a16:creationId xmlns:a16="http://schemas.microsoft.com/office/drawing/2014/main" id="{226D377A-253A-4157-A51C-492AE005E9F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621870" y="2115670"/>
                <a:ext cx="5508683" cy="4316505"/>
              </a:xfrm>
              <a:prstGeom prst="rect">
                <a:avLst/>
              </a:prstGeom>
              <a:ln>
                <a:solidFill>
                  <a:schemeClr val="tx1"/>
                </a:solidFill>
              </a:ln>
            </p:spPr>
          </p:pic>
          <p:pic>
            <p:nvPicPr>
              <p:cNvPr id="58" name="Picture 57">
                <a:extLst>
                  <a:ext uri="{FF2B5EF4-FFF2-40B4-BE49-F238E27FC236}">
                    <a16:creationId xmlns:a16="http://schemas.microsoft.com/office/drawing/2014/main" id="{A99B7AFD-B703-4F11-A5DA-85C74800313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598025" y="3142270"/>
                <a:ext cx="2532528" cy="1658329"/>
              </a:xfrm>
              <a:prstGeom prst="rect">
                <a:avLst/>
              </a:prstGeom>
              <a:ln>
                <a:solidFill>
                  <a:schemeClr val="tx1"/>
                </a:solidFill>
              </a:ln>
            </p:spPr>
          </p:pic>
        </p:grpSp>
        <p:pic>
          <p:nvPicPr>
            <p:cNvPr id="50" name="Picture 49">
              <a:extLst>
                <a:ext uri="{FF2B5EF4-FFF2-40B4-BE49-F238E27FC236}">
                  <a16:creationId xmlns:a16="http://schemas.microsoft.com/office/drawing/2014/main" id="{2407FE0E-E484-432C-BEF2-587118ED00D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780708" y="797170"/>
              <a:ext cx="2197991" cy="1115312"/>
            </a:xfrm>
            <a:prstGeom prst="rect">
              <a:avLst/>
            </a:prstGeom>
            <a:ln>
              <a:solidFill>
                <a:schemeClr val="tx1"/>
              </a:solidFill>
            </a:ln>
          </p:spPr>
        </p:pic>
        <p:pic>
          <p:nvPicPr>
            <p:cNvPr id="51" name="Picture 50">
              <a:extLst>
                <a:ext uri="{FF2B5EF4-FFF2-40B4-BE49-F238E27FC236}">
                  <a16:creationId xmlns:a16="http://schemas.microsoft.com/office/drawing/2014/main" id="{9084BBF6-76EC-4661-8F2B-36A910ED314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482070">
              <a:off x="8715768" y="1652193"/>
              <a:ext cx="1381824" cy="1613530"/>
            </a:xfrm>
            <a:prstGeom prst="rect">
              <a:avLst/>
            </a:prstGeom>
            <a:ln>
              <a:solidFill>
                <a:schemeClr val="tx1"/>
              </a:solidFill>
            </a:ln>
          </p:spPr>
        </p:pic>
        <p:grpSp>
          <p:nvGrpSpPr>
            <p:cNvPr id="52" name="Group 51">
              <a:extLst>
                <a:ext uri="{FF2B5EF4-FFF2-40B4-BE49-F238E27FC236}">
                  <a16:creationId xmlns:a16="http://schemas.microsoft.com/office/drawing/2014/main" id="{C1A5311A-8B0D-492F-BFBC-9766F7290E4C}"/>
                </a:ext>
              </a:extLst>
            </p:cNvPr>
            <p:cNvGrpSpPr/>
            <p:nvPr/>
          </p:nvGrpSpPr>
          <p:grpSpPr>
            <a:xfrm>
              <a:off x="8719444" y="2458958"/>
              <a:ext cx="1771544" cy="665920"/>
              <a:chOff x="1837764" y="3694112"/>
              <a:chExt cx="6388567" cy="2081408"/>
            </a:xfrm>
          </p:grpSpPr>
          <p:pic>
            <p:nvPicPr>
              <p:cNvPr id="55" name="Picture 54">
                <a:extLst>
                  <a:ext uri="{FF2B5EF4-FFF2-40B4-BE49-F238E27FC236}">
                    <a16:creationId xmlns:a16="http://schemas.microsoft.com/office/drawing/2014/main" id="{3FA30E1A-A701-4789-A895-31BA50211DDE}"/>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1837764" y="3694112"/>
                <a:ext cx="6388567" cy="1097535"/>
              </a:xfrm>
              <a:prstGeom prst="rect">
                <a:avLst/>
              </a:prstGeom>
              <a:ln>
                <a:solidFill>
                  <a:schemeClr val="tx1"/>
                </a:solidFill>
              </a:ln>
            </p:spPr>
          </p:pic>
          <p:pic>
            <p:nvPicPr>
              <p:cNvPr id="56" name="Picture 55">
                <a:extLst>
                  <a:ext uri="{FF2B5EF4-FFF2-40B4-BE49-F238E27FC236}">
                    <a16:creationId xmlns:a16="http://schemas.microsoft.com/office/drawing/2014/main" id="{38EDB36F-DC8B-48EF-BF06-16CCDBCC1F14}"/>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1837764" y="4714112"/>
                <a:ext cx="6388567" cy="1061408"/>
              </a:xfrm>
              <a:prstGeom prst="rect">
                <a:avLst/>
              </a:prstGeom>
              <a:ln>
                <a:solidFill>
                  <a:schemeClr val="tx1"/>
                </a:solidFill>
              </a:ln>
            </p:spPr>
          </p:pic>
        </p:grpSp>
        <p:pic>
          <p:nvPicPr>
            <p:cNvPr id="53" name="Picture 52">
              <a:extLst>
                <a:ext uri="{FF2B5EF4-FFF2-40B4-BE49-F238E27FC236}">
                  <a16:creationId xmlns:a16="http://schemas.microsoft.com/office/drawing/2014/main" id="{6418E822-7088-4C7C-B805-5F52997A53FA}"/>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9792735" y="1118468"/>
              <a:ext cx="1675740" cy="1711824"/>
            </a:xfrm>
            <a:prstGeom prst="rect">
              <a:avLst/>
            </a:prstGeom>
            <a:ln>
              <a:solidFill>
                <a:schemeClr val="tx1"/>
              </a:solidFill>
            </a:ln>
          </p:spPr>
        </p:pic>
        <p:sp>
          <p:nvSpPr>
            <p:cNvPr id="54" name="Speech Bubble: Rectangle 53">
              <a:extLst>
                <a:ext uri="{FF2B5EF4-FFF2-40B4-BE49-F238E27FC236}">
                  <a16:creationId xmlns:a16="http://schemas.microsoft.com/office/drawing/2014/main" id="{AF344B31-3483-4940-A468-C39CE7455A0F}"/>
                </a:ext>
              </a:extLst>
            </p:cNvPr>
            <p:cNvSpPr/>
            <p:nvPr/>
          </p:nvSpPr>
          <p:spPr>
            <a:xfrm>
              <a:off x="7664127" y="3354373"/>
              <a:ext cx="3540430" cy="1921958"/>
            </a:xfrm>
            <a:prstGeom prst="wedgeRectCallout">
              <a:avLst/>
            </a:prstGeom>
            <a:blipFill>
              <a:blip r:embed="rId10" cstate="email">
                <a:extLst>
                  <a:ext uri="{28A0092B-C50C-407E-A947-70E740481C1C}">
                    <a14:useLocalDpi xmlns:a14="http://schemas.microsoft.com/office/drawing/2010/main"/>
                  </a:ext>
                </a:extLst>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 name="Picture 3">
            <a:extLst>
              <a:ext uri="{FF2B5EF4-FFF2-40B4-BE49-F238E27FC236}">
                <a16:creationId xmlns:a16="http://schemas.microsoft.com/office/drawing/2014/main" id="{8F5EF99C-C6F4-4EDE-8732-46EDB5061BEA}"/>
              </a:ext>
            </a:extLst>
          </p:cNvPr>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46395" y="3430733"/>
            <a:ext cx="4612306" cy="3051902"/>
          </a:xfrm>
          <a:prstGeom prst="rect">
            <a:avLst/>
          </a:prstGeom>
        </p:spPr>
      </p:pic>
      <p:graphicFrame>
        <p:nvGraphicFramePr>
          <p:cNvPr id="11" name="Content Placeholder 2">
            <a:extLst>
              <a:ext uri="{FF2B5EF4-FFF2-40B4-BE49-F238E27FC236}">
                <a16:creationId xmlns:a16="http://schemas.microsoft.com/office/drawing/2014/main" id="{2FFE45DA-12C1-4865-9D6B-35A91CA1C76A}"/>
              </a:ext>
            </a:extLst>
          </p:cNvPr>
          <p:cNvGraphicFramePr>
            <a:graphicFrameLocks/>
          </p:cNvGraphicFramePr>
          <p:nvPr/>
        </p:nvGraphicFramePr>
        <p:xfrm>
          <a:off x="2746205" y="424008"/>
          <a:ext cx="2859182" cy="1085891"/>
        </p:xfrm>
        <a:graphic>
          <a:graphicData uri="http://schemas.openxmlformats.org/drawingml/2006/chart">
            <c:chart xmlns:c="http://schemas.openxmlformats.org/drawingml/2006/chart" xmlns:r="http://schemas.openxmlformats.org/officeDocument/2006/relationships" r:id="rId12"/>
          </a:graphicData>
        </a:graphic>
      </p:graphicFrame>
      <p:sp>
        <p:nvSpPr>
          <p:cNvPr id="12" name="Slide Number Placeholder 3">
            <a:extLst>
              <a:ext uri="{FF2B5EF4-FFF2-40B4-BE49-F238E27FC236}">
                <a16:creationId xmlns:a16="http://schemas.microsoft.com/office/drawing/2014/main" id="{A74600DE-ECE4-4C68-90F4-8155CBD72A5F}"/>
              </a:ext>
            </a:extLst>
          </p:cNvPr>
          <p:cNvSpPr txBox="1">
            <a:spLocks/>
          </p:cNvSpPr>
          <p:nvPr/>
        </p:nvSpPr>
        <p:spPr>
          <a:xfrm>
            <a:off x="8077201" y="6329755"/>
            <a:ext cx="972039" cy="210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1pPr>
            <a:lvl2pPr marL="742901" indent="-285732"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2pPr>
            <a:lvl3pPr marL="114292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3pPr>
            <a:lvl4pPr marL="160009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4pPr>
            <a:lvl5pPr marL="205726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5pPr>
            <a:lvl6pPr marL="2514432"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602"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8770"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5940"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eaLnBrk="1" hangingPunct="1"/>
            <a:fld id="{1685DFD0-4D0F-4122-9E3A-B8287A2513E0}" type="slidenum">
              <a:rPr lang="en-US" altLang="en-US" sz="1400" smtClean="0">
                <a:solidFill>
                  <a:prstClr val="black"/>
                </a:solidFill>
                <a:latin typeface="Calibri" pitchFamily="34" charset="0"/>
                <a:cs typeface="Arial" pitchFamily="34" charset="0"/>
              </a:rPr>
              <a:pPr eaLnBrk="1" hangingPunct="1"/>
              <a:t>5</a:t>
            </a:fld>
            <a:endParaRPr lang="en-US" altLang="en-US" sz="1400">
              <a:solidFill>
                <a:prstClr val="black"/>
              </a:solidFill>
              <a:latin typeface="Calibri" pitchFamily="34" charset="0"/>
              <a:cs typeface="Arial" pitchFamily="34" charset="0"/>
            </a:endParaRPr>
          </a:p>
        </p:txBody>
      </p:sp>
      <p:graphicFrame>
        <p:nvGraphicFramePr>
          <p:cNvPr id="13" name="Content Placeholder 2">
            <a:extLst>
              <a:ext uri="{FF2B5EF4-FFF2-40B4-BE49-F238E27FC236}">
                <a16:creationId xmlns:a16="http://schemas.microsoft.com/office/drawing/2014/main" id="{8BA350EB-73B0-4B3A-B002-101EA8002108}"/>
              </a:ext>
            </a:extLst>
          </p:cNvPr>
          <p:cNvGraphicFramePr>
            <a:graphicFrameLocks/>
          </p:cNvGraphicFramePr>
          <p:nvPr/>
        </p:nvGraphicFramePr>
        <p:xfrm>
          <a:off x="178756" y="399715"/>
          <a:ext cx="2859182" cy="1085891"/>
        </p:xfrm>
        <a:graphic>
          <a:graphicData uri="http://schemas.openxmlformats.org/drawingml/2006/chart">
            <c:chart xmlns:c="http://schemas.openxmlformats.org/drawingml/2006/chart" xmlns:r="http://schemas.openxmlformats.org/officeDocument/2006/relationships" r:id="rId13"/>
          </a:graphicData>
        </a:graphic>
      </p:graphicFrame>
      <p:graphicFrame>
        <p:nvGraphicFramePr>
          <p:cNvPr id="14" name="Content Placeholder 2">
            <a:extLst>
              <a:ext uri="{FF2B5EF4-FFF2-40B4-BE49-F238E27FC236}">
                <a16:creationId xmlns:a16="http://schemas.microsoft.com/office/drawing/2014/main" id="{014C1989-3EA0-42D3-9222-854E13215095}"/>
              </a:ext>
            </a:extLst>
          </p:cNvPr>
          <p:cNvGraphicFramePr>
            <a:graphicFrameLocks/>
          </p:cNvGraphicFramePr>
          <p:nvPr/>
        </p:nvGraphicFramePr>
        <p:xfrm>
          <a:off x="178755" y="1705445"/>
          <a:ext cx="2859182" cy="1085891"/>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15" name="Content Placeholder 2">
            <a:extLst>
              <a:ext uri="{FF2B5EF4-FFF2-40B4-BE49-F238E27FC236}">
                <a16:creationId xmlns:a16="http://schemas.microsoft.com/office/drawing/2014/main" id="{DFB2BC78-8D89-4F44-9423-A24D54D13145}"/>
              </a:ext>
            </a:extLst>
          </p:cNvPr>
          <p:cNvGraphicFramePr>
            <a:graphicFrameLocks/>
          </p:cNvGraphicFramePr>
          <p:nvPr/>
        </p:nvGraphicFramePr>
        <p:xfrm>
          <a:off x="2830160" y="1729738"/>
          <a:ext cx="2786867" cy="1046119"/>
        </p:xfrm>
        <a:graphic>
          <a:graphicData uri="http://schemas.openxmlformats.org/drawingml/2006/chart">
            <c:chart xmlns:c="http://schemas.openxmlformats.org/drawingml/2006/chart" xmlns:r="http://schemas.openxmlformats.org/officeDocument/2006/relationships" r:id="rId15"/>
          </a:graphicData>
        </a:graphic>
      </p:graphicFrame>
      <p:sp>
        <p:nvSpPr>
          <p:cNvPr id="16" name="TextBox 15">
            <a:extLst>
              <a:ext uri="{FF2B5EF4-FFF2-40B4-BE49-F238E27FC236}">
                <a16:creationId xmlns:a16="http://schemas.microsoft.com/office/drawing/2014/main" id="{D9B238B2-6CEA-4B4D-ACE8-4C946EEDB4BF}"/>
              </a:ext>
            </a:extLst>
          </p:cNvPr>
          <p:cNvSpPr txBox="1"/>
          <p:nvPr/>
        </p:nvSpPr>
        <p:spPr bwMode="auto">
          <a:xfrm>
            <a:off x="527181" y="1411170"/>
            <a:ext cx="2506679"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Poultry</a:t>
            </a:r>
          </a:p>
        </p:txBody>
      </p:sp>
      <p:sp>
        <p:nvSpPr>
          <p:cNvPr id="17" name="TextBox 16">
            <a:extLst>
              <a:ext uri="{FF2B5EF4-FFF2-40B4-BE49-F238E27FC236}">
                <a16:creationId xmlns:a16="http://schemas.microsoft.com/office/drawing/2014/main" id="{D5E962CA-10A6-42C9-9E0A-9499CA2BCA19}"/>
              </a:ext>
            </a:extLst>
          </p:cNvPr>
          <p:cNvSpPr txBox="1"/>
          <p:nvPr/>
        </p:nvSpPr>
        <p:spPr bwMode="auto">
          <a:xfrm>
            <a:off x="4030873" y="1412348"/>
            <a:ext cx="764683"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Milk</a:t>
            </a:r>
          </a:p>
        </p:txBody>
      </p:sp>
      <p:sp>
        <p:nvSpPr>
          <p:cNvPr id="18" name="TextBox 17">
            <a:extLst>
              <a:ext uri="{FF2B5EF4-FFF2-40B4-BE49-F238E27FC236}">
                <a16:creationId xmlns:a16="http://schemas.microsoft.com/office/drawing/2014/main" id="{67B3E61E-F955-49CB-AA8F-8C69F04865FA}"/>
              </a:ext>
            </a:extLst>
          </p:cNvPr>
          <p:cNvSpPr txBox="1"/>
          <p:nvPr/>
        </p:nvSpPr>
        <p:spPr bwMode="auto">
          <a:xfrm>
            <a:off x="1201223" y="253156"/>
            <a:ext cx="1094600"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sz="1600" b="1" dirty="0">
                <a:solidFill>
                  <a:prstClr val="black"/>
                </a:solidFill>
                <a:latin typeface="+mn-lt"/>
              </a:rPr>
              <a:t>Beef</a:t>
            </a:r>
          </a:p>
        </p:txBody>
      </p:sp>
      <p:sp>
        <p:nvSpPr>
          <p:cNvPr id="19" name="TextBox 18">
            <a:extLst>
              <a:ext uri="{FF2B5EF4-FFF2-40B4-BE49-F238E27FC236}">
                <a16:creationId xmlns:a16="http://schemas.microsoft.com/office/drawing/2014/main" id="{621B7CA6-CE95-436E-A3F8-7FD474030134}"/>
              </a:ext>
            </a:extLst>
          </p:cNvPr>
          <p:cNvSpPr txBox="1"/>
          <p:nvPr/>
        </p:nvSpPr>
        <p:spPr bwMode="auto">
          <a:xfrm>
            <a:off x="3629212" y="327718"/>
            <a:ext cx="1329489"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GB" b="1" dirty="0">
                <a:solidFill>
                  <a:prstClr val="black"/>
                </a:solidFill>
                <a:latin typeface="+mn-lt"/>
              </a:rPr>
              <a:t>Pork</a:t>
            </a:r>
          </a:p>
        </p:txBody>
      </p:sp>
      <p:sp>
        <p:nvSpPr>
          <p:cNvPr id="21" name="TextBox 20">
            <a:extLst>
              <a:ext uri="{FF2B5EF4-FFF2-40B4-BE49-F238E27FC236}">
                <a16:creationId xmlns:a16="http://schemas.microsoft.com/office/drawing/2014/main" id="{182DE4A3-933A-494B-8DEE-ED65EAC52713}"/>
              </a:ext>
            </a:extLst>
          </p:cNvPr>
          <p:cNvSpPr txBox="1"/>
          <p:nvPr/>
        </p:nvSpPr>
        <p:spPr>
          <a:xfrm>
            <a:off x="160296" y="2739177"/>
            <a:ext cx="5480508" cy="600164"/>
          </a:xfrm>
          <a:prstGeom prst="rect">
            <a:avLst/>
          </a:prstGeom>
          <a:noFill/>
        </p:spPr>
        <p:txBody>
          <a:bodyPr wrap="square">
            <a:spAutoFit/>
          </a:bodyPr>
          <a:lstStyle/>
          <a:p>
            <a:pPr>
              <a:defRPr/>
            </a:pPr>
            <a:r>
              <a:rPr lang="en-US" sz="1100" i="1" dirty="0">
                <a:solidFill>
                  <a:prstClr val="black"/>
                </a:solidFill>
                <a:cs typeface="Arial" charset="0"/>
              </a:rPr>
              <a:t>Estimates of the % growth in demand for animal source foods in different World regions, comparing 2005 and 2030.  Estimates were developed using the IMPACT model, courtesy Dolapo Enahoro, ILRI. </a:t>
            </a:r>
          </a:p>
        </p:txBody>
      </p:sp>
      <p:sp>
        <p:nvSpPr>
          <p:cNvPr id="22" name="Rectangle 21">
            <a:extLst>
              <a:ext uri="{FF2B5EF4-FFF2-40B4-BE49-F238E27FC236}">
                <a16:creationId xmlns:a16="http://schemas.microsoft.com/office/drawing/2014/main" id="{F5A793D5-FEF2-4FC4-A826-DC9EB653E173}"/>
              </a:ext>
            </a:extLst>
          </p:cNvPr>
          <p:cNvSpPr/>
          <p:nvPr/>
        </p:nvSpPr>
        <p:spPr>
          <a:xfrm>
            <a:off x="398796" y="209607"/>
            <a:ext cx="5081712" cy="307777"/>
          </a:xfrm>
          <a:prstGeom prst="rect">
            <a:avLst/>
          </a:prstGeom>
        </p:spPr>
        <p:txBody>
          <a:bodyPr wrap="none">
            <a:spAutoFit/>
          </a:bodyPr>
          <a:lstStyle/>
          <a:p>
            <a:r>
              <a:rPr lang="en-US" sz="1400" dirty="0">
                <a:latin typeface="+mn-lt"/>
              </a:rPr>
              <a:t>% growth in demand for livestock products 2005 compared to 2030</a:t>
            </a:r>
            <a:endParaRPr lang="en-GB" sz="1400" dirty="0">
              <a:latin typeface="+mn-lt"/>
            </a:endParaRPr>
          </a:p>
        </p:txBody>
      </p:sp>
      <p:sp>
        <p:nvSpPr>
          <p:cNvPr id="25" name="Rectangle 24">
            <a:extLst>
              <a:ext uri="{FF2B5EF4-FFF2-40B4-BE49-F238E27FC236}">
                <a16:creationId xmlns:a16="http://schemas.microsoft.com/office/drawing/2014/main" id="{E279F1AB-3E8C-4833-8930-5B8FEC3A40DF}"/>
              </a:ext>
            </a:extLst>
          </p:cNvPr>
          <p:cNvSpPr/>
          <p:nvPr/>
        </p:nvSpPr>
        <p:spPr>
          <a:xfrm>
            <a:off x="80369" y="6374011"/>
            <a:ext cx="5144358" cy="461665"/>
          </a:xfrm>
          <a:prstGeom prst="rect">
            <a:avLst/>
          </a:prstGeom>
        </p:spPr>
        <p:txBody>
          <a:bodyPr wrap="square">
            <a:spAutoFit/>
          </a:bodyPr>
          <a:lstStyle/>
          <a:p>
            <a:pPr lvl="0" eaLnBrk="1" hangingPunct="1">
              <a:defRPr/>
            </a:pPr>
            <a:r>
              <a:rPr lang="en-US" sz="1200" dirty="0">
                <a:solidFill>
                  <a:prstClr val="black"/>
                </a:solidFill>
                <a:latin typeface="Calibri"/>
              </a:rPr>
              <a:t>Source: </a:t>
            </a:r>
            <a:r>
              <a:rPr lang="en-US" sz="1200" i="1" dirty="0">
                <a:solidFill>
                  <a:prstClr val="black"/>
                </a:solidFill>
                <a:latin typeface="Calibri"/>
              </a:rPr>
              <a:t>Options for the Livestock Sector in Developing and Emerging Economies to 2030 and Beyond. </a:t>
            </a:r>
            <a:r>
              <a:rPr lang="en-US" sz="1200" dirty="0">
                <a:solidFill>
                  <a:prstClr val="black"/>
                </a:solidFill>
                <a:latin typeface="Calibri"/>
              </a:rPr>
              <a:t>World Economic  Forum White Paper January 2019</a:t>
            </a:r>
            <a:endParaRPr lang="en-GB" sz="1200" dirty="0">
              <a:solidFill>
                <a:prstClr val="black"/>
              </a:solidFill>
              <a:latin typeface="Calibri"/>
            </a:endParaRPr>
          </a:p>
        </p:txBody>
      </p:sp>
      <p:sp>
        <p:nvSpPr>
          <p:cNvPr id="2" name="Rectangle: Rounded Corners 1">
            <a:extLst>
              <a:ext uri="{FF2B5EF4-FFF2-40B4-BE49-F238E27FC236}">
                <a16:creationId xmlns:a16="http://schemas.microsoft.com/office/drawing/2014/main" id="{ACCD8F72-C3AA-48CA-B238-5406B24433B7}"/>
              </a:ext>
            </a:extLst>
          </p:cNvPr>
          <p:cNvSpPr/>
          <p:nvPr/>
        </p:nvSpPr>
        <p:spPr>
          <a:xfrm rot="19728450">
            <a:off x="6042287" y="702753"/>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Nutrition and diets</a:t>
            </a:r>
            <a:endParaRPr lang="en-GB" sz="1600" dirty="0"/>
          </a:p>
        </p:txBody>
      </p:sp>
      <p:sp>
        <p:nvSpPr>
          <p:cNvPr id="29" name="Rectangle: Rounded Corners 28">
            <a:extLst>
              <a:ext uri="{FF2B5EF4-FFF2-40B4-BE49-F238E27FC236}">
                <a16:creationId xmlns:a16="http://schemas.microsoft.com/office/drawing/2014/main" id="{1E192750-A1A1-494B-924F-5E9514178C10}"/>
              </a:ext>
            </a:extLst>
          </p:cNvPr>
          <p:cNvSpPr/>
          <p:nvPr/>
        </p:nvSpPr>
        <p:spPr>
          <a:xfrm rot="19786809">
            <a:off x="6079894" y="2563923"/>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GHG emissions</a:t>
            </a:r>
            <a:endParaRPr lang="en-GB" sz="1600" dirty="0"/>
          </a:p>
        </p:txBody>
      </p:sp>
      <p:sp>
        <p:nvSpPr>
          <p:cNvPr id="30" name="Rectangle: Rounded Corners 29">
            <a:extLst>
              <a:ext uri="{FF2B5EF4-FFF2-40B4-BE49-F238E27FC236}">
                <a16:creationId xmlns:a16="http://schemas.microsoft.com/office/drawing/2014/main" id="{11B32928-4D10-43A3-B681-0FD1CEA169ED}"/>
              </a:ext>
            </a:extLst>
          </p:cNvPr>
          <p:cNvSpPr/>
          <p:nvPr/>
        </p:nvSpPr>
        <p:spPr>
          <a:xfrm rot="1220044">
            <a:off x="5487906" y="4069446"/>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Food safety</a:t>
            </a:r>
            <a:endParaRPr lang="en-GB" sz="1600" dirty="0"/>
          </a:p>
        </p:txBody>
      </p:sp>
      <p:sp>
        <p:nvSpPr>
          <p:cNvPr id="31" name="Rectangle: Rounded Corners 30">
            <a:extLst>
              <a:ext uri="{FF2B5EF4-FFF2-40B4-BE49-F238E27FC236}">
                <a16:creationId xmlns:a16="http://schemas.microsoft.com/office/drawing/2014/main" id="{D0408E68-4914-49F5-9B70-25AEE334EA44}"/>
              </a:ext>
            </a:extLst>
          </p:cNvPr>
          <p:cNvSpPr/>
          <p:nvPr/>
        </p:nvSpPr>
        <p:spPr>
          <a:xfrm rot="1440209">
            <a:off x="8437332" y="462370"/>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Zoonoses</a:t>
            </a:r>
            <a:endParaRPr lang="en-GB" sz="1600" dirty="0"/>
          </a:p>
        </p:txBody>
      </p:sp>
      <p:sp>
        <p:nvSpPr>
          <p:cNvPr id="32" name="Rectangle: Rounded Corners 31">
            <a:extLst>
              <a:ext uri="{FF2B5EF4-FFF2-40B4-BE49-F238E27FC236}">
                <a16:creationId xmlns:a16="http://schemas.microsoft.com/office/drawing/2014/main" id="{99AEF31B-68AB-42AA-BCDB-993276B40EFE}"/>
              </a:ext>
            </a:extLst>
          </p:cNvPr>
          <p:cNvSpPr/>
          <p:nvPr/>
        </p:nvSpPr>
        <p:spPr>
          <a:xfrm rot="20352782">
            <a:off x="9784230" y="1097801"/>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AMR</a:t>
            </a:r>
            <a:endParaRPr lang="en-GB" sz="1600" dirty="0"/>
          </a:p>
        </p:txBody>
      </p:sp>
      <p:sp>
        <p:nvSpPr>
          <p:cNvPr id="33" name="Rectangle: Rounded Corners 32">
            <a:extLst>
              <a:ext uri="{FF2B5EF4-FFF2-40B4-BE49-F238E27FC236}">
                <a16:creationId xmlns:a16="http://schemas.microsoft.com/office/drawing/2014/main" id="{FE482D15-99DD-46A0-A10B-D2D67744F2C1}"/>
              </a:ext>
            </a:extLst>
          </p:cNvPr>
          <p:cNvSpPr/>
          <p:nvPr/>
        </p:nvSpPr>
        <p:spPr>
          <a:xfrm rot="1178351">
            <a:off x="10020731" y="2446604"/>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Water</a:t>
            </a:r>
            <a:endParaRPr lang="en-GB" sz="1600" dirty="0"/>
          </a:p>
        </p:txBody>
      </p:sp>
      <p:sp>
        <p:nvSpPr>
          <p:cNvPr id="34" name="Rectangle: Rounded Corners 33">
            <a:extLst>
              <a:ext uri="{FF2B5EF4-FFF2-40B4-BE49-F238E27FC236}">
                <a16:creationId xmlns:a16="http://schemas.microsoft.com/office/drawing/2014/main" id="{35F8E357-1425-4967-8425-255A8421CFFC}"/>
              </a:ext>
            </a:extLst>
          </p:cNvPr>
          <p:cNvSpPr/>
          <p:nvPr/>
        </p:nvSpPr>
        <p:spPr>
          <a:xfrm rot="2471382">
            <a:off x="10076442" y="5445765"/>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Waste</a:t>
            </a:r>
            <a:endParaRPr lang="en-GB" sz="1600" dirty="0"/>
          </a:p>
        </p:txBody>
      </p:sp>
      <p:sp>
        <p:nvSpPr>
          <p:cNvPr id="46" name="Rectangle: Rounded Corners 45">
            <a:extLst>
              <a:ext uri="{FF2B5EF4-FFF2-40B4-BE49-F238E27FC236}">
                <a16:creationId xmlns:a16="http://schemas.microsoft.com/office/drawing/2014/main" id="{BC75C2E0-BA3D-4D8C-9B7A-3D57E9043DA0}"/>
              </a:ext>
            </a:extLst>
          </p:cNvPr>
          <p:cNvSpPr/>
          <p:nvPr/>
        </p:nvSpPr>
        <p:spPr>
          <a:xfrm rot="20167957">
            <a:off x="5800438" y="5420989"/>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Biodiversity</a:t>
            </a:r>
            <a:endParaRPr lang="en-GB" sz="1600" dirty="0"/>
          </a:p>
        </p:txBody>
      </p:sp>
      <p:sp>
        <p:nvSpPr>
          <p:cNvPr id="47" name="Rectangle: Rounded Corners 46">
            <a:extLst>
              <a:ext uri="{FF2B5EF4-FFF2-40B4-BE49-F238E27FC236}">
                <a16:creationId xmlns:a16="http://schemas.microsoft.com/office/drawing/2014/main" id="{75DF59F7-F72D-4440-B813-CD2A9F1E8EAB}"/>
              </a:ext>
            </a:extLst>
          </p:cNvPr>
          <p:cNvSpPr/>
          <p:nvPr/>
        </p:nvSpPr>
        <p:spPr>
          <a:xfrm rot="20422540">
            <a:off x="9731267" y="3503100"/>
            <a:ext cx="2006354" cy="3747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Welfare</a:t>
            </a:r>
            <a:endParaRPr lang="en-GB" sz="1600" dirty="0"/>
          </a:p>
        </p:txBody>
      </p:sp>
      <p:graphicFrame>
        <p:nvGraphicFramePr>
          <p:cNvPr id="59" name="Diagram 58">
            <a:extLst>
              <a:ext uri="{FF2B5EF4-FFF2-40B4-BE49-F238E27FC236}">
                <a16:creationId xmlns:a16="http://schemas.microsoft.com/office/drawing/2014/main" id="{A80901B3-25EF-4371-9982-64B9F6A79607}"/>
              </a:ext>
            </a:extLst>
          </p:cNvPr>
          <p:cNvGraphicFramePr/>
          <p:nvPr/>
        </p:nvGraphicFramePr>
        <p:xfrm>
          <a:off x="3738371" y="1235418"/>
          <a:ext cx="7017240" cy="4011624"/>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Tree>
    <p:custDataLst>
      <p:tags r:id="rId1"/>
    </p:custDataLst>
    <p:extLst>
      <p:ext uri="{BB962C8B-B14F-4D97-AF65-F5344CB8AC3E}">
        <p14:creationId xmlns:p14="http://schemas.microsoft.com/office/powerpoint/2010/main" val="1810108896"/>
      </p:ext>
    </p:extLst>
  </p:cSld>
  <p:clrMapOvr>
    <a:masterClrMapping/>
  </p:clrMapOvr>
  <mc:AlternateContent xmlns:mc="http://schemas.openxmlformats.org/markup-compatibility/2006" xmlns:p14="http://schemas.microsoft.com/office/powerpoint/2010/main">
    <mc:Choice Requires="p14">
      <p:transition spd="slow" p14:dur="2000" advTm="104685"/>
    </mc:Choice>
    <mc:Fallback xmlns="">
      <p:transition spd="slow" advTm="104685"/>
    </mc:Fallback>
  </mc:AlternateContent>
  <p:extLst>
    <p:ext uri="{3A86A75C-4F4B-4683-9AE1-C65F6400EC91}">
      <p14:laserTraceLst xmlns:p14="http://schemas.microsoft.com/office/powerpoint/2010/main">
        <p14:tracePtLst>
          <p14:tracePt t="13549" x="3644900" y="6273800"/>
          <p14:tracePt t="13745" x="2532063" y="6280150"/>
          <p14:tracePt t="13752" x="2327275" y="5616575"/>
          <p14:tracePt t="13760" x="2149475" y="4843463"/>
          <p14:tracePt t="13767" x="2081213" y="4087813"/>
          <p14:tracePt t="13774" x="2038350" y="3365500"/>
          <p14:tracePt t="13782" x="2090738" y="2838450"/>
          <p14:tracePt t="13789" x="2149475" y="2422525"/>
          <p14:tracePt t="13797" x="2217738" y="2159000"/>
          <p14:tracePt t="13806" x="2276475" y="2030413"/>
          <p14:tracePt t="13812" x="2293938" y="1954213"/>
          <p14:tracePt t="13822" x="2311400" y="1920875"/>
          <p14:tracePt t="13827" x="2336800" y="1903413"/>
          <p14:tracePt t="13837" x="2336800" y="1895475"/>
          <p14:tracePt t="13842" x="2344738" y="1895475"/>
          <p14:tracePt t="13850" x="2344738" y="1878013"/>
          <p14:tracePt t="13941" x="2362200" y="1878013"/>
          <p14:tracePt t="13949" x="2370138" y="1885950"/>
          <p14:tracePt t="13957" x="2379663" y="1885950"/>
          <p14:tracePt t="13964" x="2387600" y="1895475"/>
          <p14:tracePt t="13980" x="2405063" y="1903413"/>
          <p14:tracePt t="13987" x="2405063" y="1911350"/>
          <p14:tracePt t="13994" x="2405063" y="1920875"/>
          <p14:tracePt t="14025" x="2395538" y="1920875"/>
          <p14:tracePt t="14039" x="2387600" y="1911350"/>
          <p14:tracePt t="14048" x="2379663" y="1885950"/>
          <p14:tracePt t="14055" x="2370138" y="1835150"/>
          <p14:tracePt t="14062" x="2370138" y="1751013"/>
          <p14:tracePt t="14071" x="2379663" y="1631950"/>
          <p14:tracePt t="14078" x="2405063" y="1520825"/>
          <p14:tracePt t="14087" x="2430463" y="1427163"/>
          <p14:tracePt t="14093" x="2438400" y="1393825"/>
          <p14:tracePt t="14101" x="2438400" y="1376363"/>
          <p14:tracePt t="14108" x="2438400" y="1343025"/>
          <p14:tracePt t="14115" x="2438400" y="1333500"/>
          <p14:tracePt t="14123" x="2438400" y="1325563"/>
          <p14:tracePt t="14153" x="2438400" y="1317625"/>
          <p14:tracePt t="14161" x="2430463" y="1308100"/>
          <p14:tracePt t="14170" x="2420938" y="1308100"/>
          <p14:tracePt t="14176" x="2413000" y="1308100"/>
          <p14:tracePt t="14188" x="2405063" y="1300163"/>
          <p14:tracePt t="14198" x="2405063" y="1282700"/>
          <p14:tracePt t="14214" x="2395538" y="1282700"/>
          <p14:tracePt t="14259" x="2395538" y="1292225"/>
          <p14:tracePt t="14282" x="2395538" y="1300163"/>
          <p14:tracePt t="14819" x="2370138" y="1292225"/>
          <p14:tracePt t="14827" x="2311400" y="1257300"/>
          <p14:tracePt t="14834" x="2243138" y="1231900"/>
          <p14:tracePt t="14842" x="2200275" y="1216025"/>
          <p14:tracePt t="14849" x="2141538" y="1206500"/>
          <p14:tracePt t="14857" x="2081213" y="1206500"/>
          <p14:tracePt t="14864" x="2038350" y="1206500"/>
          <p14:tracePt t="14872" x="2005013" y="1206500"/>
          <p14:tracePt t="14880" x="1979613" y="1206500"/>
          <p14:tracePt t="14888" x="1971675" y="1206500"/>
          <p14:tracePt t="14895" x="1946275" y="1206500"/>
          <p14:tracePt t="14904" x="1936750" y="1206500"/>
          <p14:tracePt t="14918" x="1920875" y="1206500"/>
          <p14:tracePt t="14925" x="1911350" y="1206500"/>
          <p14:tracePt t="14948" x="1903413" y="1206500"/>
          <p14:tracePt t="14963" x="1893888" y="1198563"/>
          <p14:tracePt t="15038" x="1885950" y="1198563"/>
          <p14:tracePt t="15046" x="1868488" y="1189038"/>
          <p14:tracePt t="15054" x="1843088" y="1181100"/>
          <p14:tracePt t="15062" x="1792288" y="1155700"/>
          <p14:tracePt t="15071" x="1708150" y="1096963"/>
          <p14:tracePt t="15077" x="1606550" y="1054100"/>
          <p14:tracePt t="15084" x="1528763" y="993775"/>
          <p14:tracePt t="15092" x="1470025" y="960438"/>
          <p14:tracePt t="15099" x="1419225" y="952500"/>
          <p14:tracePt t="15106" x="1376363" y="942975"/>
          <p14:tracePt t="15114" x="1317625" y="942975"/>
          <p14:tracePt t="15123" x="1198563" y="1003300"/>
          <p14:tracePt t="15129" x="1036638" y="1130300"/>
          <p14:tracePt t="15138" x="798513" y="1292225"/>
          <p14:tracePt t="15144" x="679450" y="1376363"/>
          <p14:tracePt t="15155" x="611188" y="1444625"/>
          <p14:tracePt t="15160" x="569913" y="1462088"/>
          <p14:tracePt t="15168" x="552450" y="1477963"/>
          <p14:tracePt t="15189" x="544513" y="1487488"/>
          <p14:tracePt t="15199" x="544513" y="1477963"/>
          <p14:tracePt t="15208" x="552450" y="1427163"/>
          <p14:tracePt t="15213" x="611188" y="1308100"/>
          <p14:tracePt t="15222" x="730250" y="1147763"/>
          <p14:tracePt t="15228" x="892175" y="1003300"/>
          <p14:tracePt t="15238" x="993775" y="892175"/>
          <p14:tracePt t="15243" x="1104900" y="815975"/>
          <p14:tracePt t="15251" x="1206500" y="765175"/>
          <p14:tracePt t="15259" x="1282700" y="755650"/>
          <p14:tracePt t="15265" x="1325563" y="747713"/>
          <p14:tracePt t="15273" x="1368425" y="747713"/>
          <p14:tracePt t="15281" x="1384300" y="755650"/>
          <p14:tracePt t="15289" x="1409700" y="773113"/>
          <p14:tracePt t="15296" x="1435100" y="808038"/>
          <p14:tracePt t="15304" x="1444625" y="841375"/>
          <p14:tracePt t="15311" x="1462088" y="874713"/>
          <p14:tracePt t="15320" x="1462088" y="935038"/>
          <p14:tracePt t="15326" x="1470025" y="960438"/>
          <p14:tracePt t="15334" x="1470025" y="993775"/>
          <p14:tracePt t="15342" x="1477963" y="1011238"/>
          <p14:tracePt t="15349" x="1477963" y="1019175"/>
          <p14:tracePt t="15364" x="1477963" y="1028700"/>
          <p14:tracePt t="15387" x="1477963" y="1019175"/>
          <p14:tracePt t="15394" x="1470025" y="1003300"/>
          <p14:tracePt t="15405" x="1462088" y="960438"/>
          <p14:tracePt t="15409" x="1452563" y="925513"/>
          <p14:tracePt t="15417" x="1427163" y="874713"/>
          <p14:tracePt t="15424" x="1409700" y="858838"/>
          <p14:tracePt t="15432" x="1393825" y="841375"/>
          <p14:tracePt t="15439" x="1376363" y="833438"/>
          <p14:tracePt t="15447" x="1368425" y="823913"/>
          <p14:tracePt t="15455" x="1325563" y="823913"/>
          <p14:tracePt t="15463" x="1290638" y="833438"/>
          <p14:tracePt t="15471" x="1239838" y="866775"/>
          <p14:tracePt t="15477" x="1189038" y="884238"/>
          <p14:tracePt t="15487" x="1155700" y="909638"/>
          <p14:tracePt t="15493" x="1130300" y="917575"/>
          <p14:tracePt t="15500" x="1112838" y="925513"/>
          <p14:tracePt t="15508" x="1112838" y="935038"/>
          <p14:tracePt t="15515" x="1104900" y="935038"/>
          <p14:tracePt t="15523" x="1087438" y="935038"/>
          <p14:tracePt t="15561" x="1079500" y="925513"/>
          <p14:tracePt t="15622" x="1095375" y="925513"/>
          <p14:tracePt t="15629" x="1112838" y="935038"/>
          <p14:tracePt t="15637" x="1112838" y="942975"/>
          <p14:tracePt t="15643" x="1147763" y="952500"/>
          <p14:tracePt t="15655" x="1206500" y="985838"/>
          <p14:tracePt t="15659" x="1308100" y="1019175"/>
          <p14:tracePt t="15667" x="1444625" y="1044575"/>
          <p14:tracePt t="15674" x="1579563" y="1054100"/>
          <p14:tracePt t="15682" x="1741488" y="1079500"/>
          <p14:tracePt t="15689" x="1920875" y="1079500"/>
          <p14:tracePt t="15697" x="2132013" y="1104900"/>
          <p14:tracePt t="15705" x="2395538" y="1104900"/>
          <p14:tracePt t="15712" x="2549525" y="1104900"/>
          <p14:tracePt t="15721" x="2744788" y="1104900"/>
          <p14:tracePt t="15727" x="2897188" y="1104900"/>
          <p14:tracePt t="15736" x="3024188" y="1104900"/>
          <p14:tracePt t="15743" x="3109913" y="1096963"/>
          <p14:tracePt t="15750" x="3168650" y="1087438"/>
          <p14:tracePt t="15758" x="3203575" y="1079500"/>
          <p14:tracePt t="15765" x="3219450" y="1079500"/>
          <p14:tracePt t="15772" x="3228975" y="1069975"/>
          <p14:tracePt t="15780" x="3244850" y="1054100"/>
          <p14:tracePt t="15788" x="3254375" y="1044575"/>
          <p14:tracePt t="15795" x="3262313" y="1036638"/>
          <p14:tracePt t="15804" x="3270250" y="1019175"/>
          <p14:tracePt t="15811" x="3270250" y="1011238"/>
          <p14:tracePt t="15849" x="3262313" y="1011238"/>
          <p14:tracePt t="15856" x="3254375" y="1011238"/>
          <p14:tracePt t="15864" x="3228975" y="1011238"/>
          <p14:tracePt t="15871" x="3194050" y="1011238"/>
          <p14:tracePt t="15879" x="3117850" y="1036638"/>
          <p14:tracePt t="15887" x="3016250" y="1044575"/>
          <p14:tracePt t="15894" x="2930525" y="1044575"/>
          <p14:tracePt t="15904" x="2863850" y="1044575"/>
          <p14:tracePt t="15909" x="2778125" y="1044575"/>
          <p14:tracePt t="15917" x="2693988" y="1019175"/>
          <p14:tracePt t="15924" x="2600325" y="1003300"/>
          <p14:tracePt t="15932" x="2540000" y="968375"/>
          <p14:tracePt t="15939" x="2471738" y="917575"/>
          <p14:tracePt t="15947" x="2446338" y="874713"/>
          <p14:tracePt t="15954" x="2405063" y="841375"/>
          <p14:tracePt t="15961" x="2395538" y="808038"/>
          <p14:tracePt t="15971" x="2387600" y="773113"/>
          <p14:tracePt t="15977" x="2387600" y="739775"/>
          <p14:tracePt t="15987" x="2387600" y="730250"/>
          <p14:tracePt t="15993" x="2387600" y="722313"/>
          <p14:tracePt t="16007" x="2413000" y="714375"/>
          <p14:tracePt t="16015" x="2438400" y="714375"/>
          <p14:tracePt t="16022" x="2557463" y="714375"/>
          <p14:tracePt t="16030" x="2659063" y="739775"/>
          <p14:tracePt t="16038" x="2786063" y="773113"/>
          <p14:tracePt t="16045" x="2846388" y="790575"/>
          <p14:tracePt t="16055" x="2905125" y="815975"/>
          <p14:tracePt t="16062" x="2973388" y="833438"/>
          <p14:tracePt t="16077" x="3049588" y="849313"/>
          <p14:tracePt t="16083" x="3067050" y="866775"/>
          <p14:tracePt t="16090" x="3074988" y="866775"/>
          <p14:tracePt t="16098" x="3100388" y="866775"/>
          <p14:tracePt t="16105" x="3109913" y="874713"/>
          <p14:tracePt t="16204" x="3127375" y="874713"/>
          <p14:tracePt t="16212" x="3160713" y="874713"/>
          <p14:tracePt t="16219" x="3262313" y="841375"/>
          <p14:tracePt t="16227" x="3432175" y="773113"/>
          <p14:tracePt t="16234" x="3551238" y="714375"/>
          <p14:tracePt t="16242" x="3636963" y="671513"/>
          <p14:tracePt t="16250" x="3738563" y="636588"/>
          <p14:tracePt t="16257" x="3806825" y="595313"/>
          <p14:tracePt t="16265" x="3840163" y="577850"/>
          <p14:tracePt t="16272" x="3873500" y="560388"/>
          <p14:tracePt t="16280" x="3890963" y="552450"/>
          <p14:tracePt t="16287" x="3900488" y="552450"/>
          <p14:tracePt t="16325" x="3900488" y="560388"/>
          <p14:tracePt t="16333" x="3890963" y="569913"/>
          <p14:tracePt t="16340" x="3883025" y="569913"/>
          <p14:tracePt t="16348" x="3857625" y="569913"/>
          <p14:tracePt t="16355" x="3840163" y="577850"/>
          <p14:tracePt t="16363" x="3832225" y="577850"/>
          <p14:tracePt t="16371" x="3822700" y="577850"/>
          <p14:tracePt t="16378" x="3814763" y="577850"/>
          <p14:tracePt t="16402" x="3797300" y="577850"/>
          <p14:tracePt t="16408" x="3797300" y="569913"/>
          <p14:tracePt t="16416" x="3789363" y="560388"/>
          <p14:tracePt t="16431" x="3789363" y="552450"/>
          <p14:tracePt t="16446" x="3789363" y="544513"/>
          <p14:tracePt t="16454" x="3789363" y="534988"/>
          <p14:tracePt t="16462" x="3789363" y="527050"/>
          <p14:tracePt t="16470" x="3789363" y="519113"/>
          <p14:tracePt t="16476" x="3781425" y="509588"/>
          <p14:tracePt t="16484" x="3781425" y="501650"/>
          <p14:tracePt t="16492" x="3781425" y="492125"/>
          <p14:tracePt t="16499" x="3771900" y="466725"/>
          <p14:tracePt t="16506" x="3771900" y="450850"/>
          <p14:tracePt t="16514" x="3763963" y="441325"/>
          <p14:tracePt t="16537" x="3763963" y="433388"/>
          <p14:tracePt t="16560" x="3771900" y="433388"/>
          <p14:tracePt t="16567" x="3781425" y="433388"/>
          <p14:tracePt t="16575" x="3806825" y="433388"/>
          <p14:tracePt t="16583" x="3832225" y="433388"/>
          <p14:tracePt t="16590" x="3857625" y="433388"/>
          <p14:tracePt t="16598" x="3900488" y="433388"/>
          <p14:tracePt t="16605" x="3925888" y="433388"/>
          <p14:tracePt t="16613" x="3941763" y="433388"/>
          <p14:tracePt t="16620" x="3959225" y="433388"/>
          <p14:tracePt t="16628" x="3967163" y="433388"/>
          <p14:tracePt t="16643" x="3976688" y="433388"/>
          <p14:tracePt t="16787" x="3976688" y="441325"/>
          <p14:tracePt t="16802" x="3992563" y="441325"/>
          <p14:tracePt t="16817" x="4010025" y="441325"/>
          <p14:tracePt t="16824" x="4035425" y="441325"/>
          <p14:tracePt t="16832" x="4044950" y="441325"/>
          <p14:tracePt t="16840" x="4052888" y="441325"/>
          <p14:tracePt t="16847" x="4060825" y="441325"/>
          <p14:tracePt t="16863" x="4070350" y="441325"/>
          <p14:tracePt t="16923" x="4060825" y="441325"/>
          <p14:tracePt t="16931" x="4052888" y="450850"/>
          <p14:tracePt t="16938" x="4052888" y="458788"/>
          <p14:tracePt t="16945" x="4044950" y="458788"/>
          <p14:tracePt t="16954" x="4035425" y="466725"/>
          <p14:tracePt t="16971" x="4017963" y="466725"/>
          <p14:tracePt t="17028" x="4027488" y="466725"/>
          <p14:tracePt t="17052" x="4035425" y="466725"/>
          <p14:tracePt t="17067" x="4044950" y="466725"/>
          <p14:tracePt t="17119" x="4044950" y="476250"/>
          <p14:tracePt t="17429" x="4146550" y="501650"/>
          <p14:tracePt t="17437" x="4273550" y="527050"/>
          <p14:tracePt t="17444" x="4410075" y="560388"/>
          <p14:tracePt t="17452" x="4519613" y="595313"/>
          <p14:tracePt t="17459" x="4621213" y="620713"/>
          <p14:tracePt t="17467" x="4724400" y="628650"/>
          <p14:tracePt t="17475" x="4808538" y="654050"/>
          <p14:tracePt t="17483" x="4859338" y="654050"/>
          <p14:tracePt t="17491" x="4910138" y="654050"/>
          <p14:tracePt t="17498" x="4935538" y="654050"/>
          <p14:tracePt t="17506" x="4962525" y="654050"/>
          <p14:tracePt t="17512" x="4995863" y="646113"/>
          <p14:tracePt t="17521" x="5054600" y="611188"/>
          <p14:tracePt t="17529" x="5165725" y="527050"/>
          <p14:tracePt t="17537" x="5267325" y="450850"/>
          <p14:tracePt t="17544" x="5353050" y="357188"/>
          <p14:tracePt t="17554" x="5411788" y="296863"/>
          <p14:tracePt t="17559" x="5497513" y="230188"/>
          <p14:tracePt t="17566" x="5556250" y="203200"/>
          <p14:tracePt t="17573" x="5591175" y="169863"/>
          <p14:tracePt t="17582" x="5616575" y="152400"/>
          <p14:tracePt t="17589" x="5641975" y="144463"/>
          <p14:tracePt t="17596" x="5649913" y="144463"/>
          <p14:tracePt t="17604" x="5667375" y="144463"/>
          <p14:tracePt t="17627" x="5667375" y="161925"/>
          <p14:tracePt t="17642" x="5667375" y="169863"/>
          <p14:tracePt t="17657" x="5667375" y="177800"/>
          <p14:tracePt t="17664" x="5667375" y="187325"/>
          <p14:tracePt t="17680" x="5667375" y="195263"/>
          <p14:tracePt t="17687" x="5657850" y="203200"/>
          <p14:tracePt t="17704" x="5649913" y="220663"/>
          <p14:tracePt t="17710" x="5641975" y="230188"/>
          <p14:tracePt t="17720" x="5632450" y="230188"/>
          <p14:tracePt t="17725" x="5632450" y="246063"/>
          <p14:tracePt t="17733" x="5624513" y="255588"/>
          <p14:tracePt t="17740" x="5616575" y="263525"/>
          <p14:tracePt t="17748" x="5616575" y="296863"/>
          <p14:tracePt t="17756" x="5599113" y="331788"/>
          <p14:tracePt t="17763" x="5591175" y="365125"/>
          <p14:tracePt t="17771" x="5573713" y="400050"/>
          <p14:tracePt t="17778" x="5548313" y="458788"/>
          <p14:tracePt t="17788" x="5538788" y="492125"/>
          <p14:tracePt t="17793" x="5513388" y="544513"/>
          <p14:tracePt t="17802" x="5513388" y="560388"/>
          <p14:tracePt t="17808" x="5513388" y="569913"/>
          <p14:tracePt t="17816" x="5513388" y="577850"/>
          <p14:tracePt t="17824" x="5505450" y="585788"/>
          <p14:tracePt t="17869" x="5505450" y="569913"/>
          <p14:tracePt t="17876" x="5497513" y="560388"/>
          <p14:tracePt t="17884" x="5497513" y="534988"/>
          <p14:tracePt t="17892" x="5497513" y="519113"/>
          <p14:tracePt t="17906" x="5497513" y="509588"/>
          <p14:tracePt t="17914" x="5497513" y="501650"/>
          <p14:tracePt t="17937" x="5487988" y="501650"/>
          <p14:tracePt t="17974" x="5472113" y="501650"/>
          <p14:tracePt t="18020" x="5462588" y="501650"/>
          <p14:tracePt t="19019" x="5429250" y="552450"/>
          <p14:tracePt t="19025" x="5411788" y="560388"/>
          <p14:tracePt t="19035" x="5394325" y="585788"/>
          <p14:tracePt t="19042" x="5386388" y="595313"/>
          <p14:tracePt t="19049" x="5378450" y="603250"/>
          <p14:tracePt t="19102" x="5378450" y="611188"/>
          <p14:tracePt t="19110" x="5378450" y="620713"/>
          <p14:tracePt t="19117" x="5368925" y="628650"/>
          <p14:tracePt t="19124" x="5353050" y="663575"/>
          <p14:tracePt t="19132" x="5318125" y="730250"/>
          <p14:tracePt t="19139" x="5267325" y="833438"/>
          <p14:tracePt t="19147" x="5233988" y="909638"/>
          <p14:tracePt t="19155" x="5208588" y="960438"/>
          <p14:tracePt t="19162" x="5191125" y="985838"/>
          <p14:tracePt t="19171" x="5173663" y="1003300"/>
          <p14:tracePt t="19177" x="5165725" y="1003300"/>
          <p14:tracePt t="19189" x="5157788" y="1011238"/>
          <p14:tracePt t="19215" x="5157788" y="993775"/>
          <p14:tracePt t="19223" x="5157788" y="968375"/>
          <p14:tracePt t="19230" x="5157788" y="952500"/>
          <p14:tracePt t="19238" x="5157788" y="935038"/>
          <p14:tracePt t="19245" x="5165725" y="917575"/>
          <p14:tracePt t="19255" x="5165725" y="900113"/>
          <p14:tracePt t="19261" x="5173663" y="892175"/>
          <p14:tracePt t="19271" x="5183188" y="884238"/>
          <p14:tracePt t="19313" x="5173663" y="884238"/>
          <p14:tracePt t="19329" x="5165725" y="874713"/>
          <p14:tracePt t="19336" x="5157788" y="874713"/>
          <p14:tracePt t="19344" x="5140325" y="866775"/>
          <p14:tracePt t="19354" x="5122863" y="858838"/>
          <p14:tracePt t="19359" x="5097463" y="841375"/>
          <p14:tracePt t="19366" x="5080000" y="808038"/>
          <p14:tracePt t="19374" x="5054600" y="790575"/>
          <p14:tracePt t="19381" x="5038725" y="773113"/>
          <p14:tracePt t="19389" x="5029200" y="765175"/>
          <p14:tracePt t="19397" x="5029200" y="739775"/>
          <p14:tracePt t="19412" x="5029200" y="730250"/>
          <p14:tracePt t="19420" x="5021263" y="730250"/>
          <p14:tracePt t="19427" x="5013325" y="730250"/>
          <p14:tracePt t="19442" x="4995863" y="730250"/>
          <p14:tracePt t="19449" x="4962525" y="730250"/>
          <p14:tracePt t="19457" x="4894263" y="730250"/>
          <p14:tracePt t="19465" x="4800600" y="755650"/>
          <p14:tracePt t="19472" x="4681538" y="773113"/>
          <p14:tracePt t="19480" x="4595813" y="773113"/>
          <p14:tracePt t="19488" x="4537075" y="773113"/>
          <p14:tracePt t="19494" x="4503738" y="773113"/>
          <p14:tracePt t="19504" x="4494213" y="773113"/>
          <p14:tracePt t="19510" x="4468813" y="773113"/>
          <p14:tracePt t="19521" x="4451350" y="765175"/>
          <p14:tracePt t="19525" x="4443413" y="755650"/>
          <p14:tracePt t="19533" x="4435475" y="747713"/>
          <p14:tracePt t="19541" x="4425950" y="747713"/>
          <p14:tracePt t="19548" x="4418013" y="739775"/>
          <p14:tracePt t="19563" x="4400550" y="739775"/>
          <p14:tracePt t="19571" x="4392613" y="739775"/>
          <p14:tracePt t="19578" x="4359275" y="747713"/>
          <p14:tracePt t="19587" x="4265613" y="798513"/>
          <p14:tracePt t="19594" x="4086225" y="892175"/>
          <p14:tracePt t="19605" x="3967163" y="960438"/>
          <p14:tracePt t="19608" x="3848100" y="1011238"/>
          <p14:tracePt t="19616" x="3771900" y="1054100"/>
          <p14:tracePt t="19624" x="3738563" y="1069975"/>
          <p14:tracePt t="19632" x="3703638" y="1087438"/>
          <p14:tracePt t="19638" x="3678238" y="1087438"/>
          <p14:tracePt t="19646" x="3670300" y="1096963"/>
          <p14:tracePt t="19654" x="3644900" y="1096963"/>
          <p14:tracePt t="19661" x="3627438" y="1096963"/>
          <p14:tracePt t="19671" x="3619500" y="1096963"/>
          <p14:tracePt t="19676" x="3594100" y="1096963"/>
          <p14:tracePt t="19684" x="3568700" y="1087438"/>
          <p14:tracePt t="19692" x="3551238" y="1069975"/>
          <p14:tracePt t="19699" x="3525838" y="1062038"/>
          <p14:tracePt t="19707" x="3508375" y="1062038"/>
          <p14:tracePt t="19714" x="3482975" y="1062038"/>
          <p14:tracePt t="19722" x="3457575" y="1062038"/>
          <p14:tracePt t="19730" x="3406775" y="1069975"/>
          <p14:tracePt t="19738" x="3363913" y="1096963"/>
          <p14:tracePt t="19744" x="3313113" y="1112838"/>
          <p14:tracePt t="19754" x="3270250" y="1155700"/>
          <p14:tracePt t="19760" x="3254375" y="1173163"/>
          <p14:tracePt t="19770" x="3203575" y="1181100"/>
          <p14:tracePt t="19775" x="3194050" y="1198563"/>
          <p14:tracePt t="19783" x="3178175" y="1198563"/>
          <p14:tracePt t="19790" x="3168650" y="1198563"/>
          <p14:tracePt t="19820" x="3152775" y="1198563"/>
          <p14:tracePt t="19858" x="3143250" y="1198563"/>
          <p14:tracePt t="19865" x="3143250" y="1206500"/>
          <p14:tracePt t="19873" x="3143250" y="1223963"/>
          <p14:tracePt t="19880" x="3143250" y="1241425"/>
          <p14:tracePt t="19893" x="3135313" y="1266825"/>
          <p14:tracePt t="19896" x="3127375" y="1308100"/>
          <p14:tracePt t="19905" x="3117850" y="1333500"/>
          <p14:tracePt t="19911" x="3117850" y="1360488"/>
          <p14:tracePt t="19920" x="3117850" y="1376363"/>
          <p14:tracePt t="19926" x="3117850" y="1385888"/>
          <p14:tracePt t="19935" x="3117850" y="1393825"/>
          <p14:tracePt t="19957" x="3135313" y="1393825"/>
          <p14:tracePt t="19964" x="3152775" y="1393825"/>
          <p14:tracePt t="19971" x="3186113" y="1393825"/>
          <p14:tracePt t="19979" x="3219450" y="1385888"/>
          <p14:tracePt t="19987" x="3270250" y="1360488"/>
          <p14:tracePt t="19994" x="3287713" y="1360488"/>
          <p14:tracePt t="20004" x="3322638" y="1360488"/>
          <p14:tracePt t="20009" x="3338513" y="1360488"/>
          <p14:tracePt t="20024" x="3348038" y="1368425"/>
          <p14:tracePt t="20039" x="3355975" y="1368425"/>
          <p14:tracePt t="20047" x="3355975" y="1376363"/>
          <p14:tracePt t="20108" x="3355975" y="1360488"/>
          <p14:tracePt t="20123" x="3355975" y="1350963"/>
          <p14:tracePt t="20137" x="3355975" y="1343025"/>
          <p14:tracePt t="20184" x="3355975" y="1350963"/>
          <p14:tracePt t="20244" x="3348038" y="1350963"/>
          <p14:tracePt t="20259" x="3348038" y="1343025"/>
          <p14:tracePt t="20274" x="3338513" y="1343025"/>
          <p14:tracePt t="20282" x="3330575" y="1333500"/>
          <p14:tracePt t="20289" x="3313113" y="1325563"/>
          <p14:tracePt t="20297" x="3305175" y="1325563"/>
          <p14:tracePt t="20304" x="3297238" y="1317625"/>
          <p14:tracePt t="20312" x="3270250" y="1317625"/>
          <p14:tracePt t="20320" x="3236913" y="1317625"/>
          <p14:tracePt t="20327" x="3211513" y="1317625"/>
          <p14:tracePt t="20337" x="3168650" y="1317625"/>
          <p14:tracePt t="20342" x="3135313" y="1317625"/>
          <p14:tracePt t="20350" x="3109913" y="1317625"/>
          <p14:tracePt t="20357" x="3084513" y="1317625"/>
          <p14:tracePt t="20364" x="3074988" y="1308100"/>
          <p14:tracePt t="20372" x="3067050" y="1300163"/>
          <p14:tracePt t="20380" x="3049588" y="1292225"/>
          <p14:tracePt t="20387" x="3041650" y="1282700"/>
          <p14:tracePt t="20395" x="3041650" y="1274763"/>
          <p14:tracePt t="20410" x="3033713" y="1266825"/>
          <p14:tracePt t="20448" x="3024188" y="1266825"/>
          <p14:tracePt t="20463" x="3016250" y="1266825"/>
          <p14:tracePt t="20479" x="3008313" y="1266825"/>
          <p14:tracePt t="20485" x="2998788" y="1266825"/>
          <p14:tracePt t="20501" x="2990850" y="1266825"/>
          <p14:tracePt t="20508" x="2982913" y="1266825"/>
          <p14:tracePt t="20515" x="2973388" y="1266825"/>
          <p14:tracePt t="20523" x="2955925" y="1266825"/>
          <p14:tracePt t="20530" x="2947988" y="1266825"/>
          <p14:tracePt t="20538" x="2947988" y="1257300"/>
          <p14:tracePt t="20546" x="2940050" y="1249363"/>
          <p14:tracePt t="20554" x="2930525" y="1249363"/>
          <p14:tracePt t="20570" x="2922588" y="1231900"/>
          <p14:tracePt t="20584" x="2905125" y="1231900"/>
          <p14:tracePt t="20591" x="2879725" y="1241425"/>
          <p14:tracePt t="20606" x="2863850" y="1249363"/>
          <p14:tracePt t="20614" x="2846388" y="1257300"/>
          <p14:tracePt t="20623" x="2838450" y="1257300"/>
          <p14:tracePt t="20630" x="2820988" y="1257300"/>
          <p14:tracePt t="20638" x="2803525" y="1257300"/>
          <p14:tracePt t="20644" x="2795588" y="1257300"/>
          <p14:tracePt t="20654" x="2778125" y="1257300"/>
          <p14:tracePt t="20667" x="2770188" y="1257300"/>
          <p14:tracePt t="20674" x="2752725" y="1257300"/>
          <p14:tracePt t="20689" x="2752725" y="1241425"/>
          <p14:tracePt t="20697" x="2752725" y="1223963"/>
          <p14:tracePt t="20705" x="2744788" y="1206500"/>
          <p14:tracePt t="20721" x="2744788" y="1189038"/>
          <p14:tracePt t="20738" x="2735263" y="1181100"/>
          <p14:tracePt t="20742" x="2735263" y="1173163"/>
          <p14:tracePt t="20750" x="2727325" y="1173163"/>
          <p14:tracePt t="20765" x="2719388" y="1163638"/>
          <p14:tracePt t="20773" x="2709863" y="1163638"/>
          <p14:tracePt t="20780" x="2701925" y="1155700"/>
          <p14:tracePt t="20788" x="2693988" y="1155700"/>
          <p14:tracePt t="20795" x="2676525" y="1147763"/>
          <p14:tracePt t="20804" x="2668588" y="1130300"/>
          <p14:tracePt t="20810" x="2668588" y="1112838"/>
          <p14:tracePt t="20820" x="2659063" y="1096963"/>
          <p14:tracePt t="20825" x="2651125" y="1069975"/>
          <p14:tracePt t="20833" x="2651125" y="1036638"/>
          <p14:tracePt t="20840" x="2651125" y="993775"/>
          <p14:tracePt t="20848" x="2668588" y="942975"/>
          <p14:tracePt t="20856" x="2676525" y="900113"/>
          <p14:tracePt t="20863" x="2693988" y="874713"/>
          <p14:tracePt t="20872" x="2693988" y="858838"/>
          <p14:tracePt t="20878" x="2709863" y="841375"/>
          <p14:tracePt t="20894" x="2709863" y="833438"/>
          <p14:tracePt t="20904" x="2701925" y="833438"/>
          <p14:tracePt t="20924" x="2693988" y="849313"/>
          <p14:tracePt t="20931" x="2684463" y="858838"/>
          <p14:tracePt t="20939" x="2676525" y="858838"/>
          <p14:tracePt t="20955" x="2676525" y="866775"/>
          <p14:tracePt t="20962" x="2668588" y="866775"/>
          <p14:tracePt t="20971" x="2668588" y="874713"/>
          <p14:tracePt t="20992" x="2659063" y="874713"/>
          <p14:tracePt t="21022" x="2659063" y="866775"/>
          <p14:tracePt t="21030" x="2651125" y="866775"/>
          <p14:tracePt t="21046" x="2651125" y="858838"/>
          <p14:tracePt t="21084" x="2641600" y="866775"/>
          <p14:tracePt t="21091" x="2641600" y="874713"/>
          <p14:tracePt t="21099" x="2633663" y="884238"/>
          <p14:tracePt t="21114" x="2633663" y="900113"/>
          <p14:tracePt t="21121" x="2633663" y="909638"/>
          <p14:tracePt t="21137" x="2633663" y="917575"/>
          <p14:tracePt t="21143" x="2633663" y="925513"/>
          <p14:tracePt t="21197" x="2625725" y="935038"/>
          <p14:tracePt t="21204" x="2616200" y="960438"/>
          <p14:tracePt t="21212" x="2582863" y="1054100"/>
          <p14:tracePt t="21220" x="2524125" y="1181100"/>
          <p14:tracePt t="21227" x="2481263" y="1292225"/>
          <p14:tracePt t="21241" x="2430463" y="1376363"/>
          <p14:tracePt t="21243" x="2413000" y="1436688"/>
          <p14:tracePt t="21251" x="2395538" y="1462088"/>
          <p14:tracePt t="21258" x="2387600" y="1487488"/>
          <p14:tracePt t="21265" x="2379663" y="1495425"/>
          <p14:tracePt t="21272" x="2379663" y="1512888"/>
          <p14:tracePt t="21311" x="2379663" y="1504950"/>
          <p14:tracePt t="21325" x="2379663" y="1495425"/>
          <p14:tracePt t="21334" x="2387600" y="1487488"/>
          <p14:tracePt t="21348" x="2387600" y="1477963"/>
          <p14:tracePt t="21355" x="2395538" y="1477963"/>
          <p14:tracePt t="21371" x="2405063" y="1477963"/>
          <p14:tracePt t="21387" x="2413000" y="1477963"/>
          <p14:tracePt t="21394" x="2413000" y="1495425"/>
          <p14:tracePt t="21404" x="2420938" y="1520825"/>
          <p14:tracePt t="21409" x="2430463" y="1520825"/>
          <p14:tracePt t="21416" x="2430463" y="1530350"/>
          <p14:tracePt t="21424" x="2430463" y="1538288"/>
          <p14:tracePt t="21432" x="2438400" y="1538288"/>
          <p14:tracePt t="21439" x="2438400" y="1546225"/>
          <p14:tracePt t="21446" x="2446338" y="1546225"/>
          <p14:tracePt t="21469" x="2455863" y="1546225"/>
          <p14:tracePt t="21477" x="2463800" y="1546225"/>
          <p14:tracePt t="21487" x="2471738" y="1546225"/>
          <p14:tracePt t="21492" x="2497138" y="1538288"/>
          <p14:tracePt t="21500" x="2514600" y="1538288"/>
          <p14:tracePt t="21507" x="2524125" y="1530350"/>
          <p14:tracePt t="21515" x="2540000" y="1530350"/>
          <p14:tracePt t="21522" x="2565400" y="1530350"/>
          <p14:tracePt t="21530" x="2574925" y="1530350"/>
          <p14:tracePt t="21537" x="2590800" y="1530350"/>
          <p14:tracePt t="21545" x="2600325" y="1530350"/>
          <p14:tracePt t="21554" x="2616200" y="1530350"/>
          <p14:tracePt t="21561" x="2633663" y="1530350"/>
          <p14:tracePt t="21575" x="2651125" y="1530350"/>
          <p14:tracePt t="21583" x="2659063" y="1520825"/>
          <p14:tracePt t="21590" x="2676525" y="1520825"/>
          <p14:tracePt t="21598" x="2709863" y="1504950"/>
          <p14:tracePt t="21605" x="2727325" y="1495425"/>
          <p14:tracePt t="21613" x="2735263" y="1495425"/>
          <p14:tracePt t="21621" x="2744788" y="1495425"/>
          <p14:tracePt t="21629" x="2752725" y="1495425"/>
          <p14:tracePt t="21643" x="2760663" y="1512888"/>
          <p14:tracePt t="21658" x="2760663" y="1520825"/>
          <p14:tracePt t="21665" x="2760663" y="1530350"/>
          <p14:tracePt t="21681" x="2752725" y="1530350"/>
          <p14:tracePt t="21688" x="2744788" y="1530350"/>
          <p14:tracePt t="21704" x="2735263" y="1530350"/>
          <p14:tracePt t="21712" x="2727325" y="1512888"/>
          <p14:tracePt t="21720" x="2719388" y="1495425"/>
          <p14:tracePt t="21726" x="2709863" y="1462088"/>
          <p14:tracePt t="21736" x="2709863" y="1401763"/>
          <p14:tracePt t="21742" x="2709863" y="1343025"/>
          <p14:tracePt t="21750" x="2709863" y="1274763"/>
          <p14:tracePt t="21757" x="2709863" y="1198563"/>
          <p14:tracePt t="21764" x="2709863" y="1155700"/>
          <p14:tracePt t="21772" x="2709863" y="1122363"/>
          <p14:tracePt t="21780" x="2709863" y="1112838"/>
          <p14:tracePt t="21787" x="2709863" y="1096963"/>
          <p14:tracePt t="21803" x="2709863" y="1087438"/>
          <p14:tracePt t="21833" x="2701925" y="1087438"/>
          <p14:tracePt t="21847" x="2693988" y="1087438"/>
          <p14:tracePt t="21901" x="2693988" y="1079500"/>
          <p14:tracePt t="21908" x="2709863" y="1069975"/>
          <p14:tracePt t="21915" x="2709863" y="1054100"/>
          <p14:tracePt t="21923" x="2719388" y="1036638"/>
          <p14:tracePt t="21931" x="2719388" y="1019175"/>
          <p14:tracePt t="21938" x="2719388" y="1011238"/>
          <p14:tracePt t="21991" x="2701925" y="1019175"/>
          <p14:tracePt t="21999" x="2701925" y="1028700"/>
          <p14:tracePt t="22006" x="2693988" y="1028700"/>
          <p14:tracePt t="22014" x="2684463" y="1028700"/>
          <p14:tracePt t="22021" x="2684463" y="1036638"/>
          <p14:tracePt t="22097" x="2684463" y="1028700"/>
          <p14:tracePt t="22180" x="2684463" y="1036638"/>
          <p14:tracePt t="22256" x="2684463" y="1044575"/>
          <p14:tracePt t="22271" x="2684463" y="1054100"/>
          <p14:tracePt t="22279" x="2684463" y="1062038"/>
          <p14:tracePt t="22286" x="2684463" y="1069975"/>
          <p14:tracePt t="22294" x="2676525" y="1069975"/>
          <p14:tracePt t="22303" x="2676525" y="1079500"/>
          <p14:tracePt t="22377" x="2676525" y="1069975"/>
          <p14:tracePt t="22400" x="2684463" y="1069975"/>
          <p14:tracePt t="22415" x="2693988" y="1069975"/>
          <p14:tracePt t="22445" x="2693988" y="1079500"/>
          <p14:tracePt t="22491" x="2709863" y="1079500"/>
          <p14:tracePt t="22581" x="2709863" y="1087438"/>
          <p14:tracePt t="22596" x="2709863" y="1096963"/>
          <p14:tracePt t="22634" x="2719388" y="1096963"/>
          <p14:tracePt t="37881" x="2676525" y="1325563"/>
          <p14:tracePt t="37889" x="2574925" y="1597025"/>
          <p14:tracePt t="37896" x="2532063" y="1793875"/>
          <p14:tracePt t="37904" x="2506663" y="2014538"/>
          <p14:tracePt t="37911" x="2481263" y="2149475"/>
          <p14:tracePt t="37919" x="2481263" y="2278063"/>
          <p14:tracePt t="37927" x="2489200" y="2397125"/>
          <p14:tracePt t="37934" x="2497138" y="2481263"/>
          <p14:tracePt t="37942" x="2514600" y="2557463"/>
          <p14:tracePt t="37951" x="2540000" y="2600325"/>
          <p14:tracePt t="37957" x="2565400" y="2676525"/>
          <p14:tracePt t="37964" x="2590800" y="2752725"/>
          <p14:tracePt t="37972" x="2616200" y="2838450"/>
          <p14:tracePt t="37980" x="2633663" y="2932113"/>
          <p14:tracePt t="37987" x="2668588" y="3033713"/>
          <p14:tracePt t="37995" x="2693988" y="3160713"/>
          <p14:tracePt t="38002" x="2701925" y="3305175"/>
          <p14:tracePt t="38009" x="2727325" y="3449638"/>
          <p14:tracePt t="38018" x="2735263" y="3560763"/>
          <p14:tracePt t="38025" x="2752725" y="3646488"/>
          <p14:tracePt t="38035" x="2770188" y="3730625"/>
          <p14:tracePt t="38039" x="2786063" y="3824288"/>
          <p14:tracePt t="38047" x="2795588" y="3883025"/>
          <p14:tracePt t="38054" x="2803525" y="3917950"/>
          <p14:tracePt t="38062" x="2811463" y="3925888"/>
          <p14:tracePt t="38070" x="2811463" y="3943350"/>
          <p14:tracePt t="38077" x="2811463" y="3960813"/>
          <p14:tracePt t="38085" x="2820988" y="3960813"/>
          <p14:tracePt t="38102" x="2828925" y="3960813"/>
          <p14:tracePt t="38107" x="2838450" y="3951288"/>
          <p14:tracePt t="38119" x="2846388" y="3943350"/>
          <p14:tracePt t="38122" x="2854325" y="3935413"/>
          <p14:tracePt t="38130" x="2863850" y="3935413"/>
          <p14:tracePt t="38138" x="2871788" y="3925888"/>
          <p14:tracePt t="38176" x="2879725" y="3925888"/>
          <p14:tracePt t="38184" x="2879725" y="3943350"/>
          <p14:tracePt t="38191" x="2879725" y="3960813"/>
          <p14:tracePt t="38213" x="2879725" y="3968750"/>
          <p14:tracePt t="38274" x="2879725" y="3951288"/>
          <p14:tracePt t="38289" x="2889250" y="3943350"/>
          <p14:tracePt t="38357" x="2897188" y="3943350"/>
          <p14:tracePt t="38365" x="2914650" y="3943350"/>
          <p14:tracePt t="38372" x="2914650" y="3935413"/>
          <p14:tracePt t="38380" x="2930525" y="3935413"/>
          <p14:tracePt t="38387" x="2947988" y="3925888"/>
          <p14:tracePt t="38395" x="2955925" y="3917950"/>
          <p14:tracePt t="38403" x="2990850" y="3908425"/>
          <p14:tracePt t="38410" x="3016250" y="3900488"/>
          <p14:tracePt t="38419" x="3041650" y="3892550"/>
          <p14:tracePt t="38425" x="3059113" y="3883025"/>
          <p14:tracePt t="38434" x="3084513" y="3875088"/>
          <p14:tracePt t="38440" x="3100388" y="3875088"/>
          <p14:tracePt t="38455" x="3109913" y="3875088"/>
          <p14:tracePt t="38463" x="3117850" y="3875088"/>
          <p14:tracePt t="38471" x="3127375" y="3875088"/>
          <p14:tracePt t="38478" x="3127375" y="3867150"/>
          <p14:tracePt t="38531" x="3127375" y="3857625"/>
          <p14:tracePt t="38615" x="3117850" y="3857625"/>
          <p14:tracePt t="38661" x="3117850" y="3849688"/>
          <p14:tracePt t="38667" x="3109913" y="3849688"/>
          <p14:tracePt t="38675" x="3109913" y="3841750"/>
          <p14:tracePt t="40150" x="3117850" y="3917950"/>
          <p14:tracePt t="40158" x="3152775" y="4011613"/>
          <p14:tracePt t="40165" x="3211513" y="4087813"/>
          <p14:tracePt t="40173" x="3244850" y="4146550"/>
          <p14:tracePt t="40180" x="3279775" y="4189413"/>
          <p14:tracePt t="40188" x="3322638" y="4240213"/>
          <p14:tracePt t="40195" x="3355975" y="4265613"/>
          <p14:tracePt t="40203" x="3381375" y="4283075"/>
          <p14:tracePt t="40211" x="3424238" y="4300538"/>
          <p14:tracePt t="40218" x="3457575" y="4308475"/>
          <p14:tracePt t="40226" x="3500438" y="4308475"/>
          <p14:tracePt t="40235" x="3551238" y="4308475"/>
          <p14:tracePt t="40241" x="3611563" y="4308475"/>
          <p14:tracePt t="40251" x="3695700" y="4300538"/>
          <p14:tracePt t="40256" x="3756025" y="4300538"/>
          <p14:tracePt t="40264" x="3822700" y="4291013"/>
          <p14:tracePt t="40271" x="3925888" y="4275138"/>
          <p14:tracePt t="40279" x="3967163" y="4275138"/>
          <p14:tracePt t="40286" x="4044950" y="4275138"/>
          <p14:tracePt t="40294" x="4086225" y="4275138"/>
          <p14:tracePt t="40301" x="4111625" y="4275138"/>
          <p14:tracePt t="40309" x="4137025" y="4275138"/>
          <p14:tracePt t="40317" x="4162425" y="4283075"/>
          <p14:tracePt t="40324" x="4171950" y="4291013"/>
          <p14:tracePt t="40340" x="4179888" y="4308475"/>
          <p14:tracePt t="40363" x="4187825" y="4316413"/>
          <p14:tracePt t="40369" x="4197350" y="4316413"/>
          <p14:tracePt t="40377" x="4205288" y="4325938"/>
          <p14:tracePt t="40385" x="4230688" y="4341813"/>
          <p14:tracePt t="40392" x="4273550" y="4359275"/>
          <p14:tracePt t="40401" x="4341813" y="4402138"/>
          <p14:tracePt t="40408" x="4400550" y="4427538"/>
          <p14:tracePt t="40417" x="4476750" y="4445000"/>
          <p14:tracePt t="40423" x="4511675" y="4452938"/>
          <p14:tracePt t="40430" x="4554538" y="4460875"/>
          <p14:tracePt t="40438" x="4587875" y="4470400"/>
          <p14:tracePt t="40445" x="4613275" y="4470400"/>
          <p14:tracePt t="40453" x="4621213" y="4470400"/>
          <p14:tracePt t="40461" x="4630738" y="4470400"/>
          <p14:tracePt t="40468" x="4638675" y="4470400"/>
          <p14:tracePt t="40485" x="4646613" y="4470400"/>
          <p14:tracePt t="40501" x="4656138" y="4470400"/>
          <p14:tracePt t="43070" x="4630738" y="4470400"/>
          <p14:tracePt t="43077" x="4621213" y="4470400"/>
          <p14:tracePt t="43085" x="4587875" y="4470400"/>
          <p14:tracePt t="43092" x="4570413" y="4478338"/>
          <p14:tracePt t="43101" x="4562475" y="4478338"/>
          <p14:tracePt t="43107" x="4545013" y="4486275"/>
          <p14:tracePt t="43117" x="4529138" y="4486275"/>
          <p14:tracePt t="43123" x="4511675" y="4486275"/>
          <p14:tracePt t="43131" x="4486275" y="4486275"/>
          <p14:tracePt t="43138" x="4435475" y="4495800"/>
          <p14:tracePt t="43144" x="4359275" y="4521200"/>
          <p14:tracePt t="43153" x="4256088" y="4564063"/>
          <p14:tracePt t="43161" x="4137025" y="4614863"/>
          <p14:tracePt t="43168" x="3984625" y="4691063"/>
          <p14:tracePt t="43185" x="3533775" y="4835525"/>
          <p14:tracePt t="43191" x="3355975" y="4911725"/>
          <p14:tracePt t="43201" x="3219450" y="4972050"/>
          <p14:tracePt t="43205" x="3117850" y="5005388"/>
          <p14:tracePt t="43213" x="3041650" y="5022850"/>
          <p14:tracePt t="43221" x="2998788" y="5048250"/>
          <p14:tracePt t="43229" x="2973388" y="5048250"/>
          <p14:tracePt t="43236" x="2955925" y="5064125"/>
          <p14:tracePt t="43244" x="2930525" y="5073650"/>
          <p14:tracePt t="43251" x="2922588" y="5073650"/>
          <p14:tracePt t="43259" x="2914650" y="5081588"/>
          <p14:tracePt t="43267" x="2905125" y="5081588"/>
          <p14:tracePt t="43273" x="2905125" y="5091113"/>
          <p14:tracePt t="43312" x="2905125" y="5099050"/>
          <p14:tracePt t="43319" x="2905125" y="5106988"/>
          <p14:tracePt t="43326" x="2905125" y="5116513"/>
          <p14:tracePt t="43334" x="2897188" y="5141913"/>
          <p14:tracePt t="43342" x="2897188" y="5157788"/>
          <p14:tracePt t="43350" x="2897188" y="5175250"/>
          <p14:tracePt t="43357" x="2879725" y="5192713"/>
          <p14:tracePt t="43367" x="2863850" y="5218113"/>
          <p14:tracePt t="43372" x="2854325" y="5226050"/>
          <p14:tracePt t="43380" x="2854325" y="5235575"/>
          <p14:tracePt t="43387" x="2846388" y="5243513"/>
          <p14:tracePt t="43395" x="2846388" y="5251450"/>
          <p14:tracePt t="43402" x="2828925" y="5251450"/>
          <p14:tracePt t="43418" x="2820988" y="5251450"/>
          <p14:tracePt t="43425" x="2811463" y="5251450"/>
          <p14:tracePt t="43435" x="2795588" y="5251450"/>
          <p14:tracePt t="43451" x="2795588" y="5243513"/>
          <p14:tracePt t="43455" x="2795588" y="5235575"/>
          <p14:tracePt t="43463" x="2795588" y="5218113"/>
          <p14:tracePt t="43471" x="2795588" y="5200650"/>
          <p14:tracePt t="43485" x="2795588" y="5192713"/>
          <p14:tracePt t="43493" x="2795588" y="5183188"/>
          <p14:tracePt t="43509" x="2803525" y="5183188"/>
          <p14:tracePt t="43546" x="2803525" y="5192713"/>
          <p14:tracePt t="43607" x="2811463" y="5192713"/>
          <p14:tracePt t="43614" x="2820988" y="5192713"/>
          <p14:tracePt t="43622" x="2838450" y="5175250"/>
          <p14:tracePt t="43630" x="2854325" y="5167313"/>
          <p14:tracePt t="43637" x="2871788" y="5149850"/>
          <p14:tracePt t="43644" x="2889250" y="5149850"/>
          <p14:tracePt t="43652" x="2905125" y="5132388"/>
          <p14:tracePt t="43660" x="2914650" y="5132388"/>
          <p14:tracePt t="43675" x="2922588" y="5132388"/>
          <p14:tracePt t="43750" x="2914650" y="5132388"/>
          <p14:tracePt t="43758" x="2905125" y="5124450"/>
          <p14:tracePt t="43765" x="2905125" y="5116513"/>
          <p14:tracePt t="43773" x="2897188" y="5116513"/>
          <p14:tracePt t="43788" x="2889250" y="5106988"/>
          <p14:tracePt t="43803" x="2889250" y="5099050"/>
          <p14:tracePt t="43940" x="2879725" y="5106988"/>
          <p14:tracePt t="43970" x="2871788" y="5106988"/>
          <p14:tracePt t="44023" x="2879725" y="5106988"/>
          <p14:tracePt t="44031" x="2879725" y="5099050"/>
          <p14:tracePt t="44106" x="2879725" y="5106988"/>
          <p14:tracePt t="44371" x="2897188" y="5106988"/>
          <p14:tracePt t="44394" x="2905125" y="5106988"/>
          <p14:tracePt t="44401" x="2914650" y="5106988"/>
          <p14:tracePt t="44409" x="2930525" y="5106988"/>
          <p14:tracePt t="44416" x="2973388" y="5106988"/>
          <p14:tracePt t="44424" x="3074988" y="5073650"/>
          <p14:tracePt t="44435" x="3297238" y="4972050"/>
          <p14:tracePt t="44439" x="3432175" y="4894263"/>
          <p14:tracePt t="44446" x="3551238" y="4835525"/>
          <p14:tracePt t="44454" x="3652838" y="4767263"/>
          <p14:tracePt t="44462" x="3756025" y="4733925"/>
          <p14:tracePt t="44468" x="3797300" y="4699000"/>
          <p14:tracePt t="44476" x="3832225" y="4691063"/>
          <p14:tracePt t="44484" x="3840163" y="4683125"/>
          <p14:tracePt t="44492" x="3848100" y="4683125"/>
          <p14:tracePt t="44500" x="3857625" y="4683125"/>
          <p14:tracePt t="44506" x="3865563" y="4683125"/>
          <p14:tracePt t="44518" x="3865563" y="4691063"/>
          <p14:tracePt t="44522" x="3865563" y="4699000"/>
          <p14:tracePt t="44530" x="3857625" y="4699000"/>
          <p14:tracePt t="44537" x="3857625" y="4708525"/>
          <p14:tracePt t="44544" x="3848100" y="4716463"/>
          <p14:tracePt t="44560" x="3840163" y="4716463"/>
          <p14:tracePt t="44567" x="3832225" y="4716463"/>
          <p14:tracePt t="44574" x="3832225" y="4724400"/>
          <p14:tracePt t="44673" x="3814763" y="4724400"/>
          <p14:tracePt t="44680" x="3806825" y="4724400"/>
          <p14:tracePt t="44688" x="3797300" y="4724400"/>
          <p14:tracePt t="44695" x="3781425" y="4724400"/>
          <p14:tracePt t="44703" x="3771900" y="4724400"/>
          <p14:tracePt t="44710" x="3746500" y="4724400"/>
          <p14:tracePt t="44718" x="3729038" y="4724400"/>
          <p14:tracePt t="44735" x="3721100" y="4724400"/>
          <p14:tracePt t="44741" x="3713163" y="4724400"/>
          <p14:tracePt t="44751" x="3713163" y="4716463"/>
          <p14:tracePt t="44764" x="3713163" y="4708525"/>
          <p14:tracePt t="44787" x="3713163" y="4699000"/>
          <p14:tracePt t="44907" x="3721100" y="4699000"/>
          <p14:tracePt t="45021" x="3721100" y="4691063"/>
          <p14:tracePt t="45036" x="3721100" y="4683125"/>
          <p14:tracePt t="45119" x="3721100" y="4691063"/>
          <p14:tracePt t="45421" x="3721100" y="4699000"/>
          <p14:tracePt t="45452" x="3713163" y="4699000"/>
          <p14:tracePt t="45482" x="3695700" y="4699000"/>
          <p14:tracePt t="45489" x="3652838" y="4708525"/>
          <p14:tracePt t="45497" x="3551238" y="4749800"/>
          <p14:tracePt t="45504" x="3270250" y="4868863"/>
          <p14:tracePt t="45512" x="3024188" y="5005388"/>
          <p14:tracePt t="45519" x="2828925" y="5106988"/>
          <p14:tracePt t="45527" x="2735263" y="5175250"/>
          <p14:tracePt t="45535" x="2659063" y="5218113"/>
          <p14:tracePt t="45542" x="2633663" y="5243513"/>
          <p14:tracePt t="45551" x="2600325" y="5251450"/>
          <p14:tracePt t="45558" x="2590800" y="5260975"/>
          <p14:tracePt t="45567" x="2590800" y="5268913"/>
          <p14:tracePt t="45573" x="2582863" y="5268913"/>
          <p14:tracePt t="45588" x="2582863" y="5260975"/>
          <p14:tracePt t="45596" x="2582863" y="5243513"/>
          <p14:tracePt t="45603" x="2590800" y="5226050"/>
          <p14:tracePt t="45611" x="2625725" y="5200650"/>
          <p14:tracePt t="45618" x="2659063" y="5175250"/>
          <p14:tracePt t="45625" x="2684463" y="5141913"/>
          <p14:tracePt t="45634" x="2719388" y="5116513"/>
          <p14:tracePt t="45641" x="2735263" y="5116513"/>
          <p14:tracePt t="45650" x="2744788" y="5106988"/>
          <p14:tracePt t="45664" x="2752725" y="5106988"/>
          <p14:tracePt t="45679" x="2752725" y="5116513"/>
          <p14:tracePt t="45686" x="2752725" y="5124450"/>
          <p14:tracePt t="45694" x="2752725" y="5132388"/>
          <p14:tracePt t="45701" x="2752725" y="5157788"/>
          <p14:tracePt t="45709" x="2752725" y="5167313"/>
          <p14:tracePt t="45724" x="2752725" y="5175250"/>
          <p14:tracePt t="45734" x="2752725" y="5183188"/>
          <p14:tracePt t="45777" x="2752725" y="5175250"/>
          <p14:tracePt t="45800" x="2760663" y="5167313"/>
          <p14:tracePt t="45815" x="2770188" y="5167313"/>
          <p14:tracePt t="45936" x="2778125" y="5157788"/>
          <p14:tracePt t="45951" x="2786063" y="5157788"/>
          <p14:tracePt t="45997" x="2786063" y="5167313"/>
          <p14:tracePt t="46072" x="2786063" y="5157788"/>
        </p14:tracePtLst>
      </p14:laserTrace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84B9D-D25C-41CC-B4B3-8ECB93DB0946}"/>
              </a:ext>
            </a:extLst>
          </p:cNvPr>
          <p:cNvSpPr>
            <a:spLocks noGrp="1"/>
          </p:cNvSpPr>
          <p:nvPr>
            <p:ph type="title"/>
          </p:nvPr>
        </p:nvSpPr>
        <p:spPr/>
        <p:txBody>
          <a:bodyPr/>
          <a:lstStyle/>
          <a:p>
            <a:endParaRPr lang="en-GB"/>
          </a:p>
        </p:txBody>
      </p:sp>
      <p:graphicFrame>
        <p:nvGraphicFramePr>
          <p:cNvPr id="6" name="Content Placeholder 5">
            <a:extLst>
              <a:ext uri="{FF2B5EF4-FFF2-40B4-BE49-F238E27FC236}">
                <a16:creationId xmlns:a16="http://schemas.microsoft.com/office/drawing/2014/main" id="{CD50441B-3463-4DAB-9FD0-3B50E1D908DF}"/>
              </a:ext>
            </a:extLst>
          </p:cNvPr>
          <p:cNvGraphicFramePr>
            <a:graphicFrameLocks noGrp="1"/>
          </p:cNvGraphicFramePr>
          <p:nvPr>
            <p:ph sz="quarter" idx="10"/>
          </p:nvPr>
        </p:nvGraphicFramePr>
        <p:xfrm>
          <a:off x="609600" y="1601788"/>
          <a:ext cx="109728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9" name="Speech Bubble: Oval 8">
            <a:extLst>
              <a:ext uri="{FF2B5EF4-FFF2-40B4-BE49-F238E27FC236}">
                <a16:creationId xmlns:a16="http://schemas.microsoft.com/office/drawing/2014/main" id="{0AC74594-F54C-4630-9C22-24C4A25B8624}"/>
              </a:ext>
            </a:extLst>
          </p:cNvPr>
          <p:cNvSpPr/>
          <p:nvPr/>
        </p:nvSpPr>
        <p:spPr>
          <a:xfrm>
            <a:off x="428626" y="2295525"/>
            <a:ext cx="2457450" cy="1638300"/>
          </a:xfrm>
          <a:prstGeom prst="wedgeEllipseCallout">
            <a:avLst>
              <a:gd name="adj1" fmla="val 141986"/>
              <a:gd name="adj2" fmla="val 60790"/>
            </a:avLst>
          </a:prstGeom>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Transformation without losing benefits of integration</a:t>
            </a:r>
            <a:endParaRPr kumimoji="0" lang="en-GB"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10" name="Speech Bubble: Oval 9">
            <a:extLst>
              <a:ext uri="{FF2B5EF4-FFF2-40B4-BE49-F238E27FC236}">
                <a16:creationId xmlns:a16="http://schemas.microsoft.com/office/drawing/2014/main" id="{D98ABAD8-EC1D-403A-9736-B65B035C3AC6}"/>
              </a:ext>
            </a:extLst>
          </p:cNvPr>
          <p:cNvSpPr/>
          <p:nvPr/>
        </p:nvSpPr>
        <p:spPr>
          <a:xfrm>
            <a:off x="7896227" y="0"/>
            <a:ext cx="2457450" cy="1638300"/>
          </a:xfrm>
          <a:prstGeom prst="wedgeEllipseCallout">
            <a:avLst>
              <a:gd name="adj1" fmla="val -95224"/>
              <a:gd name="adj2" fmla="val 119511"/>
            </a:avLst>
          </a:prstGeom>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Integration without losing the benefits of transformation</a:t>
            </a:r>
            <a:endParaRPr kumimoji="0" lang="en-GB" sz="1800" b="0" i="0" u="none" strike="noStrike" kern="1200" cap="none" spc="0" normalizeH="0" baseline="0" noProof="0" dirty="0">
              <a:ln>
                <a:noFill/>
              </a:ln>
              <a:solidFill>
                <a:srgbClr val="000000"/>
              </a:solidFill>
              <a:effectLst/>
              <a:uLnTx/>
              <a:uFillTx/>
              <a:latin typeface="Calibri"/>
              <a:ea typeface="+mn-ea"/>
              <a:cs typeface="+mn-cs"/>
            </a:endParaRPr>
          </a:p>
        </p:txBody>
      </p:sp>
    </p:spTree>
    <p:custDataLst>
      <p:tags r:id="rId1"/>
    </p:custDataLst>
    <p:extLst>
      <p:ext uri="{BB962C8B-B14F-4D97-AF65-F5344CB8AC3E}">
        <p14:creationId xmlns:p14="http://schemas.microsoft.com/office/powerpoint/2010/main" val="3414638156"/>
      </p:ext>
    </p:extLst>
  </p:cSld>
  <p:clrMapOvr>
    <a:masterClrMapping/>
  </p:clrMapOvr>
  <mc:AlternateContent xmlns:mc="http://schemas.openxmlformats.org/markup-compatibility/2006" xmlns:p14="http://schemas.microsoft.com/office/powerpoint/2010/main">
    <mc:Choice Requires="p14">
      <p:transition spd="slow" p14:dur="2000" advTm="74670"/>
    </mc:Choice>
    <mc:Fallback xmlns="">
      <p:transition spd="slow" advTm="7467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CD50441B-3463-4DAB-9FD0-3B50E1D908DF}"/>
              </a:ext>
            </a:extLst>
          </p:cNvPr>
          <p:cNvGraphicFramePr>
            <a:graphicFrameLocks noGrp="1"/>
          </p:cNvGraphicFramePr>
          <p:nvPr>
            <p:ph sz="quarter" idx="4294967295"/>
            <p:extLst>
              <p:ext uri="{D42A27DB-BD31-4B8C-83A1-F6EECF244321}">
                <p14:modId xmlns:p14="http://schemas.microsoft.com/office/powerpoint/2010/main" val="2766123712"/>
              </p:ext>
            </p:extLst>
          </p:nvPr>
        </p:nvGraphicFramePr>
        <p:xfrm>
          <a:off x="2144486" y="895350"/>
          <a:ext cx="11309350" cy="5067300"/>
        </p:xfrm>
        <a:graphic>
          <a:graphicData uri="http://schemas.openxmlformats.org/drawingml/2006/chart">
            <c:chart xmlns:c="http://schemas.openxmlformats.org/drawingml/2006/chart" xmlns:r="http://schemas.openxmlformats.org/officeDocument/2006/relationships" r:id="rId2"/>
          </a:graphicData>
        </a:graphic>
      </p:graphicFrame>
      <p:sp>
        <p:nvSpPr>
          <p:cNvPr id="11" name="Content Placeholder 2">
            <a:extLst>
              <a:ext uri="{FF2B5EF4-FFF2-40B4-BE49-F238E27FC236}">
                <a16:creationId xmlns:a16="http://schemas.microsoft.com/office/drawing/2014/main" id="{807FA330-52C5-457F-A1D9-6D384EC9A093}"/>
              </a:ext>
            </a:extLst>
          </p:cNvPr>
          <p:cNvSpPr txBox="1">
            <a:spLocks/>
          </p:cNvSpPr>
          <p:nvPr/>
        </p:nvSpPr>
        <p:spPr>
          <a:xfrm>
            <a:off x="609600" y="391886"/>
            <a:ext cx="2982686" cy="5782083"/>
          </a:xfrm>
          <a:prstGeom prst="roundRect">
            <a:avLst/>
          </a:prstGeom>
          <a:ln w="57150"/>
        </p:spPr>
        <p:style>
          <a:lnRef idx="2">
            <a:schemeClr val="accent2"/>
          </a:lnRef>
          <a:fillRef idx="1">
            <a:schemeClr val="lt1"/>
          </a:fillRef>
          <a:effectRef idx="0">
            <a:schemeClr val="accent2"/>
          </a:effectRef>
          <a:fontRef idx="minor">
            <a:schemeClr val="dk1"/>
          </a:fontRef>
        </p:style>
        <p:txBody>
          <a:bodyPr/>
          <a:lst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b="1" dirty="0"/>
              <a:t>Examples</a:t>
            </a:r>
          </a:p>
          <a:p>
            <a:r>
              <a:rPr lang="en-US" sz="2000" dirty="0"/>
              <a:t>India: addressing the feed challenge, production efficiency………</a:t>
            </a:r>
          </a:p>
          <a:p>
            <a:endParaRPr lang="en-US" sz="2000" dirty="0"/>
          </a:p>
          <a:p>
            <a:endParaRPr lang="en-US" sz="2000" dirty="0"/>
          </a:p>
          <a:p>
            <a:r>
              <a:rPr lang="en-US" sz="2000" dirty="0"/>
              <a:t>GASL: Closing the Efficiency Gap; </a:t>
            </a:r>
            <a:r>
              <a:rPr lang="en-US" sz="2000" dirty="0" err="1"/>
              <a:t>Silvopastoral</a:t>
            </a:r>
            <a:r>
              <a:rPr lang="en-US" sz="2000" dirty="0"/>
              <a:t> Systems</a:t>
            </a:r>
          </a:p>
          <a:p>
            <a:endParaRPr lang="en-US" sz="2000" dirty="0"/>
          </a:p>
          <a:p>
            <a:endParaRPr lang="en-US" sz="2000" dirty="0"/>
          </a:p>
          <a:p>
            <a:r>
              <a:rPr lang="en-US" sz="2000" dirty="0"/>
              <a:t>Africa RISING:</a:t>
            </a:r>
            <a:endParaRPr lang="en-GB" sz="2000" dirty="0"/>
          </a:p>
        </p:txBody>
      </p:sp>
      <p:cxnSp>
        <p:nvCxnSpPr>
          <p:cNvPr id="13" name="Connector: Curved 12">
            <a:extLst>
              <a:ext uri="{FF2B5EF4-FFF2-40B4-BE49-F238E27FC236}">
                <a16:creationId xmlns:a16="http://schemas.microsoft.com/office/drawing/2014/main" id="{730942E2-CE04-4A8E-9AA0-4EE4A62FA779}"/>
              </a:ext>
            </a:extLst>
          </p:cNvPr>
          <p:cNvCxnSpPr>
            <a:cxnSpLocks/>
          </p:cNvCxnSpPr>
          <p:nvPr/>
        </p:nvCxnSpPr>
        <p:spPr>
          <a:xfrm rot="10800000">
            <a:off x="3701144" y="1306290"/>
            <a:ext cx="2862943" cy="1360710"/>
          </a:xfrm>
          <a:prstGeom prst="curvedConnector3">
            <a:avLst>
              <a:gd name="adj1" fmla="val 21863"/>
            </a:avLst>
          </a:prstGeom>
          <a:ln w="5715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939619395"/>
      </p:ext>
    </p:extLst>
  </p:cSld>
  <p:clrMapOvr>
    <a:masterClrMapping/>
  </p:clrMapOvr>
  <mc:AlternateContent xmlns:mc="http://schemas.openxmlformats.org/markup-compatibility/2006" xmlns:p14="http://schemas.microsoft.com/office/powerpoint/2010/main">
    <mc:Choice Requires="p14">
      <p:transition spd="slow" p14:dur="2000" advTm="16404"/>
    </mc:Choice>
    <mc:Fallback xmlns="">
      <p:transition spd="slow" advTm="16404"/>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G:\Seagate Backup\DD4KZ3BS\C\Old laptop\My doc\My Pictures\SLP\2008_04_07\IMG_2933.JPG">
            <a:extLst>
              <a:ext uri="{FF2B5EF4-FFF2-40B4-BE49-F238E27FC236}">
                <a16:creationId xmlns:a16="http://schemas.microsoft.com/office/drawing/2014/main" id="{6388B1EB-E452-432D-A03B-CCEFA7C304F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4610" y="1551277"/>
            <a:ext cx="5382510" cy="350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51167824-2B23-7A47-AA84-F20858ADD9F1}"/>
              </a:ext>
            </a:extLst>
          </p:cNvPr>
          <p:cNvSpPr/>
          <p:nvPr/>
        </p:nvSpPr>
        <p:spPr>
          <a:xfrm>
            <a:off x="4787900" y="1560513"/>
            <a:ext cx="7402513" cy="3503612"/>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Calibri"/>
              <a:ea typeface="+mn-ea"/>
              <a:cs typeface="+mn-cs"/>
            </a:endParaRPr>
          </a:p>
        </p:txBody>
      </p:sp>
      <p:sp>
        <p:nvSpPr>
          <p:cNvPr id="36867" name="TextBox 7">
            <a:extLst>
              <a:ext uri="{FF2B5EF4-FFF2-40B4-BE49-F238E27FC236}">
                <a16:creationId xmlns:a16="http://schemas.microsoft.com/office/drawing/2014/main" id="{A6DC6457-3F37-B848-9BC9-5CAB4B79A964}"/>
              </a:ext>
            </a:extLst>
          </p:cNvPr>
          <p:cNvSpPr txBox="1">
            <a:spLocks noChangeArrowheads="1"/>
          </p:cNvSpPr>
          <p:nvPr/>
        </p:nvSpPr>
        <p:spPr bwMode="auto">
          <a:xfrm>
            <a:off x="1919288" y="1101725"/>
            <a:ext cx="4338637" cy="584200"/>
          </a:xfrm>
          <a:prstGeom prst="rect">
            <a:avLst/>
          </a:prstGeom>
          <a:solidFill>
            <a:srgbClr val="404E65"/>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KE" sz="32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rPr>
              <a:t>Challenges</a:t>
            </a:r>
            <a:endParaRPr kumimoji="0" lang="en-US" altLang="en-KE" sz="28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endParaRPr>
          </a:p>
        </p:txBody>
      </p:sp>
      <p:sp>
        <p:nvSpPr>
          <p:cNvPr id="36868" name="TextBox 8">
            <a:extLst>
              <a:ext uri="{FF2B5EF4-FFF2-40B4-BE49-F238E27FC236}">
                <a16:creationId xmlns:a16="http://schemas.microsoft.com/office/drawing/2014/main" id="{0B1E0B4F-688F-1A41-BB3B-08A17A999FD7}"/>
              </a:ext>
            </a:extLst>
          </p:cNvPr>
          <p:cNvSpPr txBox="1">
            <a:spLocks noChangeArrowheads="1"/>
          </p:cNvSpPr>
          <p:nvPr/>
        </p:nvSpPr>
        <p:spPr bwMode="auto">
          <a:xfrm>
            <a:off x="5373688" y="1719620"/>
            <a:ext cx="6818312"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rPr>
              <a:t>Meet increasing future demand for dairy: produce more</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rPr>
              <a:t>Without increasing emissions/environmental impacts</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rPr>
              <a:t>Coping with climate change and climate variability</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rPr>
              <a:t>Starting from today’s situation:</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rPr>
              <a:t>	Many small / medium farms</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rPr>
              <a:t>	Local feed resources</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rPr>
              <a:t>	Main feed: low quality crop residues</a:t>
            </a:r>
            <a:endParaRPr kumimoji="0" lang="en-US" altLang="en-KE" sz="1400" b="0" i="0" u="none" strike="noStrike" kern="1200" cap="none" spc="0" normalizeH="0" baseline="0" noProof="0" dirty="0">
              <a:ln>
                <a:noFill/>
              </a:ln>
              <a:solidFill>
                <a:srgbClr val="FFFFFF"/>
              </a:solidFill>
              <a:effectLst/>
              <a:uLnTx/>
              <a:uFillTx/>
              <a:latin typeface="Arial" panose="020B0604020202020204" pitchFamily="34" charset="0"/>
              <a:ea typeface="MS PGothic" panose="020B0600070205080204" pitchFamily="34" charset="-128"/>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advTm="23880"/>
    </mc:Choice>
    <mc:Fallback xmlns="">
      <p:transition spd="slow" advTm="2388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C3A0505-8571-404D-A74B-AE2011D3215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53"/>
          <a:stretch/>
        </p:blipFill>
        <p:spPr>
          <a:xfrm>
            <a:off x="-473244" y="1560514"/>
            <a:ext cx="5261144" cy="3503612"/>
          </a:xfrm>
          <a:prstGeom prst="rect">
            <a:avLst/>
          </a:prstGeom>
        </p:spPr>
      </p:pic>
      <p:sp>
        <p:nvSpPr>
          <p:cNvPr id="7" name="Rectangle 6">
            <a:extLst>
              <a:ext uri="{FF2B5EF4-FFF2-40B4-BE49-F238E27FC236}">
                <a16:creationId xmlns:a16="http://schemas.microsoft.com/office/drawing/2014/main" id="{51167824-2B23-7A47-AA84-F20858ADD9F1}"/>
              </a:ext>
            </a:extLst>
          </p:cNvPr>
          <p:cNvSpPr/>
          <p:nvPr/>
        </p:nvSpPr>
        <p:spPr>
          <a:xfrm>
            <a:off x="4787900" y="1560513"/>
            <a:ext cx="7402513" cy="350361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Calibri"/>
              <a:ea typeface="+mn-ea"/>
              <a:cs typeface="+mn-cs"/>
            </a:endParaRPr>
          </a:p>
        </p:txBody>
      </p:sp>
      <p:sp>
        <p:nvSpPr>
          <p:cNvPr id="36867" name="TextBox 7">
            <a:extLst>
              <a:ext uri="{FF2B5EF4-FFF2-40B4-BE49-F238E27FC236}">
                <a16:creationId xmlns:a16="http://schemas.microsoft.com/office/drawing/2014/main" id="{A6DC6457-3F37-B848-9BC9-5CAB4B79A964}"/>
              </a:ext>
            </a:extLst>
          </p:cNvPr>
          <p:cNvSpPr txBox="1">
            <a:spLocks noChangeArrowheads="1"/>
          </p:cNvSpPr>
          <p:nvPr/>
        </p:nvSpPr>
        <p:spPr bwMode="auto">
          <a:xfrm>
            <a:off x="1919288" y="1101725"/>
            <a:ext cx="4338637" cy="584200"/>
          </a:xfrm>
          <a:prstGeom prst="rect">
            <a:avLst/>
          </a:prstGeom>
          <a:solidFill>
            <a:schemeClr val="accent6">
              <a:lumMod val="50000"/>
            </a:schemeClr>
          </a:solidFill>
          <a:ln>
            <a:noFill/>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KE" sz="32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rPr>
              <a:t>Opportunities</a:t>
            </a:r>
            <a:endParaRPr kumimoji="0" lang="en-US" altLang="en-KE" sz="2800" b="0" i="0" u="none" strike="noStrike" kern="1200" cap="none" spc="0" normalizeH="0" baseline="0" noProof="0" dirty="0">
              <a:ln>
                <a:noFill/>
              </a:ln>
              <a:solidFill>
                <a:srgbClr val="FFFFFF"/>
              </a:solidFill>
              <a:effectLst/>
              <a:uLnTx/>
              <a:uFillTx/>
              <a:latin typeface="Calibri"/>
              <a:ea typeface="MS PGothic" panose="020B0600070205080204" pitchFamily="34" charset="-128"/>
              <a:cs typeface="+mn-cs"/>
            </a:endParaRPr>
          </a:p>
        </p:txBody>
      </p:sp>
      <p:sp>
        <p:nvSpPr>
          <p:cNvPr id="36868" name="TextBox 8">
            <a:extLst>
              <a:ext uri="{FF2B5EF4-FFF2-40B4-BE49-F238E27FC236}">
                <a16:creationId xmlns:a16="http://schemas.microsoft.com/office/drawing/2014/main" id="{0B1E0B4F-688F-1A41-BB3B-08A17A999FD7}"/>
              </a:ext>
            </a:extLst>
          </p:cNvPr>
          <p:cNvSpPr txBox="1">
            <a:spLocks noChangeArrowheads="1"/>
          </p:cNvSpPr>
          <p:nvPr/>
        </p:nvSpPr>
        <p:spPr bwMode="auto">
          <a:xfrm>
            <a:off x="6096000" y="2144713"/>
            <a:ext cx="5538787"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KE" sz="28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rPr>
              <a:t>More and better feed solutions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KE" sz="28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endParaRP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altLang="en-KE" sz="28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rPr>
              <a:t>Feed quality</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altLang="en-KE" sz="28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endParaRP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altLang="en-KE" sz="28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rPr>
              <a:t>Feed utilization: processing</a:t>
            </a:r>
            <a:endParaRPr kumimoji="0" lang="en-US" altLang="en-KE" sz="24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advTm="10621"/>
    </mc:Choice>
    <mc:Fallback xmlns="">
      <p:transition advTm="10621" spd="slow"/>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57|15.1|15.7"/>
</p:tagLst>
</file>

<file path=ppt/tags/tag2.xml><?xml version="1.0" encoding="utf-8"?>
<p:tagLst xmlns:a="http://schemas.openxmlformats.org/drawingml/2006/main" xmlns:r="http://schemas.openxmlformats.org/officeDocument/2006/relationships" xmlns:p="http://schemas.openxmlformats.org/presentationml/2006/main">
  <p:tag name="TIMING" val="|57|15.1|15.7"/>
</p:tagLst>
</file>

<file path=ppt/tags/tag3.xml><?xml version="1.0" encoding="utf-8"?>
<p:tagLst xmlns:a="http://schemas.openxmlformats.org/drawingml/2006/main" xmlns:r="http://schemas.openxmlformats.org/officeDocument/2006/relationships" xmlns:p="http://schemas.openxmlformats.org/presentationml/2006/main">
  <p:tag name="TIMING" val="|57|15.1|15.7"/>
</p:tagLst>
</file>

<file path=ppt/tags/tag4.xml><?xml version="1.0" encoding="utf-8"?>
<p:tagLst xmlns:a="http://schemas.openxmlformats.org/drawingml/2006/main" xmlns:r="http://schemas.openxmlformats.org/officeDocument/2006/relationships" xmlns:p="http://schemas.openxmlformats.org/presentationml/2006/main">
  <p:tag name="TIMING" val="|57|15.1|15.7"/>
</p:tagLst>
</file>

<file path=ppt/tags/tag5.xml><?xml version="1.0" encoding="utf-8"?>
<p:tagLst xmlns:a="http://schemas.openxmlformats.org/drawingml/2006/main" xmlns:r="http://schemas.openxmlformats.org/officeDocument/2006/relationships" xmlns:p="http://schemas.openxmlformats.org/presentationml/2006/main">
  <p:tag name="TIMING" val="|1|21|10.2|16.7|14.2"/>
</p:tagLst>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2.xml><?xml version="1.0" encoding="utf-8"?>
<a:theme xmlns:a="http://schemas.openxmlformats.org/drawingml/2006/main" name="1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12" ma:contentTypeDescription="Create a new document." ma:contentTypeScope="" ma:versionID="61e66a5077acdc65f8548716c7a62fa3">
  <xsd:schema xmlns:xsd="http://www.w3.org/2001/XMLSchema" xmlns:xs="http://www.w3.org/2001/XMLSchema" xmlns:p="http://schemas.microsoft.com/office/2006/metadata/properties" xmlns:ns2="9f5e9607-a28b-487e-b093-da60e75ee109" xmlns:ns3="d8ada133-6b60-4b4f-b9cb-7718ee96dc55" targetNamespace="http://schemas.microsoft.com/office/2006/metadata/properties" ma:root="true" ma:fieldsID="63ca966046bec4c7b34d6e1ad562576c" ns2:_="" ns3:_="">
    <xsd:import namespace="9f5e9607-a28b-487e-b093-da60e75ee109"/>
    <xsd:import namespace="d8ada133-6b60-4b4f-b9cb-7718ee96dc5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8ada133-6b60-4b4f-b9cb-7718ee96dc5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AEF2A85-305E-4872-962A-A2756340EECE}">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3EDDCB8-33C0-4213-93E7-2DEABCFEB00D}">
  <ds:schemaRefs>
    <ds:schemaRef ds:uri="http://schemas.microsoft.com/sharepoint/v3/contenttype/forms"/>
  </ds:schemaRefs>
</ds:datastoreItem>
</file>

<file path=customXml/itemProps3.xml><?xml version="1.0" encoding="utf-8"?>
<ds:datastoreItem xmlns:ds="http://schemas.openxmlformats.org/officeDocument/2006/customXml" ds:itemID="{A2A19951-81B1-42CD-8B0C-7606DC69F4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d8ada133-6b60-4b4f-b9cb-7718ee96dc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ILRIPPT_jan2021</Template>
  <TotalTime>2310</TotalTime>
  <Words>901</Words>
  <Application>Microsoft Office PowerPoint</Application>
  <PresentationFormat>Widescreen</PresentationFormat>
  <Paragraphs>133</Paragraphs>
  <Slides>14</Slides>
  <Notes>2</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14</vt:i4>
      </vt:variant>
    </vt:vector>
  </HeadingPairs>
  <TitlesOfParts>
    <vt:vector size="23" baseType="lpstr">
      <vt:lpstr>Arial</vt:lpstr>
      <vt:lpstr>Calibri</vt:lpstr>
      <vt:lpstr>Calibri Light</vt:lpstr>
      <vt:lpstr>Courier New</vt:lpstr>
      <vt:lpstr>Wingdings</vt:lpstr>
      <vt:lpstr>ilri_powerpoint_template_apr2013</vt:lpstr>
      <vt:lpstr>1_ilri_powerpoint_template_apr2013</vt:lpstr>
      <vt:lpstr>Office Theme</vt:lpstr>
      <vt:lpstr>1_Office Theme</vt:lpstr>
      <vt:lpstr>Restoring or reinventing the virtuous cycle of crop-livestock integration?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best of both worlds: integration and transformation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(maximum 3 lines)</dc:title>
  <dc:creator>Reviewer</dc:creator>
  <cp:lastModifiedBy>Mulat, Bizuwork (ILRI)</cp:lastModifiedBy>
  <cp:revision>41</cp:revision>
  <dcterms:created xsi:type="dcterms:W3CDTF">2021-07-10T12:11:59Z</dcterms:created>
  <dcterms:modified xsi:type="dcterms:W3CDTF">2023-01-11T10:43:43Z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y fmtid="{D5CDD505-2E9C-101B-9397-08002B2CF9AE}" pid="3" name="MSIP_Label_80c4d10e-bd94-4e7c-b4a1-fe20ff6d8abe_ActionId">
    <vt:lpwstr>cbbe11e2-0fe5-494a-8c83-7dfdfd3148c5</vt:lpwstr>
  </property>
  <property fmtid="{D5CDD505-2E9C-101B-9397-08002B2CF9AE}" pid="4" name="MSIP_Label_80c4d10e-bd94-4e7c-b4a1-fe20ff6d8abe_ContentBits">
    <vt:lpwstr>0</vt:lpwstr>
  </property>
  <property fmtid="{D5CDD505-2E9C-101B-9397-08002B2CF9AE}" pid="5" name="MSIP_Label_80c4d10e-bd94-4e7c-b4a1-fe20ff6d8abe_Enabled">
    <vt:lpwstr>true</vt:lpwstr>
  </property>
  <property fmtid="{D5CDD505-2E9C-101B-9397-08002B2CF9AE}" pid="6" name="MSIP_Label_80c4d10e-bd94-4e7c-b4a1-fe20ff6d8abe_Method">
    <vt:lpwstr>Standard</vt:lpwstr>
  </property>
  <property fmtid="{D5CDD505-2E9C-101B-9397-08002B2CF9AE}" pid="7" name="MSIP_Label_80c4d10e-bd94-4e7c-b4a1-fe20ff6d8abe_Name">
    <vt:lpwstr>80c4d10e-bd94-4e7c-b4a1-fe20ff6d8abe</vt:lpwstr>
  </property>
  <property fmtid="{D5CDD505-2E9C-101B-9397-08002B2CF9AE}" pid="8" name="MSIP_Label_80c4d10e-bd94-4e7c-b4a1-fe20ff6d8abe_SetDate">
    <vt:lpwstr>2021-01-26T07:19:47Z</vt:lpwstr>
  </property>
  <property fmtid="{D5CDD505-2E9C-101B-9397-08002B2CF9AE}" pid="9" name="MSIP_Label_80c4d10e-bd94-4e7c-b4a1-fe20ff6d8abe_SiteId">
    <vt:lpwstr>6afa0e00-fa14-40b7-8a2e-22a7f8c357d5</vt:lpwstr>
  </property>
  <property fmtid="{D5CDD505-2E9C-101B-9397-08002B2CF9AE}" pid="10" name="NXPowerLiteLastOptimized">
    <vt:lpwstr>16315025</vt:lpwstr>
  </property>
  <property fmtid="{D5CDD505-2E9C-101B-9397-08002B2CF9AE}" pid="11" name="NXPowerLiteSettings">
    <vt:lpwstr>E700052003A000</vt:lpwstr>
  </property>
  <property fmtid="{D5CDD505-2E9C-101B-9397-08002B2CF9AE}" pid="12" name="NXPowerLiteVersion">
    <vt:lpwstr>D9.1.4</vt:lpwstr>
  </property>
</Properties>
</file>