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0" r:id="rId5"/>
    <p:sldMasterId id="2147483666" r:id="rId6"/>
  </p:sldMasterIdLst>
  <p:sldIdLst>
    <p:sldId id="256" r:id="rId7"/>
    <p:sldId id="275" r:id="rId8"/>
    <p:sldId id="274" r:id="rId9"/>
    <p:sldId id="271" r:id="rId10"/>
    <p:sldId id="260" r:id="rId11"/>
    <p:sldId id="266" r:id="rId12"/>
    <p:sldId id="267" r:id="rId13"/>
    <p:sldId id="268" r:id="rId14"/>
    <p:sldId id="263" r:id="rId15"/>
    <p:sldId id="277" r:id="rId1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5000" autoAdjust="0"/>
    <p:restoredTop sz="94629" autoAdjust="0"/>
  </p:normalViewPr>
  <p:slideViewPr>
    <p:cSldViewPr>
      <p:cViewPr varScale="1">
        <p:scale>
          <a:sx n="75" d="100"/>
          <a:sy n="75" d="100"/>
        </p:scale>
        <p:origin x="12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10" Type="http://schemas.openxmlformats.org/officeDocument/2006/relationships/slide" Target="slides/slide4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38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1275" y="541338"/>
            <a:ext cx="1676400" cy="838200"/>
          </a:xfrm>
          <a:prstGeom prst="rect">
            <a:avLst/>
          </a:prstGeom>
          <a:ln w="19050">
            <a:solidFill>
              <a:srgbClr val="B7D85A"/>
            </a:solidFill>
          </a:ln>
          <a:effectLst>
            <a:outerShdw blurRad="228600" dist="50800" dir="5400000" algn="ctr" rotWithShape="0">
              <a:schemeClr val="tx1">
                <a:alpha val="35000"/>
              </a:scheme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013" y="544513"/>
            <a:ext cx="1668462" cy="833437"/>
          </a:xfrm>
          <a:prstGeom prst="rect">
            <a:avLst/>
          </a:prstGeom>
          <a:ln w="19050">
            <a:solidFill>
              <a:srgbClr val="B7D85A"/>
            </a:solidFill>
          </a:ln>
          <a:effectLst>
            <a:outerShdw blurRad="228600" dist="50800" dir="5400000" algn="ctr" rotWithShape="0">
              <a:schemeClr val="tx1">
                <a:alpha val="35000"/>
              </a:scheme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68750" y="539750"/>
            <a:ext cx="1041400" cy="842963"/>
          </a:xfrm>
          <a:prstGeom prst="rect">
            <a:avLst/>
          </a:prstGeom>
          <a:ln w="19050">
            <a:solidFill>
              <a:srgbClr val="B7D85A"/>
            </a:solidFill>
          </a:ln>
          <a:effectLst>
            <a:outerShdw blurRad="228600" dist="50800" dir="5400000" algn="ctr" rotWithShape="0">
              <a:schemeClr val="tx1">
                <a:alpha val="35000"/>
              </a:scheme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33600" y="541338"/>
            <a:ext cx="1724025" cy="839787"/>
          </a:xfrm>
          <a:prstGeom prst="rect">
            <a:avLst/>
          </a:prstGeom>
          <a:ln w="19050">
            <a:solidFill>
              <a:srgbClr val="B7D85A"/>
            </a:solidFill>
          </a:ln>
          <a:effectLst>
            <a:outerShdw blurRad="228600" dist="50800" dir="5400000" algn="ctr" rotWithShape="0">
              <a:schemeClr val="tx1">
                <a:alpha val="35000"/>
              </a:schemeClr>
            </a:outerShdw>
          </a:effec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0088" y="0"/>
            <a:ext cx="2093912" cy="181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359025"/>
            <a:ext cx="8001000" cy="1755775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876800"/>
            <a:ext cx="6400800" cy="1752600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5951664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292225"/>
          </a:xfrm>
          <a:prstGeom prst="rect">
            <a:avLst/>
          </a:prstGeom>
          <a:solidFill>
            <a:srgbClr val="33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875" y="0"/>
            <a:ext cx="1487488" cy="1292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4" y="46179"/>
            <a:ext cx="7604926" cy="1020621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0"/>
          </p:nvPr>
        </p:nvSpPr>
        <p:spPr>
          <a:xfrm>
            <a:off x="457201" y="1752600"/>
            <a:ext cx="8001000" cy="4724400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6117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1292225"/>
          </a:xfrm>
          <a:prstGeom prst="rect">
            <a:avLst/>
          </a:prstGeom>
          <a:solidFill>
            <a:srgbClr val="33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/>
              </a:solidFill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1066800" y="3429000"/>
          <a:ext cx="4724400" cy="111134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362200"/>
                <a:gridCol w="2362200"/>
              </a:tblGrid>
              <a:tr h="365601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664" marB="45664"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664" marB="45664"/>
                </a:tc>
              </a:tr>
              <a:tr h="365601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664" marB="45664"/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664" marB="45664"/>
                </a:tc>
              </a:tr>
              <a:tr h="380047"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664" marB="45664"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664" marB="45664"/>
                </a:tc>
              </a:tr>
            </a:tbl>
          </a:graphicData>
        </a:graphic>
      </p:graphicFrame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875" y="0"/>
            <a:ext cx="1487488" cy="1292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4" y="46179"/>
            <a:ext cx="7772400" cy="1020621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able Placeholder 3"/>
          <p:cNvSpPr>
            <a:spLocks noGrp="1"/>
          </p:cNvSpPr>
          <p:nvPr>
            <p:ph type="tbl" sz="quarter" idx="10"/>
          </p:nvPr>
        </p:nvSpPr>
        <p:spPr>
          <a:xfrm>
            <a:off x="609600" y="1752600"/>
            <a:ext cx="7924800" cy="4800600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table</a:t>
            </a:r>
            <a:endParaRPr lang="en-US" noProof="0" dirty="0" smtClean="0"/>
          </a:p>
        </p:txBody>
      </p:sp>
    </p:spTree>
    <p:extLst>
      <p:ext uri="{BB962C8B-B14F-4D97-AF65-F5344CB8AC3E}">
        <p14:creationId xmlns:p14="http://schemas.microsoft.com/office/powerpoint/2010/main" val="3530454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1292225"/>
          </a:xfrm>
          <a:prstGeom prst="rect">
            <a:avLst/>
          </a:prstGeom>
          <a:solidFill>
            <a:srgbClr val="33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875" y="0"/>
            <a:ext cx="1487488" cy="1292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4" y="46179"/>
            <a:ext cx="7772400" cy="1020621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53624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292225"/>
          </a:xfrm>
          <a:prstGeom prst="rect">
            <a:avLst/>
          </a:prstGeom>
          <a:solidFill>
            <a:srgbClr val="33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875" y="0"/>
            <a:ext cx="1487488" cy="1292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4" y="46180"/>
            <a:ext cx="7376326" cy="1178256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5867399" y="1524000"/>
            <a:ext cx="2982913" cy="4800600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 smtClean="0"/>
          </a:p>
        </p:txBody>
      </p:sp>
    </p:spTree>
    <p:extLst>
      <p:ext uri="{BB962C8B-B14F-4D97-AF65-F5344CB8AC3E}">
        <p14:creationId xmlns:p14="http://schemas.microsoft.com/office/powerpoint/2010/main" val="35541032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292225"/>
          </a:xfrm>
          <a:prstGeom prst="rect">
            <a:avLst/>
          </a:prstGeom>
          <a:solidFill>
            <a:srgbClr val="33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875" y="0"/>
            <a:ext cx="1487488" cy="1292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4" y="46180"/>
            <a:ext cx="7300126" cy="1178256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able Placeholder 6"/>
          <p:cNvSpPr>
            <a:spLocks noGrp="1"/>
          </p:cNvSpPr>
          <p:nvPr>
            <p:ph type="tbl" sz="quarter" idx="11"/>
          </p:nvPr>
        </p:nvSpPr>
        <p:spPr>
          <a:xfrm>
            <a:off x="533400" y="2286000"/>
            <a:ext cx="4038600" cy="2819400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470230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9800" y="152400"/>
            <a:ext cx="41910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39148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568643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83651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8.jpe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US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US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E198CEA-6727-4253-9F61-C78201921807}" type="datetimeFigureOut">
              <a:rPr lang="en-US"/>
              <a:pPr>
                <a:defRPr/>
              </a:pPr>
              <a:t>4/7/2016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C76F9143-E9CA-4224-868D-58301E551113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1292225"/>
          </a:xfrm>
          <a:prstGeom prst="rect">
            <a:avLst/>
          </a:prstGeom>
          <a:solidFill>
            <a:srgbClr val="33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2051" name="Group 8"/>
          <p:cNvGrpSpPr>
            <a:grpSpLocks/>
          </p:cNvGrpSpPr>
          <p:nvPr/>
        </p:nvGrpSpPr>
        <p:grpSpPr bwMode="auto">
          <a:xfrm>
            <a:off x="1400175" y="2209800"/>
            <a:ext cx="6096000" cy="3933825"/>
            <a:chOff x="1524000" y="1838489"/>
            <a:chExt cx="6096000" cy="3933716"/>
          </a:xfrm>
        </p:grpSpPr>
        <p:pic>
          <p:nvPicPr>
            <p:cNvPr id="2054" name="Picture 9" descr="Adobe Systems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2835" y="1838489"/>
              <a:ext cx="1838325" cy="847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5" name="Picture 2" descr="acgg_big_banner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4000" y="3009954"/>
              <a:ext cx="6096000" cy="2762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052" name="Title Placeholder 1"/>
          <p:cNvSpPr>
            <a:spLocks noGrp="1"/>
          </p:cNvSpPr>
          <p:nvPr>
            <p:ph type="title"/>
          </p:nvPr>
        </p:nvSpPr>
        <p:spPr bwMode="auto">
          <a:xfrm>
            <a:off x="0" y="74613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Partners</a:t>
            </a:r>
          </a:p>
        </p:txBody>
      </p:sp>
      <p:pic>
        <p:nvPicPr>
          <p:cNvPr id="205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875" y="0"/>
            <a:ext cx="1487488" cy="1292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3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/>
              </a:solidFill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836738" y="2667000"/>
            <a:ext cx="5470525" cy="3484563"/>
          </a:xfrm>
          <a:prstGeom prst="rect">
            <a:avLst/>
          </a:prstGeom>
        </p:spPr>
        <p:txBody>
          <a:bodyPr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 smtClean="0">
                <a:solidFill>
                  <a:schemeClr val="bg1"/>
                </a:solidFill>
                <a:latin typeface="+mn-lt"/>
                <a:cs typeface="Segoe UI Light" panose="020B0502040204020203" pitchFamily="34" charset="0"/>
              </a:rPr>
              <a:t/>
            </a:r>
            <a:br>
              <a:rPr lang="en-US" sz="3600" dirty="0" smtClean="0">
                <a:solidFill>
                  <a:schemeClr val="bg1"/>
                </a:solidFill>
                <a:latin typeface="+mn-lt"/>
                <a:cs typeface="Segoe UI Light" panose="020B0502040204020203" pitchFamily="34" charset="0"/>
              </a:rPr>
            </a:br>
            <a:r>
              <a:rPr lang="en-US" sz="3600" dirty="0" smtClean="0">
                <a:solidFill>
                  <a:schemeClr val="bg1"/>
                </a:solidFill>
                <a:latin typeface="+mn-lt"/>
                <a:cs typeface="Segoe UI Light" panose="020B0502040204020203" pitchFamily="34" charset="0"/>
              </a:rPr>
              <a:t>more productive chickens for Africa’s smallholders</a:t>
            </a:r>
            <a:br>
              <a:rPr lang="en-US" sz="3600" dirty="0" smtClean="0">
                <a:solidFill>
                  <a:schemeClr val="bg1"/>
                </a:solidFill>
                <a:latin typeface="+mn-lt"/>
                <a:cs typeface="Segoe UI Light" panose="020B0502040204020203" pitchFamily="34" charset="0"/>
              </a:rPr>
            </a:br>
            <a:r>
              <a:rPr lang="en-US" sz="3600" dirty="0" smtClean="0">
                <a:solidFill>
                  <a:schemeClr val="bg1"/>
                </a:solidFill>
                <a:latin typeface="+mn-lt"/>
                <a:cs typeface="Segoe UI Light" panose="020B0502040204020203" pitchFamily="34" charset="0"/>
              </a:rPr>
              <a:t/>
            </a:r>
            <a:br>
              <a:rPr lang="en-US" sz="3600" dirty="0" smtClean="0">
                <a:solidFill>
                  <a:schemeClr val="bg1"/>
                </a:solidFill>
                <a:latin typeface="+mn-lt"/>
                <a:cs typeface="Segoe UI Light" panose="020B0502040204020203" pitchFamily="34" charset="0"/>
              </a:rPr>
            </a:br>
            <a:r>
              <a:rPr lang="en-US" sz="3600" dirty="0" smtClean="0">
                <a:solidFill>
                  <a:schemeClr val="bg1"/>
                </a:solidFill>
                <a:latin typeface="+mn-lt"/>
                <a:cs typeface="Segoe UI Light" panose="020B0502040204020203" pitchFamily="34" charset="0"/>
              </a:rPr>
              <a:t/>
            </a:r>
            <a:br>
              <a:rPr lang="en-US" sz="3600" dirty="0" smtClean="0">
                <a:solidFill>
                  <a:schemeClr val="bg1"/>
                </a:solidFill>
                <a:latin typeface="+mn-lt"/>
                <a:cs typeface="Segoe UI Light" panose="020B0502040204020203" pitchFamily="34" charset="0"/>
              </a:rPr>
            </a:br>
            <a:r>
              <a:rPr lang="en-US" sz="3600" dirty="0" smtClean="0">
                <a:solidFill>
                  <a:schemeClr val="bg1"/>
                </a:solidFill>
                <a:latin typeface="+mn-lt"/>
                <a:cs typeface="Segoe UI Light" panose="020B0502040204020203" pitchFamily="34" charset="0"/>
              </a:rPr>
              <a:t>http://africacgg.net</a:t>
            </a:r>
            <a:br>
              <a:rPr lang="en-US" sz="3600" dirty="0" smtClean="0">
                <a:solidFill>
                  <a:schemeClr val="bg1"/>
                </a:solidFill>
                <a:latin typeface="+mn-lt"/>
                <a:cs typeface="Segoe UI Light" panose="020B0502040204020203" pitchFamily="34" charset="0"/>
              </a:rPr>
            </a:br>
            <a:endParaRPr lang="en-US" sz="3600" dirty="0">
              <a:solidFill>
                <a:schemeClr val="bg1"/>
              </a:solidFill>
              <a:latin typeface="+mn-lt"/>
              <a:cs typeface="Segoe UI Light" panose="020B0502040204020203" pitchFamily="34" charset="0"/>
            </a:endParaRPr>
          </a:p>
        </p:txBody>
      </p:sp>
      <p:sp>
        <p:nvSpPr>
          <p:cNvPr id="3077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Thank you</a:t>
            </a:r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2123661" y="6553200"/>
            <a:ext cx="5562600" cy="230832"/>
            <a:chOff x="2047461" y="6553200"/>
            <a:chExt cx="5562600" cy="230832"/>
          </a:xfrm>
        </p:grpSpPr>
        <p:sp>
          <p:nvSpPr>
            <p:cNvPr id="13" name="TextBox 6"/>
            <p:cNvSpPr txBox="1">
              <a:spLocks noChangeArrowheads="1"/>
            </p:cNvSpPr>
            <p:nvPr/>
          </p:nvSpPr>
          <p:spPr bwMode="auto">
            <a:xfrm>
              <a:off x="2514600" y="6553200"/>
              <a:ext cx="5095461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marL="0" marR="0" indent="0" algn="l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900" i="0" kern="1200" dirty="0" smtClean="0">
                  <a:solidFill>
                    <a:schemeClr val="bg1"/>
                  </a:solidFill>
                  <a:latin typeface="+mj-lt"/>
                  <a:ea typeface="+mn-ea"/>
                  <a:cs typeface="Arial" charset="0"/>
                </a:rPr>
                <a:t>This presentation</a:t>
              </a:r>
              <a:r>
                <a:rPr lang="en-GB" sz="900" i="0" kern="1200" baseline="0" dirty="0" smtClean="0">
                  <a:solidFill>
                    <a:schemeClr val="bg1"/>
                  </a:solidFill>
                  <a:latin typeface="+mj-lt"/>
                  <a:ea typeface="+mn-ea"/>
                  <a:cs typeface="Arial" charset="0"/>
                </a:rPr>
                <a:t> </a:t>
              </a:r>
              <a:r>
                <a:rPr lang="en-GB" sz="900" i="0" kern="1200" dirty="0" smtClean="0">
                  <a:solidFill>
                    <a:schemeClr val="bg1"/>
                  </a:solidFill>
                  <a:latin typeface="+mj-lt"/>
                  <a:ea typeface="+mn-ea"/>
                  <a:cs typeface="Arial" charset="0"/>
                </a:rPr>
                <a:t>is licensed for use under the Creative Commons Attribution 4.0 International Licence.</a:t>
              </a:r>
              <a:endParaRPr lang="en-US" sz="900" i="0" kern="1200" dirty="0">
                <a:solidFill>
                  <a:schemeClr val="bg1"/>
                </a:solidFill>
                <a:latin typeface="+mj-lt"/>
                <a:ea typeface="+mn-ea"/>
                <a:cs typeface="Arial" charset="0"/>
              </a:endParaRPr>
            </a:p>
          </p:txBody>
        </p:sp>
        <p:pic>
          <p:nvPicPr>
            <p:cNvPr id="14" name="Picture 1" descr="cc-by 88x31.png"/>
            <p:cNvPicPr>
              <a:picLocks noChangeAspect="1" noChangeArrowheads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7461" y="6589068"/>
              <a:ext cx="512622" cy="1817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altLang="en-US" smtClean="0"/>
          </a:p>
        </p:txBody>
      </p:sp>
      <p:sp>
        <p:nvSpPr>
          <p:cNvPr id="10243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en-US" smtClean="0"/>
              <a:t>Authors</a:t>
            </a:r>
          </a:p>
          <a:p>
            <a:r>
              <a:rPr lang="en-US" altLang="en-US" smtClean="0"/>
              <a:t>Event name, city, country</a:t>
            </a:r>
          </a:p>
          <a:p>
            <a:r>
              <a:rPr lang="en-US" altLang="en-US" smtClean="0"/>
              <a:t>dates</a:t>
            </a:r>
          </a:p>
          <a:p>
            <a:endParaRPr lang="en-US" altLang="en-US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1275" y="541338"/>
            <a:ext cx="1676400" cy="838200"/>
          </a:xfrm>
          <a:prstGeom prst="rect">
            <a:avLst/>
          </a:prstGeom>
          <a:ln w="19050">
            <a:solidFill>
              <a:srgbClr val="B7D85A"/>
            </a:solidFill>
          </a:ln>
          <a:effectLst>
            <a:outerShdw blurRad="228600" dist="50800" dir="5400000" algn="ctr" rotWithShape="0">
              <a:schemeClr val="tx1">
                <a:alpha val="35000"/>
              </a:scheme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013" y="544513"/>
            <a:ext cx="1668462" cy="833437"/>
          </a:xfrm>
          <a:prstGeom prst="rect">
            <a:avLst/>
          </a:prstGeom>
          <a:ln w="19050">
            <a:solidFill>
              <a:srgbClr val="B7D85A"/>
            </a:solidFill>
          </a:ln>
          <a:effectLst>
            <a:outerShdw blurRad="228600" dist="50800" dir="5400000" algn="ctr" rotWithShape="0">
              <a:schemeClr val="tx1">
                <a:alpha val="35000"/>
              </a:scheme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68750" y="539750"/>
            <a:ext cx="1041400" cy="842963"/>
          </a:xfrm>
          <a:prstGeom prst="rect">
            <a:avLst/>
          </a:prstGeom>
          <a:ln w="19050">
            <a:solidFill>
              <a:srgbClr val="B7D85A"/>
            </a:solidFill>
          </a:ln>
          <a:effectLst>
            <a:outerShdw blurRad="228600" dist="50800" dir="5400000" algn="ctr" rotWithShape="0">
              <a:schemeClr val="tx1">
                <a:alpha val="35000"/>
              </a:scheme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33600" y="541338"/>
            <a:ext cx="1724025" cy="839787"/>
          </a:xfrm>
          <a:prstGeom prst="rect">
            <a:avLst/>
          </a:prstGeom>
          <a:ln w="19050">
            <a:solidFill>
              <a:srgbClr val="B7D85A"/>
            </a:solidFill>
          </a:ln>
          <a:effectLst>
            <a:outerShdw blurRad="228600" dist="50800" dir="5400000" algn="ctr" rotWithShape="0">
              <a:schemeClr val="tx1">
                <a:alpha val="35000"/>
              </a:scheme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ctrTitle"/>
          </p:nvPr>
        </p:nvSpPr>
        <p:spPr>
          <a:xfrm>
            <a:off x="14288" y="46038"/>
            <a:ext cx="7772400" cy="1020762"/>
          </a:xfrm>
        </p:spPr>
        <p:txBody>
          <a:bodyPr/>
          <a:lstStyle/>
          <a:p>
            <a:endParaRPr lang="en-US" altLang="en-US" smtClean="0"/>
          </a:p>
        </p:txBody>
      </p:sp>
      <p:sp>
        <p:nvSpPr>
          <p:cNvPr id="11267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457200" y="1752600"/>
            <a:ext cx="8001000" cy="4724400"/>
          </a:xfrm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ctrTitle"/>
          </p:nvPr>
        </p:nvSpPr>
        <p:spPr>
          <a:xfrm>
            <a:off x="14288" y="46038"/>
            <a:ext cx="7772400" cy="1020762"/>
          </a:xfrm>
        </p:spPr>
        <p:txBody>
          <a:bodyPr/>
          <a:lstStyle/>
          <a:p>
            <a:endParaRPr lang="en-US" altLang="en-US" smtClean="0"/>
          </a:p>
        </p:txBody>
      </p:sp>
      <p:sp>
        <p:nvSpPr>
          <p:cNvPr id="12291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457200" y="1752600"/>
            <a:ext cx="8001000" cy="4724400"/>
          </a:xfrm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ctrTitle"/>
          </p:nvPr>
        </p:nvSpPr>
        <p:spPr>
          <a:xfrm>
            <a:off x="14288" y="46038"/>
            <a:ext cx="7772400" cy="1020762"/>
          </a:xfrm>
        </p:spPr>
        <p:txBody>
          <a:bodyPr/>
          <a:lstStyle/>
          <a:p>
            <a:endParaRPr lang="en-US" altLang="en-US" smtClean="0"/>
          </a:p>
        </p:txBody>
      </p:sp>
      <p:sp>
        <p:nvSpPr>
          <p:cNvPr id="13315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457200" y="1752600"/>
            <a:ext cx="8001000" cy="4724400"/>
          </a:xfrm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ubtitle 1"/>
          <p:cNvSpPr>
            <a:spLocks noGrp="1"/>
          </p:cNvSpPr>
          <p:nvPr>
            <p:ph type="subTitle" idx="4294967295"/>
          </p:nvPr>
        </p:nvSpPr>
        <p:spPr>
          <a:xfrm>
            <a:off x="533400" y="1600200"/>
            <a:ext cx="6400800" cy="762000"/>
          </a:xfrm>
        </p:spPr>
        <p:txBody>
          <a:bodyPr/>
          <a:lstStyle/>
          <a:p>
            <a:endParaRPr lang="en-US" altLang="en-US" smtClean="0"/>
          </a:p>
        </p:txBody>
      </p:sp>
      <p:sp>
        <p:nvSpPr>
          <p:cNvPr id="14339" name="Title 2"/>
          <p:cNvSpPr>
            <a:spLocks noGrp="1"/>
          </p:cNvSpPr>
          <p:nvPr>
            <p:ph type="ctrTitle"/>
          </p:nvPr>
        </p:nvSpPr>
        <p:spPr>
          <a:xfrm>
            <a:off x="14288" y="46038"/>
            <a:ext cx="7772400" cy="1020762"/>
          </a:xfrm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"/>
          <p:cNvSpPr>
            <a:spLocks noGrp="1"/>
          </p:cNvSpPr>
          <p:nvPr>
            <p:ph type="ctrTitle"/>
          </p:nvPr>
        </p:nvSpPr>
        <p:spPr>
          <a:xfrm>
            <a:off x="14288" y="46038"/>
            <a:ext cx="4557712" cy="1177925"/>
          </a:xfrm>
        </p:spPr>
        <p:txBody>
          <a:bodyPr/>
          <a:lstStyle/>
          <a:p>
            <a:endParaRPr lang="en-US" altLang="en-US" smtClean="0"/>
          </a:p>
        </p:txBody>
      </p:sp>
      <p:sp>
        <p:nvSpPr>
          <p:cNvPr id="15363" name="Picture Placeholder 3"/>
          <p:cNvSpPr>
            <a:spLocks noGrp="1" noTextEdit="1"/>
          </p:cNvSpPr>
          <p:nvPr>
            <p:ph type="pic" sz="quarter" idx="10"/>
          </p:nvPr>
        </p:nvSpPr>
        <p:spPr>
          <a:xfrm>
            <a:off x="5715000" y="2133600"/>
            <a:ext cx="3200400" cy="3886200"/>
          </a:xfrm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ctrTitle"/>
          </p:nvPr>
        </p:nvSpPr>
        <p:spPr>
          <a:xfrm>
            <a:off x="14288" y="46038"/>
            <a:ext cx="7772400" cy="1020762"/>
          </a:xfrm>
        </p:spPr>
        <p:txBody>
          <a:bodyPr/>
          <a:lstStyle/>
          <a:p>
            <a:endParaRPr lang="en-US" altLang="en-US" smtClean="0"/>
          </a:p>
        </p:txBody>
      </p:sp>
      <p:sp>
        <p:nvSpPr>
          <p:cNvPr id="16387" name="Table Placeholder 4"/>
          <p:cNvSpPr>
            <a:spLocks noGrp="1" noTextEdit="1"/>
          </p:cNvSpPr>
          <p:nvPr>
            <p:ph type="tbl" sz="quarter" idx="4294967295"/>
          </p:nvPr>
        </p:nvSpPr>
        <p:spPr>
          <a:xfrm>
            <a:off x="381000" y="1828800"/>
            <a:ext cx="4876800" cy="2133600"/>
          </a:xfrm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ctrTitle"/>
          </p:nvPr>
        </p:nvSpPr>
        <p:spPr>
          <a:xfrm>
            <a:off x="14288" y="46038"/>
            <a:ext cx="7772400" cy="1020762"/>
          </a:xfrm>
        </p:spPr>
        <p:txBody>
          <a:bodyPr/>
          <a:lstStyle/>
          <a:p>
            <a:endParaRPr lang="en-US" altLang="en-US" smtClean="0"/>
          </a:p>
        </p:txBody>
      </p:sp>
      <p:sp>
        <p:nvSpPr>
          <p:cNvPr id="17411" name="Text Placeholder 2"/>
          <p:cNvSpPr>
            <a:spLocks noGrp="1"/>
          </p:cNvSpPr>
          <p:nvPr>
            <p:ph type="body" sz="quarter" idx="4294967295"/>
          </p:nvPr>
        </p:nvSpPr>
        <p:spPr>
          <a:xfrm>
            <a:off x="304800" y="1676400"/>
            <a:ext cx="5378450" cy="2819400"/>
          </a:xfrm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werpoint_template_acgg_ppt97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4" id="{55758368-1644-4DFC-91D5-EAAD246DBCE6}" vid="{689E2B67-3AED-4AF0-87B1-6547A72E4EBC}"/>
    </a:ext>
  </a:extLst>
</a:theme>
</file>

<file path=ppt/theme/theme2.xml><?xml version="1.0" encoding="utf-8"?>
<a:theme xmlns:a="http://schemas.openxmlformats.org/drawingml/2006/main" name="2n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4" id="{55758368-1644-4DFC-91D5-EAAD246DBCE6}" vid="{B1659118-5217-4541-988B-0C169727AFBF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4" id="{55758368-1644-4DFC-91D5-EAAD246DBCE6}" vid="{3DB9FC54-C2E0-462A-A3FD-80C33892102B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89151CC3285AB44A726E4FF20DF659B" ma:contentTypeVersion="2" ma:contentTypeDescription="Create a new document." ma:contentTypeScope="" ma:versionID="fca73bb26319a383f0ca6a4bffdc501e">
  <xsd:schema xmlns:xsd="http://www.w3.org/2001/XMLSchema" xmlns:xs="http://www.w3.org/2001/XMLSchema" xmlns:p="http://schemas.microsoft.com/office/2006/metadata/properties" xmlns:ns2="9f5e9607-a28b-487e-b093-da60e75ee109" targetNamespace="http://schemas.microsoft.com/office/2006/metadata/properties" ma:root="true" ma:fieldsID="eff026812a92945e04c02a7a0b9b476f" ns2:_="">
    <xsd:import namespace="9f5e9607-a28b-487e-b093-da60e75ee109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5e9607-a28b-487e-b093-da60e75ee109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8270A6A-9F2B-4DF6-9F06-7C294A03D7D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f5e9607-a28b-487e-b093-da60e75ee10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4018207-D8CF-4416-9D04-2039412F8A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5835E2F-31A2-4EBC-A59F-5FD6448DD824}">
  <ds:schemaRefs>
    <ds:schemaRef ds:uri="http://schemas.microsoft.com/office/infopath/2007/PartnerControls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9f5e9607-a28b-487e-b093-da60e75ee109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8</Words>
  <Application>Microsoft Office PowerPoint</Application>
  <PresentationFormat>On-screen Show (4:3)</PresentationFormat>
  <Paragraphs>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Segoe UI Light</vt:lpstr>
      <vt:lpstr>powerpoint_template_acgg_ppt97</vt:lpstr>
      <vt:lpstr>2nd</vt:lpstr>
      <vt:lpstr>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Ballantyne, Peter (ILRI)</dc:creator>
  <cp:lastModifiedBy>Ballantyne, Peter (ILRI)</cp:lastModifiedBy>
  <cp:revision>1</cp:revision>
  <dcterms:created xsi:type="dcterms:W3CDTF">2016-04-07T11:44:33Z</dcterms:created>
  <dcterms:modified xsi:type="dcterms:W3CDTF">2016-04-07T11:45:43Z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0x010100289151CC3285AB44A726E4FF20DF659B</vt:lpwstr>
  </property>
</Properties>
</file>