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6.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7.xml" ContentType="application/vnd.openxmlformats-officedocument.theme+xml"/>
  <Override PartName="/ppt/slideLayouts/slideLayout9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ags/tag1.xml" ContentType="application/vnd.openxmlformats-officedocument.presentationml.tags+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1" r:id="rId2"/>
    <p:sldMasterId id="2147483690" r:id="rId3"/>
    <p:sldMasterId id="2147483710" r:id="rId4"/>
    <p:sldMasterId id="2147483731" r:id="rId5"/>
    <p:sldMasterId id="2147483742" r:id="rId6"/>
    <p:sldMasterId id="2147483757" r:id="rId7"/>
    <p:sldMasterId id="2147483758" r:id="rId8"/>
  </p:sldMasterIdLst>
  <p:notesMasterIdLst>
    <p:notesMasterId r:id="rId31"/>
  </p:notesMasterIdLst>
  <p:sldIdLst>
    <p:sldId id="724" r:id="rId9"/>
    <p:sldId id="708" r:id="rId10"/>
    <p:sldId id="4432" r:id="rId11"/>
    <p:sldId id="2146847512" r:id="rId12"/>
    <p:sldId id="4853" r:id="rId13"/>
    <p:sldId id="4438" r:id="rId14"/>
    <p:sldId id="2146847515" r:id="rId15"/>
    <p:sldId id="2146847516" r:id="rId16"/>
    <p:sldId id="1258" r:id="rId17"/>
    <p:sldId id="4461" r:id="rId18"/>
    <p:sldId id="4473" r:id="rId19"/>
    <p:sldId id="4496" r:id="rId20"/>
    <p:sldId id="1231" r:id="rId21"/>
    <p:sldId id="257" r:id="rId22"/>
    <p:sldId id="324" r:id="rId23"/>
    <p:sldId id="815" r:id="rId24"/>
    <p:sldId id="602" r:id="rId25"/>
    <p:sldId id="1239" r:id="rId26"/>
    <p:sldId id="2146847517" r:id="rId27"/>
    <p:sldId id="717" r:id="rId28"/>
    <p:sldId id="2146847518" r:id="rId29"/>
    <p:sldId id="214684751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506AC06-9F79-4374-AE7B-D35145EB5947}">
          <p14:sldIdLst>
            <p14:sldId id="724"/>
            <p14:sldId id="708"/>
            <p14:sldId id="4432"/>
            <p14:sldId id="2146847512"/>
            <p14:sldId id="4853"/>
            <p14:sldId id="4438"/>
            <p14:sldId id="2146847515"/>
            <p14:sldId id="2146847516"/>
            <p14:sldId id="1258"/>
            <p14:sldId id="4461"/>
            <p14:sldId id="4473"/>
            <p14:sldId id="4496"/>
            <p14:sldId id="1231"/>
            <p14:sldId id="257"/>
            <p14:sldId id="324"/>
            <p14:sldId id="815"/>
            <p14:sldId id="602"/>
            <p14:sldId id="1239"/>
            <p14:sldId id="2146847517"/>
            <p14:sldId id="717"/>
            <p14:sldId id="2146847518"/>
            <p14:sldId id="214684751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A1B10A-3C8E-462F-A6DC-5C2A2F2120C7}" v="1" dt="2022-07-12T02:06:01.3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03" autoAdjust="0"/>
    <p:restoredTop sz="90191" autoAdjust="0"/>
  </p:normalViewPr>
  <p:slideViewPr>
    <p:cSldViewPr snapToGrid="0">
      <p:cViewPr varScale="1">
        <p:scale>
          <a:sx n="97" d="100"/>
          <a:sy n="97" d="100"/>
        </p:scale>
        <p:origin x="834" y="84"/>
      </p:cViewPr>
      <p:guideLst/>
    </p:cSldViewPr>
  </p:slideViewPr>
  <p:notesTextViewPr>
    <p:cViewPr>
      <p:scale>
        <a:sx n="1" d="1"/>
        <a:sy n="1" d="1"/>
      </p:scale>
      <p:origin x="0" y="0"/>
    </p:cViewPr>
  </p:notesTextViewPr>
  <p:sorterViewPr>
    <p:cViewPr>
      <p:scale>
        <a:sx n="75" d="100"/>
        <a:sy n="75" d="100"/>
      </p:scale>
      <p:origin x="0" y="-35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microsoft.com/office/2015/10/relationships/revisionInfo" Target="revisionInfo.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tableStyles" Target="tableStyles.xml"/><Relationship Id="rId8" Type="http://schemas.openxmlformats.org/officeDocument/2006/relationships/slideMaster" Target="slideMasters/slideMaster8.xml"/></Relationships>
</file>

<file path=ppt/charts/_rels/chart1.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5.xml.rels><?xml version="1.0" encoding="UTF-8" standalone="yes"?>
<Relationships xmlns="http://schemas.openxmlformats.org/package/2006/relationships"><Relationship Id="rId2" Type="http://schemas.openxmlformats.org/officeDocument/2006/relationships/oleObject" Target="Macintosh%20HD:Users:deliagrace:Desktop:Projects%20Open:zoomap:FERG_estimates:FERG_estimates_all-ages.xlsx" TargetMode="External"/><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oleObject" Target="Macintosh%20HD:Users:deliagrace:Desktop:Projects%20Open:zoomap:FERG_estimates:FERG_estimates_all-ages.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2"/>
    </mc:Choice>
    <mc:Fallback>
      <c:style val="32"/>
    </mc:Fallback>
  </mc:AlternateContent>
  <c:chart>
    <c:autoTitleDeleted val="1"/>
    <c:plotArea>
      <c:layout/>
      <c:barChart>
        <c:barDir val="col"/>
        <c:grouping val="clustered"/>
        <c:varyColors val="0"/>
        <c:ser>
          <c:idx val="1"/>
          <c:order val="0"/>
          <c:tx>
            <c:strRef>
              <c:f>Sheet1!$C$1</c:f>
              <c:strCache>
                <c:ptCount val="1"/>
                <c:pt idx="0">
                  <c:v>new</c:v>
                </c:pt>
              </c:strCache>
            </c:strRef>
          </c:tx>
          <c:invertIfNegative val="0"/>
          <c:cat>
            <c:strRef>
              <c:f>Sheet1!$A$2:$A$6</c:f>
              <c:strCache>
                <c:ptCount val="5"/>
                <c:pt idx="0">
                  <c:v>E.Asia Pacific</c:v>
                </c:pt>
                <c:pt idx="1">
                  <c:v>China</c:v>
                </c:pt>
                <c:pt idx="2">
                  <c:v>South Asia</c:v>
                </c:pt>
                <c:pt idx="3">
                  <c:v>SSA</c:v>
                </c:pt>
                <c:pt idx="4">
                  <c:v>High income</c:v>
                </c:pt>
              </c:strCache>
            </c:strRef>
          </c:cat>
          <c:val>
            <c:numRef>
              <c:f>Sheet1!$C$2:$C$6</c:f>
              <c:numCache>
                <c:formatCode>General</c:formatCode>
                <c:ptCount val="5"/>
                <c:pt idx="0">
                  <c:v>36</c:v>
                </c:pt>
                <c:pt idx="1">
                  <c:v>31</c:v>
                </c:pt>
                <c:pt idx="2">
                  <c:v>90</c:v>
                </c:pt>
                <c:pt idx="3">
                  <c:v>209</c:v>
                </c:pt>
                <c:pt idx="4">
                  <c:v>9</c:v>
                </c:pt>
              </c:numCache>
            </c:numRef>
          </c:val>
          <c:extLst>
            <c:ext xmlns:c16="http://schemas.microsoft.com/office/drawing/2014/chart" uri="{C3380CC4-5D6E-409C-BE32-E72D297353CC}">
              <c16:uniqueId val="{00000000-7FDD-4AC6-8E77-7609834B66ED}"/>
            </c:ext>
          </c:extLst>
        </c:ser>
        <c:dLbls>
          <c:showLegendKey val="0"/>
          <c:showVal val="0"/>
          <c:showCatName val="0"/>
          <c:showSerName val="0"/>
          <c:showPercent val="0"/>
          <c:showBubbleSize val="0"/>
        </c:dLbls>
        <c:gapWidth val="150"/>
        <c:axId val="333781168"/>
        <c:axId val="383068472"/>
      </c:barChart>
      <c:catAx>
        <c:axId val="333781168"/>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383068472"/>
        <c:crosses val="autoZero"/>
        <c:auto val="0"/>
        <c:lblAlgn val="ctr"/>
        <c:lblOffset val="100"/>
        <c:noMultiLvlLbl val="0"/>
      </c:catAx>
      <c:valAx>
        <c:axId val="383068472"/>
        <c:scaling>
          <c:orientation val="minMax"/>
        </c:scaling>
        <c:delete val="0"/>
        <c:axPos val="l"/>
        <c:numFmt formatCode="General" sourceLinked="1"/>
        <c:majorTickMark val="out"/>
        <c:minorTickMark val="none"/>
        <c:tickLblPos val="nextTo"/>
        <c:crossAx val="333781168"/>
        <c:crosses val="autoZero"/>
        <c:crossBetween val="between"/>
      </c:valAx>
      <c:spPr>
        <a:noFill/>
        <a:ln w="16242">
          <a:noFill/>
        </a:ln>
      </c:spPr>
    </c:plotArea>
    <c:plotVisOnly val="1"/>
    <c:dispBlanksAs val="gap"/>
    <c:showDLblsOverMax val="0"/>
  </c:chart>
  <c:txPr>
    <a:bodyPr/>
    <a:lstStyle/>
    <a:p>
      <a:pPr>
        <a:defRPr sz="10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barChart>
        <c:barDir val="col"/>
        <c:grouping val="clustered"/>
        <c:varyColors val="0"/>
        <c:ser>
          <c:idx val="1"/>
          <c:order val="0"/>
          <c:tx>
            <c:strRef>
              <c:f>Sheet1!$C$1</c:f>
              <c:strCache>
                <c:ptCount val="1"/>
                <c:pt idx="0">
                  <c:v>new</c:v>
                </c:pt>
              </c:strCache>
            </c:strRef>
          </c:tx>
          <c:invertIfNegative val="0"/>
          <c:cat>
            <c:strRef>
              <c:f>Sheet1!$A$2:$A$6</c:f>
              <c:strCache>
                <c:ptCount val="5"/>
                <c:pt idx="0">
                  <c:v>E.Asia Pacific</c:v>
                </c:pt>
                <c:pt idx="1">
                  <c:v>China</c:v>
                </c:pt>
                <c:pt idx="2">
                  <c:v>South Asia</c:v>
                </c:pt>
                <c:pt idx="3">
                  <c:v>SSA</c:v>
                </c:pt>
                <c:pt idx="4">
                  <c:v>High income</c:v>
                </c:pt>
              </c:strCache>
            </c:strRef>
          </c:cat>
          <c:val>
            <c:numRef>
              <c:f>Sheet1!$C$2:$C$6</c:f>
              <c:numCache>
                <c:formatCode>General</c:formatCode>
                <c:ptCount val="5"/>
                <c:pt idx="0">
                  <c:v>146</c:v>
                </c:pt>
                <c:pt idx="1">
                  <c:v>151</c:v>
                </c:pt>
                <c:pt idx="2">
                  <c:v>128</c:v>
                </c:pt>
                <c:pt idx="3">
                  <c:v>160</c:v>
                </c:pt>
                <c:pt idx="4">
                  <c:v>18</c:v>
                </c:pt>
              </c:numCache>
            </c:numRef>
          </c:val>
          <c:extLst>
            <c:ext xmlns:c16="http://schemas.microsoft.com/office/drawing/2014/chart" uri="{C3380CC4-5D6E-409C-BE32-E72D297353CC}">
              <c16:uniqueId val="{00000000-BE2D-402A-8013-A3CDB3E1FE74}"/>
            </c:ext>
          </c:extLst>
        </c:ser>
        <c:dLbls>
          <c:showLegendKey val="0"/>
          <c:showVal val="0"/>
          <c:showCatName val="0"/>
          <c:showSerName val="0"/>
          <c:showPercent val="0"/>
          <c:showBubbleSize val="0"/>
        </c:dLbls>
        <c:gapWidth val="150"/>
        <c:axId val="383069256"/>
        <c:axId val="383069648"/>
      </c:barChart>
      <c:catAx>
        <c:axId val="383069256"/>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383069648"/>
        <c:crosses val="autoZero"/>
        <c:auto val="0"/>
        <c:lblAlgn val="ctr"/>
        <c:lblOffset val="100"/>
        <c:noMultiLvlLbl val="0"/>
      </c:catAx>
      <c:valAx>
        <c:axId val="383069648"/>
        <c:scaling>
          <c:orientation val="minMax"/>
          <c:max val="250"/>
        </c:scaling>
        <c:delete val="0"/>
        <c:axPos val="l"/>
        <c:numFmt formatCode="General" sourceLinked="1"/>
        <c:majorTickMark val="out"/>
        <c:minorTickMark val="none"/>
        <c:tickLblPos val="nextTo"/>
        <c:crossAx val="383069256"/>
        <c:crosses val="autoZero"/>
        <c:crossBetween val="between"/>
      </c:valAx>
      <c:spPr>
        <a:noFill/>
        <a:ln w="25400">
          <a:noFill/>
        </a:ln>
      </c:spPr>
    </c:plotArea>
    <c:plotVisOnly val="1"/>
    <c:dispBlanksAs val="gap"/>
    <c:showDLblsOverMax val="0"/>
  </c:chart>
  <c:txPr>
    <a:bodyPr/>
    <a:lstStyle/>
    <a:p>
      <a:pPr>
        <a:defRPr sz="10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5"/>
    </mc:Choice>
    <mc:Fallback>
      <c:style val="25"/>
    </mc:Fallback>
  </mc:AlternateContent>
  <c:chart>
    <c:autoTitleDeleted val="1"/>
    <c:plotArea>
      <c:layout/>
      <c:barChart>
        <c:barDir val="col"/>
        <c:grouping val="clustered"/>
        <c:varyColors val="0"/>
        <c:ser>
          <c:idx val="1"/>
          <c:order val="0"/>
          <c:tx>
            <c:strRef>
              <c:f>Sheet1!$C$1</c:f>
              <c:strCache>
                <c:ptCount val="1"/>
                <c:pt idx="0">
                  <c:v>new</c:v>
                </c:pt>
              </c:strCache>
            </c:strRef>
          </c:tx>
          <c:invertIfNegative val="0"/>
          <c:cat>
            <c:strRef>
              <c:f>Sheet1!$A$2:$A$6</c:f>
              <c:strCache>
                <c:ptCount val="5"/>
                <c:pt idx="0">
                  <c:v>E.Asia Pacific</c:v>
                </c:pt>
                <c:pt idx="1">
                  <c:v>China</c:v>
                </c:pt>
                <c:pt idx="2">
                  <c:v>South Asia</c:v>
                </c:pt>
                <c:pt idx="3">
                  <c:v>SSA</c:v>
                </c:pt>
                <c:pt idx="4">
                  <c:v>High income</c:v>
                </c:pt>
              </c:strCache>
            </c:strRef>
          </c:cat>
          <c:val>
            <c:numRef>
              <c:f>Sheet1!$C$2:$C$6</c:f>
              <c:numCache>
                <c:formatCode>General</c:formatCode>
                <c:ptCount val="5"/>
                <c:pt idx="0">
                  <c:v>122</c:v>
                </c:pt>
                <c:pt idx="1">
                  <c:v>118</c:v>
                </c:pt>
                <c:pt idx="2">
                  <c:v>343</c:v>
                </c:pt>
                <c:pt idx="3">
                  <c:v>145</c:v>
                </c:pt>
                <c:pt idx="4">
                  <c:v>29</c:v>
                </c:pt>
              </c:numCache>
            </c:numRef>
          </c:val>
          <c:extLst>
            <c:ext xmlns:c16="http://schemas.microsoft.com/office/drawing/2014/chart" uri="{C3380CC4-5D6E-409C-BE32-E72D297353CC}">
              <c16:uniqueId val="{00000000-F8E1-4699-A13B-682FAAD8C2FA}"/>
            </c:ext>
          </c:extLst>
        </c:ser>
        <c:dLbls>
          <c:showLegendKey val="0"/>
          <c:showVal val="0"/>
          <c:showCatName val="0"/>
          <c:showSerName val="0"/>
          <c:showPercent val="0"/>
          <c:showBubbleSize val="0"/>
        </c:dLbls>
        <c:gapWidth val="150"/>
        <c:axId val="383070432"/>
        <c:axId val="383070824"/>
      </c:barChart>
      <c:catAx>
        <c:axId val="383070432"/>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383070824"/>
        <c:crosses val="autoZero"/>
        <c:auto val="0"/>
        <c:lblAlgn val="ctr"/>
        <c:lblOffset val="100"/>
        <c:noMultiLvlLbl val="0"/>
      </c:catAx>
      <c:valAx>
        <c:axId val="383070824"/>
        <c:scaling>
          <c:orientation val="minMax"/>
        </c:scaling>
        <c:delete val="0"/>
        <c:axPos val="l"/>
        <c:numFmt formatCode="General" sourceLinked="1"/>
        <c:majorTickMark val="out"/>
        <c:minorTickMark val="none"/>
        <c:tickLblPos val="nextTo"/>
        <c:crossAx val="383070432"/>
        <c:crosses val="autoZero"/>
        <c:crossBetween val="between"/>
      </c:valAx>
      <c:spPr>
        <a:noFill/>
        <a:ln w="16242">
          <a:noFill/>
        </a:ln>
      </c:spPr>
    </c:plotArea>
    <c:plotVisOnly val="1"/>
    <c:dispBlanksAs val="gap"/>
    <c:showDLblsOverMax val="0"/>
  </c:chart>
  <c:txPr>
    <a:bodyPr/>
    <a:lstStyle/>
    <a:p>
      <a:pPr>
        <a:defRPr sz="10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barChart>
        <c:barDir val="col"/>
        <c:grouping val="clustered"/>
        <c:varyColors val="0"/>
        <c:ser>
          <c:idx val="1"/>
          <c:order val="0"/>
          <c:tx>
            <c:strRef>
              <c:f>Sheet1!$C$1</c:f>
              <c:strCache>
                <c:ptCount val="1"/>
                <c:pt idx="0">
                  <c:v>new</c:v>
                </c:pt>
              </c:strCache>
            </c:strRef>
          </c:tx>
          <c:spPr>
            <a:solidFill>
              <a:schemeClr val="accent1">
                <a:lumMod val="60000"/>
                <a:lumOff val="40000"/>
              </a:schemeClr>
            </a:solidFill>
          </c:spPr>
          <c:invertIfNegative val="0"/>
          <c:cat>
            <c:strRef>
              <c:f>Sheet1!$A$2:$A$6</c:f>
              <c:strCache>
                <c:ptCount val="5"/>
                <c:pt idx="0">
                  <c:v>E.Asia Pacific</c:v>
                </c:pt>
                <c:pt idx="1">
                  <c:v>China</c:v>
                </c:pt>
                <c:pt idx="2">
                  <c:v>South Asia</c:v>
                </c:pt>
                <c:pt idx="3">
                  <c:v>SSA</c:v>
                </c:pt>
                <c:pt idx="4">
                  <c:v>High income</c:v>
                </c:pt>
              </c:strCache>
            </c:strRef>
          </c:cat>
          <c:val>
            <c:numRef>
              <c:f>Sheet1!$C$2:$C$6</c:f>
              <c:numCache>
                <c:formatCode>General</c:formatCode>
                <c:ptCount val="5"/>
                <c:pt idx="0">
                  <c:v>201</c:v>
                </c:pt>
                <c:pt idx="1">
                  <c:v>253</c:v>
                </c:pt>
                <c:pt idx="2">
                  <c:v>91</c:v>
                </c:pt>
                <c:pt idx="3">
                  <c:v>97</c:v>
                </c:pt>
                <c:pt idx="4">
                  <c:v>15</c:v>
                </c:pt>
              </c:numCache>
            </c:numRef>
          </c:val>
          <c:extLst>
            <c:ext xmlns:c16="http://schemas.microsoft.com/office/drawing/2014/chart" uri="{C3380CC4-5D6E-409C-BE32-E72D297353CC}">
              <c16:uniqueId val="{00000000-2EFB-42EA-8645-F6B53AA4A4B8}"/>
            </c:ext>
          </c:extLst>
        </c:ser>
        <c:dLbls>
          <c:showLegendKey val="0"/>
          <c:showVal val="0"/>
          <c:showCatName val="0"/>
          <c:showSerName val="0"/>
          <c:showPercent val="0"/>
          <c:showBubbleSize val="0"/>
        </c:dLbls>
        <c:gapWidth val="150"/>
        <c:axId val="383071608"/>
        <c:axId val="383072000"/>
      </c:barChart>
      <c:catAx>
        <c:axId val="383071608"/>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383072000"/>
        <c:crosses val="autoZero"/>
        <c:auto val="0"/>
        <c:lblAlgn val="ctr"/>
        <c:lblOffset val="100"/>
        <c:noMultiLvlLbl val="0"/>
      </c:catAx>
      <c:valAx>
        <c:axId val="383072000"/>
        <c:scaling>
          <c:orientation val="minMax"/>
          <c:max val="250"/>
        </c:scaling>
        <c:delete val="0"/>
        <c:axPos val="l"/>
        <c:numFmt formatCode="General" sourceLinked="1"/>
        <c:majorTickMark val="out"/>
        <c:minorTickMark val="none"/>
        <c:tickLblPos val="nextTo"/>
        <c:crossAx val="383071608"/>
        <c:crosses val="autoZero"/>
        <c:crossBetween val="between"/>
      </c:valAx>
      <c:spPr>
        <a:noFill/>
        <a:ln w="16242">
          <a:noFill/>
        </a:ln>
      </c:spPr>
    </c:plotArea>
    <c:plotVisOnly val="1"/>
    <c:dispBlanksAs val="gap"/>
    <c:showDLblsOverMax val="0"/>
  </c:chart>
  <c:txPr>
    <a:bodyPr/>
    <a:lstStyle/>
    <a:p>
      <a:pPr>
        <a:defRPr sz="10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tx>
            <c:strRef>
              <c:f>'FBD Daly'!$O$53</c:f>
              <c:strCache>
                <c:ptCount val="1"/>
                <c:pt idx="0">
                  <c:v>Microbial</c:v>
                </c:pt>
              </c:strCache>
            </c:strRef>
          </c:tx>
          <c:invertIfNegative val="0"/>
          <c:cat>
            <c:strRef>
              <c:f>'FBD Daly'!$P$52:$S$52</c:f>
              <c:strCache>
                <c:ptCount val="4"/>
                <c:pt idx="0">
                  <c:v>Asia</c:v>
                </c:pt>
                <c:pt idx="1">
                  <c:v>Africa</c:v>
                </c:pt>
                <c:pt idx="2">
                  <c:v>Other developing</c:v>
                </c:pt>
                <c:pt idx="3">
                  <c:v>Developed</c:v>
                </c:pt>
              </c:strCache>
            </c:strRef>
          </c:cat>
          <c:val>
            <c:numRef>
              <c:f>'FBD Daly'!$P$53:$S$53</c:f>
              <c:numCache>
                <c:formatCode>#,##0</c:formatCode>
                <c:ptCount val="4"/>
                <c:pt idx="0">
                  <c:v>12849170</c:v>
                </c:pt>
                <c:pt idx="1">
                  <c:v>8596015</c:v>
                </c:pt>
                <c:pt idx="2">
                  <c:v>3425891</c:v>
                </c:pt>
                <c:pt idx="3">
                  <c:v>531407</c:v>
                </c:pt>
              </c:numCache>
            </c:numRef>
          </c:val>
          <c:extLst>
            <c:ext xmlns:c16="http://schemas.microsoft.com/office/drawing/2014/chart" uri="{C3380CC4-5D6E-409C-BE32-E72D297353CC}">
              <c16:uniqueId val="{00000000-67B9-4C8D-B032-6051B59A8A85}"/>
            </c:ext>
          </c:extLst>
        </c:ser>
        <c:ser>
          <c:idx val="1"/>
          <c:order val="1"/>
          <c:tx>
            <c:strRef>
              <c:f>'FBD Daly'!$O$54</c:f>
              <c:strCache>
                <c:ptCount val="1"/>
                <c:pt idx="0">
                  <c:v>Helminths</c:v>
                </c:pt>
              </c:strCache>
            </c:strRef>
          </c:tx>
          <c:invertIfNegative val="0"/>
          <c:cat>
            <c:strRef>
              <c:f>'FBD Daly'!$P$52:$S$52</c:f>
              <c:strCache>
                <c:ptCount val="4"/>
                <c:pt idx="0">
                  <c:v>Asia</c:v>
                </c:pt>
                <c:pt idx="1">
                  <c:v>Africa</c:v>
                </c:pt>
                <c:pt idx="2">
                  <c:v>Other developing</c:v>
                </c:pt>
                <c:pt idx="3">
                  <c:v>Developed</c:v>
                </c:pt>
              </c:strCache>
            </c:strRef>
          </c:cat>
          <c:val>
            <c:numRef>
              <c:f>'FBD Daly'!$P$54:$S$54</c:f>
              <c:numCache>
                <c:formatCode>#,##0</c:formatCode>
                <c:ptCount val="4"/>
                <c:pt idx="0">
                  <c:v>3734460</c:v>
                </c:pt>
                <c:pt idx="1">
                  <c:v>1578386</c:v>
                </c:pt>
                <c:pt idx="2">
                  <c:v>430489</c:v>
                </c:pt>
                <c:pt idx="3">
                  <c:v>35614</c:v>
                </c:pt>
              </c:numCache>
            </c:numRef>
          </c:val>
          <c:extLst>
            <c:ext xmlns:c16="http://schemas.microsoft.com/office/drawing/2014/chart" uri="{C3380CC4-5D6E-409C-BE32-E72D297353CC}">
              <c16:uniqueId val="{00000001-67B9-4C8D-B032-6051B59A8A85}"/>
            </c:ext>
          </c:extLst>
        </c:ser>
        <c:ser>
          <c:idx val="2"/>
          <c:order val="2"/>
          <c:tx>
            <c:strRef>
              <c:f>'FBD Daly'!$O$55</c:f>
              <c:strCache>
                <c:ptCount val="1"/>
                <c:pt idx="0">
                  <c:v>Aflatoxins</c:v>
                </c:pt>
              </c:strCache>
            </c:strRef>
          </c:tx>
          <c:spPr>
            <a:solidFill>
              <a:srgbClr val="FFFF00"/>
            </a:solidFill>
          </c:spPr>
          <c:invertIfNegative val="0"/>
          <c:cat>
            <c:strRef>
              <c:f>'FBD Daly'!$P$52:$S$52</c:f>
              <c:strCache>
                <c:ptCount val="4"/>
                <c:pt idx="0">
                  <c:v>Asia</c:v>
                </c:pt>
                <c:pt idx="1">
                  <c:v>Africa</c:v>
                </c:pt>
                <c:pt idx="2">
                  <c:v>Other developing</c:v>
                </c:pt>
                <c:pt idx="3">
                  <c:v>Developed</c:v>
                </c:pt>
              </c:strCache>
            </c:strRef>
          </c:cat>
          <c:val>
            <c:numRef>
              <c:f>'FBD Daly'!$P$55:$S$55</c:f>
              <c:numCache>
                <c:formatCode>#,##0</c:formatCode>
                <c:ptCount val="4"/>
                <c:pt idx="0">
                  <c:v>401669</c:v>
                </c:pt>
                <c:pt idx="1">
                  <c:v>127730</c:v>
                </c:pt>
                <c:pt idx="2">
                  <c:v>40817</c:v>
                </c:pt>
                <c:pt idx="3">
                  <c:v>4495</c:v>
                </c:pt>
              </c:numCache>
            </c:numRef>
          </c:val>
          <c:extLst>
            <c:ext xmlns:c16="http://schemas.microsoft.com/office/drawing/2014/chart" uri="{C3380CC4-5D6E-409C-BE32-E72D297353CC}">
              <c16:uniqueId val="{00000002-67B9-4C8D-B032-6051B59A8A85}"/>
            </c:ext>
          </c:extLst>
        </c:ser>
        <c:ser>
          <c:idx val="3"/>
          <c:order val="3"/>
          <c:tx>
            <c:strRef>
              <c:f>'FBD Daly'!$O$56</c:f>
              <c:strCache>
                <c:ptCount val="1"/>
                <c:pt idx="0">
                  <c:v>Other toxins</c:v>
                </c:pt>
              </c:strCache>
            </c:strRef>
          </c:tx>
          <c:invertIfNegative val="0"/>
          <c:cat>
            <c:strRef>
              <c:f>'FBD Daly'!$P$52:$S$52</c:f>
              <c:strCache>
                <c:ptCount val="4"/>
                <c:pt idx="0">
                  <c:v>Asia</c:v>
                </c:pt>
                <c:pt idx="1">
                  <c:v>Africa</c:v>
                </c:pt>
                <c:pt idx="2">
                  <c:v>Other developing</c:v>
                </c:pt>
                <c:pt idx="3">
                  <c:v>Developed</c:v>
                </c:pt>
              </c:strCache>
            </c:strRef>
          </c:cat>
          <c:val>
            <c:numRef>
              <c:f>'FBD Daly'!$P$56:$S$56</c:f>
              <c:numCache>
                <c:formatCode>#,##0</c:formatCode>
                <c:ptCount val="4"/>
                <c:pt idx="0">
                  <c:v>208309</c:v>
                </c:pt>
                <c:pt idx="1">
                  <c:v>19819</c:v>
                </c:pt>
                <c:pt idx="2">
                  <c:v>12842</c:v>
                </c:pt>
                <c:pt idx="3">
                  <c:v>14146</c:v>
                </c:pt>
              </c:numCache>
            </c:numRef>
          </c:val>
          <c:extLst>
            <c:ext xmlns:c16="http://schemas.microsoft.com/office/drawing/2014/chart" uri="{C3380CC4-5D6E-409C-BE32-E72D297353CC}">
              <c16:uniqueId val="{00000003-67B9-4C8D-B032-6051B59A8A85}"/>
            </c:ext>
          </c:extLst>
        </c:ser>
        <c:dLbls>
          <c:showLegendKey val="0"/>
          <c:showVal val="0"/>
          <c:showCatName val="0"/>
          <c:showSerName val="0"/>
          <c:showPercent val="0"/>
          <c:showBubbleSize val="0"/>
        </c:dLbls>
        <c:gapWidth val="150"/>
        <c:overlap val="100"/>
        <c:axId val="230665608"/>
        <c:axId val="6919816"/>
      </c:barChart>
      <c:catAx>
        <c:axId val="230665608"/>
        <c:scaling>
          <c:orientation val="minMax"/>
        </c:scaling>
        <c:delete val="0"/>
        <c:axPos val="b"/>
        <c:numFmt formatCode="General" sourceLinked="0"/>
        <c:majorTickMark val="out"/>
        <c:minorTickMark val="none"/>
        <c:tickLblPos val="nextTo"/>
        <c:txPr>
          <a:bodyPr/>
          <a:lstStyle/>
          <a:p>
            <a:pPr>
              <a:defRPr sz="1600" b="1" i="0"/>
            </a:pPr>
            <a:endParaRPr lang="en-US"/>
          </a:p>
        </c:txPr>
        <c:crossAx val="6919816"/>
        <c:crosses val="autoZero"/>
        <c:auto val="1"/>
        <c:lblAlgn val="ctr"/>
        <c:lblOffset val="100"/>
        <c:noMultiLvlLbl val="0"/>
      </c:catAx>
      <c:valAx>
        <c:axId val="6919816"/>
        <c:scaling>
          <c:orientation val="minMax"/>
        </c:scaling>
        <c:delete val="0"/>
        <c:axPos val="l"/>
        <c:majorGridlines/>
        <c:numFmt formatCode="#,##0" sourceLinked="1"/>
        <c:majorTickMark val="out"/>
        <c:minorTickMark val="none"/>
        <c:tickLblPos val="nextTo"/>
        <c:crossAx val="230665608"/>
        <c:crosses val="autoZero"/>
        <c:crossBetween val="between"/>
      </c:valAx>
    </c:plotArea>
    <c:legend>
      <c:legendPos val="r"/>
      <c:layout>
        <c:manualLayout>
          <c:xMode val="edge"/>
          <c:yMode val="edge"/>
          <c:x val="0.75559842630590046"/>
          <c:y val="0.35411901381179817"/>
          <c:w val="0.2411335675463023"/>
          <c:h val="0.25897508713050216"/>
        </c:manualLayout>
      </c:layout>
      <c:overlay val="0"/>
      <c:txPr>
        <a:bodyPr/>
        <a:lstStyle/>
        <a:p>
          <a:pPr>
            <a:defRPr sz="1600" b="1" i="0"/>
          </a:pPr>
          <a:endParaRPr lang="en-US"/>
        </a:p>
      </c:txPr>
    </c:legend>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cat>
            <c:strRef>
              <c:f>'FBD Daly'!$V$53:$V$54</c:f>
              <c:strCache>
                <c:ptCount val="2"/>
                <c:pt idx="0">
                  <c:v>zoonoses</c:v>
                </c:pt>
                <c:pt idx="1">
                  <c:v>non zoonoses</c:v>
                </c:pt>
              </c:strCache>
            </c:strRef>
          </c:cat>
          <c:val>
            <c:numRef>
              <c:f>'FBD Daly'!$W$53:$W$54</c:f>
              <c:numCache>
                <c:formatCode>General</c:formatCode>
                <c:ptCount val="2"/>
                <c:pt idx="0">
                  <c:v>18509451</c:v>
                </c:pt>
                <c:pt idx="1">
                  <c:v>11625477</c:v>
                </c:pt>
              </c:numCache>
            </c:numRef>
          </c:val>
          <c:extLst>
            <c:ext xmlns:c16="http://schemas.microsoft.com/office/drawing/2014/chart" uri="{C3380CC4-5D6E-409C-BE32-E72D297353CC}">
              <c16:uniqueId val="{00000000-CD6F-4CE2-A1DC-1F52C57A5C36}"/>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56121447521875834"/>
          <c:y val="0.27610824509005299"/>
          <c:w val="0.43434245824384066"/>
          <c:h val="0.44778350981989301"/>
        </c:manualLayout>
      </c:layout>
      <c:overlay val="0"/>
      <c:txPr>
        <a:bodyPr/>
        <a:lstStyle/>
        <a:p>
          <a:pPr>
            <a:defRPr sz="1400" b="1" i="0"/>
          </a:pPr>
          <a:endParaRPr lang="en-US"/>
        </a:p>
      </c:txPr>
    </c:legend>
    <c:plotVisOnly val="1"/>
    <c:dispBlanksAs val="gap"/>
    <c:showDLblsOverMax val="0"/>
  </c:chart>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C173EF-47F3-457A-95CD-334714D3AFDF}" type="datetimeFigureOut">
              <a:rPr lang="en-US" smtClean="0"/>
              <a:t>7/15/2022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85068E-FB59-4197-8F3B-0DC0E7570C29}" type="slidenum">
              <a:rPr lang="en-US" smtClean="0"/>
              <a:t>‹#›</a:t>
            </a:fld>
            <a:endParaRPr lang="en-US"/>
          </a:p>
        </p:txBody>
      </p:sp>
    </p:spTree>
    <p:extLst>
      <p:ext uri="{BB962C8B-B14F-4D97-AF65-F5344CB8AC3E}">
        <p14:creationId xmlns:p14="http://schemas.microsoft.com/office/powerpoint/2010/main" val="2496783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ncbi.nlm.nih.gov/pmc/articles/PMC4429815/"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sciencedirect.com/science/article/pii/S2352771421001518?via%3Dihub"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85068E-FB59-4197-8F3B-0DC0E7570C29}" type="slidenum">
              <a:rPr lang="en-US" smtClean="0"/>
              <a:t>1</a:t>
            </a:fld>
            <a:endParaRPr lang="en-US"/>
          </a:p>
        </p:txBody>
      </p:sp>
    </p:spTree>
    <p:extLst>
      <p:ext uri="{BB962C8B-B14F-4D97-AF65-F5344CB8AC3E}">
        <p14:creationId xmlns:p14="http://schemas.microsoft.com/office/powerpoint/2010/main" val="181999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FAO. 2011. Mapping supply and demand for animal-source foods to 2030, by T.P. Robinson &amp; F. </a:t>
            </a:r>
            <a:r>
              <a:rPr lang="en-GB" dirty="0" err="1"/>
              <a:t>Pozzi</a:t>
            </a:r>
            <a:r>
              <a:rPr lang="en-GB" dirty="0"/>
              <a:t>.</a:t>
            </a:r>
          </a:p>
          <a:p>
            <a:r>
              <a:rPr lang="en-GB" dirty="0"/>
              <a:t>Animal Production and Health Working Paper. No. 2. Rome.</a:t>
            </a:r>
          </a:p>
          <a:p>
            <a:r>
              <a:rPr lang="en-GB" dirty="0"/>
              <a:t>IMPACT results generally</a:t>
            </a:r>
            <a:r>
              <a:rPr lang="en-GB" baseline="0" dirty="0"/>
              <a:t> </a:t>
            </a:r>
            <a:r>
              <a:rPr lang="en-GB" dirty="0"/>
              <a:t>suggested</a:t>
            </a:r>
            <a:r>
              <a:rPr lang="en-GB" baseline="0" dirty="0"/>
              <a:t> smaller changes in demand compared to FAO.  Among other drivers of the results, the observed differences may be related to the underlying assumptions on how future demand will respond to prices and incomes. FAO projections could for example be assuming big shifts to Chicken Meat consumption (e.g., from pork) as incomes grow in Asia. IMPACT makes the same assumption in terms of direction, but with the expected shifts a bit more dampened. </a:t>
            </a:r>
            <a:endParaRPr lang="en-GB" dirty="0"/>
          </a:p>
          <a:p>
            <a:endParaRPr lang="en-GB" dirty="0"/>
          </a:p>
          <a:p>
            <a:r>
              <a:rPr lang="en-GB" dirty="0"/>
              <a:t>High income countries include much of Europe.  In fact, if one looks at individual European</a:t>
            </a:r>
            <a:r>
              <a:rPr lang="en-GB" baseline="0" dirty="0"/>
              <a:t> nations in many cases there is a DECLINE in demand (Switzerland for beef (-22%) and pork  (-14%) for example)</a:t>
            </a:r>
          </a:p>
          <a:p>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S PGothic" pitchFamily="34" charset="-128"/>
              </a:rPr>
              <a:t>Figures for meat consumption:  https://data.oecd.org/agroutput/meat-consumption.htm </a:t>
            </a:r>
          </a:p>
          <a:p>
            <a:endParaRPr lang="en-US" baseline="0"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A7286C8-C5CA-4C05-A493-02FECC551733}" type="slidenum">
              <a:rPr kumimoji="0" lang="en-GB" sz="13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sz="1300" b="0" i="0" u="none" strike="noStrike" kern="1200" cap="none" spc="0" normalizeH="0" baseline="0" noProof="0">
              <a:ln>
                <a:noFill/>
              </a:ln>
              <a:solidFill>
                <a:prstClr val="black"/>
              </a:solidFill>
              <a:effectLst/>
              <a:uLnTx/>
              <a:uFillTx/>
              <a:latin typeface="Calibri" pitchFamily="34" charset="0"/>
              <a:ea typeface="MS PGothic" pitchFamily="34" charset="-128"/>
              <a:cs typeface="Arial" pitchFamily="34" charset="0"/>
            </a:endParaRPr>
          </a:p>
        </p:txBody>
      </p:sp>
    </p:spTree>
    <p:extLst>
      <p:ext uri="{BB962C8B-B14F-4D97-AF65-F5344CB8AC3E}">
        <p14:creationId xmlns:p14="http://schemas.microsoft.com/office/powerpoint/2010/main" val="2127163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kumimoji="0" lang="en-US" sz="1200" b="0" i="0" u="none" strike="noStrike" kern="1200" cap="none" spc="0" normalizeH="0" baseline="0" noProof="0" dirty="0">
                <a:ln>
                  <a:noFill/>
                </a:ln>
                <a:solidFill>
                  <a:srgbClr val="FFFFFF"/>
                </a:solidFill>
                <a:effectLst/>
                <a:uLnTx/>
                <a:uFillTx/>
                <a:latin typeface="Calibri"/>
                <a:ea typeface="MS PGothic" pitchFamily="34" charset="-128"/>
                <a:cs typeface="+mn-cs"/>
              </a:rPr>
              <a:t>One Health: key elements: </a:t>
            </a:r>
            <a:r>
              <a:rPr lang="en-US" sz="1100" dirty="0">
                <a:solidFill>
                  <a:schemeClr val="tx2">
                    <a:lumMod val="50000"/>
                  </a:schemeClr>
                </a:solidFill>
                <a:latin typeface="Calibri"/>
              </a:rPr>
              <a:t>Prepare, Detect, Respond </a:t>
            </a:r>
            <a:endParaRPr kumimoji="0" lang="en-US" sz="1000" b="0" i="0" u="none" strike="noStrike" kern="1200" cap="none" spc="0" normalizeH="0" baseline="0" noProof="0" dirty="0">
              <a:ln>
                <a:noFill/>
              </a:ln>
              <a:solidFill>
                <a:schemeClr val="tx2">
                  <a:lumMod val="50000"/>
                </a:schemeClr>
              </a:solidFill>
              <a:effectLst/>
              <a:uLnTx/>
              <a:uFillTx/>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Calibri"/>
              <a:ea typeface="MS PGothic" pitchFamily="34" charset="-128"/>
              <a:cs typeface="+mn-cs"/>
            </a:endParaRPr>
          </a:p>
          <a:p>
            <a:endParaRPr lang="en-KE" dirty="0"/>
          </a:p>
        </p:txBody>
      </p:sp>
      <p:sp>
        <p:nvSpPr>
          <p:cNvPr id="4" name="Slide Number Placeholder 3"/>
          <p:cNvSpPr>
            <a:spLocks noGrp="1"/>
          </p:cNvSpPr>
          <p:nvPr>
            <p:ph type="sldNum" sz="quarter" idx="5"/>
          </p:nvPr>
        </p:nvSpPr>
        <p:spPr/>
        <p:txBody>
          <a:bodyPr/>
          <a:lstStyle/>
          <a:p>
            <a:pPr>
              <a:defRPr/>
            </a:pPr>
            <a:fld id="{7A7286C8-C5CA-4C05-A493-02FECC551733}" type="slidenum">
              <a:rPr lang="en-GB" smtClean="0"/>
              <a:pPr>
                <a:defRPr/>
              </a:pPr>
              <a:t>12</a:t>
            </a:fld>
            <a:endParaRPr lang="en-GB"/>
          </a:p>
        </p:txBody>
      </p:sp>
    </p:spTree>
    <p:extLst>
      <p:ext uri="{BB962C8B-B14F-4D97-AF65-F5344CB8AC3E}">
        <p14:creationId xmlns:p14="http://schemas.microsoft.com/office/powerpoint/2010/main" val="1547358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defRPr/>
            </a:pPr>
            <a:r>
              <a:rPr lang="en-US" dirty="0">
                <a:solidFill>
                  <a:srgbClr val="292929"/>
                </a:solidFill>
              </a:rPr>
              <a:t>Biosecurity is a strategic and integrated approach to analyzing and managing relevant risks to human, animal and plant life and health and associated risks for the environment.</a:t>
            </a:r>
          </a:p>
          <a:p>
            <a:pPr marL="457200" indent="-457200">
              <a:buFont typeface="Arial" panose="020B0604020202020204" pitchFamily="34" charset="0"/>
              <a:buChar char="•"/>
              <a:defRPr/>
            </a:pPr>
            <a:r>
              <a:rPr lang="en-US" dirty="0">
                <a:solidFill>
                  <a:srgbClr val="292929"/>
                </a:solidFill>
              </a:rPr>
              <a:t>The overarching goal of biosecurity is to prevent, control and/or manage skills to life and health as appropriate to the particular biosecurity sector.</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Calibri"/>
                <a:ea typeface="MS PGothic" panose="020B0600070205080204" pitchFamily="34" charset="-128"/>
                <a:cs typeface="+mn-cs"/>
              </a:rPr>
              <a:t>INFOSAN Information Note No 1/210</a:t>
            </a:r>
            <a:endParaRPr lang="en-US" dirty="0"/>
          </a:p>
        </p:txBody>
      </p:sp>
      <p:sp>
        <p:nvSpPr>
          <p:cNvPr id="4" name="Slide Number Placeholder 3"/>
          <p:cNvSpPr>
            <a:spLocks noGrp="1"/>
          </p:cNvSpPr>
          <p:nvPr>
            <p:ph type="sldNum" sz="quarter" idx="5"/>
          </p:nvPr>
        </p:nvSpPr>
        <p:spPr/>
        <p:txBody>
          <a:bodyPr/>
          <a:lstStyle/>
          <a:p>
            <a:fld id="{8B85068E-FB59-4197-8F3B-0DC0E7570C29}" type="slidenum">
              <a:rPr lang="en-US" smtClean="0"/>
              <a:t>13</a:t>
            </a:fld>
            <a:endParaRPr lang="en-US"/>
          </a:p>
        </p:txBody>
      </p:sp>
    </p:spTree>
    <p:extLst>
      <p:ext uri="{BB962C8B-B14F-4D97-AF65-F5344CB8AC3E}">
        <p14:creationId xmlns:p14="http://schemas.microsoft.com/office/powerpoint/2010/main" val="2377021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you can say we are testing similar approaches in other countries and other value chains, but that all seems to indicate that training + incentives + policy support can do the trick. OK</a:t>
            </a:r>
          </a:p>
        </p:txBody>
      </p:sp>
      <p:sp>
        <p:nvSpPr>
          <p:cNvPr id="4" name="Slide Number Placeholder 3"/>
          <p:cNvSpPr>
            <a:spLocks noGrp="1"/>
          </p:cNvSpPr>
          <p:nvPr>
            <p:ph type="sldNum" sz="quarter" idx="5"/>
          </p:nvPr>
        </p:nvSpPr>
        <p:spPr/>
        <p:txBody>
          <a:bodyPr/>
          <a:lstStyle/>
          <a:p>
            <a:pPr>
              <a:defRPr/>
            </a:pPr>
            <a:fld id="{7A7286C8-C5CA-4C05-A493-02FECC551733}" type="slidenum">
              <a:rPr lang="en-GB" smtClean="0"/>
              <a:pPr>
                <a:defRPr/>
              </a:pPr>
              <a:t>16</a:t>
            </a:fld>
            <a:endParaRPr lang="en-GB" dirty="0"/>
          </a:p>
        </p:txBody>
      </p:sp>
    </p:spTree>
    <p:extLst>
      <p:ext uri="{BB962C8B-B14F-4D97-AF65-F5344CB8AC3E}">
        <p14:creationId xmlns:p14="http://schemas.microsoft.com/office/powerpoint/2010/main" val="318646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spect="1" noChangeArrowheads="1" noTextEdit="1"/>
          </p:cNvSpPr>
          <p:nvPr>
            <p:ph type="sldImg"/>
          </p:nvPr>
        </p:nvSpPr>
        <p:spPr>
          <a:xfrm>
            <a:off x="407988" y="698500"/>
            <a:ext cx="6197600" cy="3487738"/>
          </a:xfrm>
          <a:ln/>
        </p:spPr>
      </p:sp>
      <p:sp>
        <p:nvSpPr>
          <p:cNvPr id="165891" name="Rectangle 3"/>
          <p:cNvSpPr>
            <a:spLocks noGrp="1" noChangeArrowheads="1"/>
          </p:cNvSpPr>
          <p:nvPr>
            <p:ph type="body" idx="1"/>
          </p:nvPr>
        </p:nvSpPr>
        <p:spPr>
          <a:xfrm>
            <a:off x="701040" y="4417405"/>
            <a:ext cx="5608320" cy="4181765"/>
          </a:xfrm>
        </p:spPr>
        <p:txBody>
          <a:bodyPr/>
          <a:lstStyle/>
          <a:p>
            <a:endParaRPr lang="en-US" altLang="en-US" dirty="0"/>
          </a:p>
        </p:txBody>
      </p:sp>
    </p:spTree>
    <p:extLst>
      <p:ext uri="{BB962C8B-B14F-4D97-AF65-F5344CB8AC3E}">
        <p14:creationId xmlns:p14="http://schemas.microsoft.com/office/powerpoint/2010/main" val="4048126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itchFamily="34" charset="0"/>
              </a:rPr>
              <a:t>Some references on One Health situation in SE Asia:</a:t>
            </a:r>
          </a:p>
          <a:p>
            <a:r>
              <a:rPr lang="en-US" dirty="0">
                <a:hlinkClick r:id="rId3"/>
              </a:rPr>
              <a:t>Ecohealth research in Southeast Asia: past, present and the way forward - PMC (nih.gov)</a:t>
            </a:r>
            <a:endParaRPr lang="en-US" dirty="0"/>
          </a:p>
          <a:p>
            <a:r>
              <a:rPr lang="en-US" dirty="0">
                <a:hlinkClick r:id="rId4"/>
              </a:rPr>
              <a:t>Decades of emerging infectious disease, food safety, and antimicrobial resistance response in Vietnam: The role of One Health - ScienceDirect</a:t>
            </a:r>
            <a:endParaRPr lang="en-US" altLang="en-US" dirty="0">
              <a:latin typeface="Arial" pitchFamily="34" charset="0"/>
            </a:endParaRP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322">
              <a:defRPr sz="1200">
                <a:solidFill>
                  <a:schemeClr val="tx1"/>
                </a:solidFill>
                <a:latin typeface="Arial" pitchFamily="34" charset="0"/>
              </a:defRPr>
            </a:lvl1pPr>
            <a:lvl2pPr marL="770662" indent="-296408" defTabSz="991322">
              <a:defRPr sz="1200">
                <a:solidFill>
                  <a:schemeClr val="tx1"/>
                </a:solidFill>
                <a:latin typeface="Arial" pitchFamily="34" charset="0"/>
              </a:defRPr>
            </a:lvl2pPr>
            <a:lvl3pPr marL="1185634" indent="-237127" defTabSz="991322">
              <a:defRPr sz="1200">
                <a:solidFill>
                  <a:schemeClr val="tx1"/>
                </a:solidFill>
                <a:latin typeface="Arial" pitchFamily="34" charset="0"/>
              </a:defRPr>
            </a:lvl3pPr>
            <a:lvl4pPr marL="1659887" indent="-237127" defTabSz="991322">
              <a:defRPr sz="1200">
                <a:solidFill>
                  <a:schemeClr val="tx1"/>
                </a:solidFill>
                <a:latin typeface="Arial" pitchFamily="34" charset="0"/>
              </a:defRPr>
            </a:lvl4pPr>
            <a:lvl5pPr marL="2134141" indent="-237127" defTabSz="991322">
              <a:defRPr sz="1200">
                <a:solidFill>
                  <a:schemeClr val="tx1"/>
                </a:solidFill>
                <a:latin typeface="Arial" pitchFamily="34" charset="0"/>
              </a:defRPr>
            </a:lvl5pPr>
            <a:lvl6pPr marL="2608395" indent="-237127" defTabSz="991322" eaLnBrk="0" fontAlgn="base" hangingPunct="0">
              <a:spcBef>
                <a:spcPct val="30000"/>
              </a:spcBef>
              <a:spcAft>
                <a:spcPct val="0"/>
              </a:spcAft>
              <a:defRPr sz="1200">
                <a:solidFill>
                  <a:schemeClr val="tx1"/>
                </a:solidFill>
                <a:latin typeface="Arial" pitchFamily="34" charset="0"/>
              </a:defRPr>
            </a:lvl6pPr>
            <a:lvl7pPr marL="3082648" indent="-237127" defTabSz="991322" eaLnBrk="0" fontAlgn="base" hangingPunct="0">
              <a:spcBef>
                <a:spcPct val="30000"/>
              </a:spcBef>
              <a:spcAft>
                <a:spcPct val="0"/>
              </a:spcAft>
              <a:defRPr sz="1200">
                <a:solidFill>
                  <a:schemeClr val="tx1"/>
                </a:solidFill>
                <a:latin typeface="Arial" pitchFamily="34" charset="0"/>
              </a:defRPr>
            </a:lvl7pPr>
            <a:lvl8pPr marL="3556902" indent="-237127" defTabSz="991322" eaLnBrk="0" fontAlgn="base" hangingPunct="0">
              <a:spcBef>
                <a:spcPct val="30000"/>
              </a:spcBef>
              <a:spcAft>
                <a:spcPct val="0"/>
              </a:spcAft>
              <a:defRPr sz="1200">
                <a:solidFill>
                  <a:schemeClr val="tx1"/>
                </a:solidFill>
                <a:latin typeface="Arial" pitchFamily="34" charset="0"/>
              </a:defRPr>
            </a:lvl8pPr>
            <a:lvl9pPr marL="4031155" indent="-237127" defTabSz="991322" eaLnBrk="0" fontAlgn="base" hangingPunct="0">
              <a:spcBef>
                <a:spcPct val="30000"/>
              </a:spcBef>
              <a:spcAft>
                <a:spcPct val="0"/>
              </a:spcAft>
              <a:defRPr sz="1200">
                <a:solidFill>
                  <a:schemeClr val="tx1"/>
                </a:solidFill>
                <a:latin typeface="Arial" pitchFamily="34" charset="0"/>
              </a:defRPr>
            </a:lvl9pPr>
          </a:lstStyle>
          <a:p>
            <a:pPr marL="0" marR="0" lvl="0" indent="0" algn="r" defTabSz="991322" rtl="0" eaLnBrk="1" fontAlgn="base" latinLnBrk="0" hangingPunct="1">
              <a:lnSpc>
                <a:spcPct val="100000"/>
              </a:lnSpc>
              <a:spcBef>
                <a:spcPct val="0"/>
              </a:spcBef>
              <a:spcAft>
                <a:spcPct val="0"/>
              </a:spcAft>
              <a:buClrTx/>
              <a:buSzTx/>
              <a:buFontTx/>
              <a:buNone/>
              <a:tabLst/>
              <a:defRPr/>
            </a:pPr>
            <a:fld id="{8B740473-4862-4355-84AD-A94C1E6FD600}" type="slidenum">
              <a:rPr kumimoji="0" lang="en-US" altLang="en-US" sz="1300" b="0" i="0" u="none" strike="noStrike" kern="1200" cap="none" spc="0" normalizeH="0" baseline="0" noProof="0">
                <a:ln>
                  <a:noFill/>
                </a:ln>
                <a:solidFill>
                  <a:prstClr val="black"/>
                </a:solidFill>
                <a:effectLst/>
                <a:uLnTx/>
                <a:uFillTx/>
                <a:latin typeface="Arial" pitchFamily="34" charset="0"/>
                <a:ea typeface="+mn-ea"/>
                <a:cs typeface="Arial" charset="0"/>
              </a:rPr>
              <a:pPr marL="0" marR="0" lvl="0" indent="0" algn="r" defTabSz="991322" rtl="0" eaLnBrk="1" fontAlgn="base" latinLnBrk="0" hangingPunct="1">
                <a:lnSpc>
                  <a:spcPct val="100000"/>
                </a:lnSpc>
                <a:spcBef>
                  <a:spcPct val="0"/>
                </a:spcBef>
                <a:spcAft>
                  <a:spcPct val="0"/>
                </a:spcAft>
                <a:buClrTx/>
                <a:buSzTx/>
                <a:buFontTx/>
                <a:buNone/>
                <a:tabLst/>
                <a:defRPr/>
              </a:pPr>
              <a:t>19</a:t>
            </a:fld>
            <a:endParaRPr kumimoji="0" lang="en-US" altLang="en-US" sz="1300" b="0" i="0" u="none" strike="noStrike" kern="1200" cap="none" spc="0" normalizeH="0" baseline="0" noProof="0">
              <a:ln>
                <a:noFill/>
              </a:ln>
              <a:solidFill>
                <a:prstClr val="black"/>
              </a:solidFill>
              <a:effectLst/>
              <a:uLnTx/>
              <a:uFillTx/>
              <a:latin typeface="Arial" pitchFamily="34" charset="0"/>
              <a:ea typeface="+mn-ea"/>
              <a:cs typeface="Arial" charset="0"/>
            </a:endParaRPr>
          </a:p>
        </p:txBody>
      </p:sp>
    </p:spTree>
    <p:extLst>
      <p:ext uri="{BB962C8B-B14F-4D97-AF65-F5344CB8AC3E}">
        <p14:creationId xmlns:p14="http://schemas.microsoft.com/office/powerpoint/2010/main" val="828210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8.emf"/><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8.emf"/><Relationship Id="rId1" Type="http://schemas.openxmlformats.org/officeDocument/2006/relationships/slideMaster" Target="../slideMasters/slideMaster3.xml"/><Relationship Id="rId4" Type="http://schemas.openxmlformats.org/officeDocument/2006/relationships/image" Target="../media/image10.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8.emf"/><Relationship Id="rId1" Type="http://schemas.openxmlformats.org/officeDocument/2006/relationships/slideMaster" Target="../slideMasters/slideMaster3.xml"/><Relationship Id="rId4" Type="http://schemas.openxmlformats.org/officeDocument/2006/relationships/image" Target="../media/image11.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8.emf"/><Relationship Id="rId1" Type="http://schemas.openxmlformats.org/officeDocument/2006/relationships/slideMaster" Target="../slideMasters/slideMaster3.xml"/><Relationship Id="rId4" Type="http://schemas.openxmlformats.org/officeDocument/2006/relationships/image" Target="../media/image12.em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8.emf"/><Relationship Id="rId1" Type="http://schemas.openxmlformats.org/officeDocument/2006/relationships/slideMaster" Target="../slideMasters/slideMaster3.xml"/><Relationship Id="rId4" Type="http://schemas.openxmlformats.org/officeDocument/2006/relationships/image" Target="../media/image13.e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8.emf"/><Relationship Id="rId1" Type="http://schemas.openxmlformats.org/officeDocument/2006/relationships/slideMaster" Target="../slideMasters/slideMaster3.xml"/><Relationship Id="rId4" Type="http://schemas.openxmlformats.org/officeDocument/2006/relationships/image" Target="../media/image14.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3.xml"/><Relationship Id="rId4" Type="http://schemas.openxmlformats.org/officeDocument/2006/relationships/image" Target="../media/image16.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18.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9.wmf"/><Relationship Id="rId1" Type="http://schemas.openxmlformats.org/officeDocument/2006/relationships/slideMaster" Target="../slideMasters/slideMaster4.xml"/><Relationship Id="rId4" Type="http://schemas.openxmlformats.org/officeDocument/2006/relationships/image" Target="../media/image1.wmf"/></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8.emf"/><Relationship Id="rId1" Type="http://schemas.openxmlformats.org/officeDocument/2006/relationships/slideMaster" Target="../slideMasters/slideMaster4.xml"/><Relationship Id="rId4" Type="http://schemas.openxmlformats.org/officeDocument/2006/relationships/image" Target="../media/image10.emf"/></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8.emf"/><Relationship Id="rId1" Type="http://schemas.openxmlformats.org/officeDocument/2006/relationships/slideMaster" Target="../slideMasters/slideMaster4.xml"/><Relationship Id="rId4" Type="http://schemas.openxmlformats.org/officeDocument/2006/relationships/image" Target="../media/image11.e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8.emf"/><Relationship Id="rId1" Type="http://schemas.openxmlformats.org/officeDocument/2006/relationships/slideMaster" Target="../slideMasters/slideMaster4.xml"/><Relationship Id="rId4" Type="http://schemas.openxmlformats.org/officeDocument/2006/relationships/image" Target="../media/image12.emf"/></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8.emf"/><Relationship Id="rId1" Type="http://schemas.openxmlformats.org/officeDocument/2006/relationships/slideMaster" Target="../slideMasters/slideMaster4.xml"/><Relationship Id="rId4" Type="http://schemas.openxmlformats.org/officeDocument/2006/relationships/image" Target="../media/image13.emf"/></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8.emf"/><Relationship Id="rId1" Type="http://schemas.openxmlformats.org/officeDocument/2006/relationships/slideMaster" Target="../slideMasters/slideMaster4.xml"/><Relationship Id="rId4" Type="http://schemas.openxmlformats.org/officeDocument/2006/relationships/image" Target="../media/image14.emf"/></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18.emf"/><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3.png"/><Relationship Id="rId1" Type="http://schemas.openxmlformats.org/officeDocument/2006/relationships/slideMaster" Target="../slideMasters/slideMaster5.xml"/><Relationship Id="rId4" Type="http://schemas.openxmlformats.org/officeDocument/2006/relationships/image" Target="../media/image24.jpe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jpeg"/><Relationship Id="rId1" Type="http://schemas.openxmlformats.org/officeDocument/2006/relationships/slideMaster" Target="../slideMasters/slideMaster5.xml"/><Relationship Id="rId4" Type="http://schemas.openxmlformats.org/officeDocument/2006/relationships/image" Target="../media/image21.jpe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cid:image001.png@01D16D8C.9C905A10" TargetMode="External"/><Relationship Id="rId2" Type="http://schemas.openxmlformats.org/officeDocument/2006/relationships/image" Target="../media/image26.png"/><Relationship Id="rId1" Type="http://schemas.openxmlformats.org/officeDocument/2006/relationships/slideMaster" Target="../slideMasters/slideMaster5.xml"/><Relationship Id="rId5" Type="http://schemas.openxmlformats.org/officeDocument/2006/relationships/image" Target="../media/image27.jpeg"/><Relationship Id="rId4" Type="http://schemas.openxmlformats.org/officeDocument/2006/relationships/hyperlink" Target="http://www.cgiar.org/about-us/our-funders" TargetMode="Externa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Master" Target="../slideMasters/slideMaster7.xml"/><Relationship Id="rId4" Type="http://schemas.openxmlformats.org/officeDocument/2006/relationships/image" Target="../media/image30.jp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5.jpeg"/><Relationship Id="rId1" Type="http://schemas.openxmlformats.org/officeDocument/2006/relationships/slideMaster" Target="../slideMasters/slideMaster7.xml"/><Relationship Id="rId4" Type="http://schemas.openxmlformats.org/officeDocument/2006/relationships/image" Target="../media/image29.jpe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7.xml"/><Relationship Id="rId4" Type="http://schemas.openxmlformats.org/officeDocument/2006/relationships/image" Target="cid:image001.png@01D16D8C.9C905A10" TargetMode="Externa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75BE2-9D77-4D18-9584-B5EF582F01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7C6814-F578-40A2-A256-DF405E9C8A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7947B5-BABC-40C1-AF20-6252F4344331}"/>
              </a:ext>
            </a:extLst>
          </p:cNvPr>
          <p:cNvSpPr>
            <a:spLocks noGrp="1"/>
          </p:cNvSpPr>
          <p:nvPr>
            <p:ph type="dt" sz="half" idx="10"/>
          </p:nvPr>
        </p:nvSpPr>
        <p:spPr/>
        <p:txBody>
          <a:bodyPr/>
          <a:lstStyle/>
          <a:p>
            <a:fld id="{0617F429-5738-4087-BD1F-90B1DB237691}" type="datetimeFigureOut">
              <a:rPr lang="en-US" smtClean="0"/>
              <a:t>7/15/2022</a:t>
            </a:fld>
            <a:endParaRPr lang="en-US"/>
          </a:p>
        </p:txBody>
      </p:sp>
      <p:sp>
        <p:nvSpPr>
          <p:cNvPr id="5" name="Footer Placeholder 4">
            <a:extLst>
              <a:ext uri="{FF2B5EF4-FFF2-40B4-BE49-F238E27FC236}">
                <a16:creationId xmlns:a16="http://schemas.microsoft.com/office/drawing/2014/main" id="{19248352-2691-4275-9AB8-2B1759852D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C47B2F-01C4-4A1B-9DCF-168B9298A91F}"/>
              </a:ext>
            </a:extLst>
          </p:cNvPr>
          <p:cNvSpPr>
            <a:spLocks noGrp="1"/>
          </p:cNvSpPr>
          <p:nvPr>
            <p:ph type="sldNum" sz="quarter" idx="12"/>
          </p:nvPr>
        </p:nvSpPr>
        <p:spPr/>
        <p:txBody>
          <a:bodyPr/>
          <a:lstStyle/>
          <a:p>
            <a:fld id="{F7B2EB4E-88DA-4CD4-8EBF-666D4F3D7025}" type="slidenum">
              <a:rPr lang="en-US" smtClean="0"/>
              <a:t>‹#›</a:t>
            </a:fld>
            <a:endParaRPr lang="en-US"/>
          </a:p>
        </p:txBody>
      </p:sp>
    </p:spTree>
    <p:extLst>
      <p:ext uri="{BB962C8B-B14F-4D97-AF65-F5344CB8AC3E}">
        <p14:creationId xmlns:p14="http://schemas.microsoft.com/office/powerpoint/2010/main" val="4233373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E5F8B-0EBE-46A6-BCD3-F3A2238FE5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8ADFB6-CDE1-4138-83C0-FAF6B81BBD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4566F3-E2BF-461A-8216-DFC4E7EA864F}"/>
              </a:ext>
            </a:extLst>
          </p:cNvPr>
          <p:cNvSpPr>
            <a:spLocks noGrp="1"/>
          </p:cNvSpPr>
          <p:nvPr>
            <p:ph type="dt" sz="half" idx="10"/>
          </p:nvPr>
        </p:nvSpPr>
        <p:spPr/>
        <p:txBody>
          <a:bodyPr/>
          <a:lstStyle/>
          <a:p>
            <a:fld id="{0617F429-5738-4087-BD1F-90B1DB237691}" type="datetimeFigureOut">
              <a:rPr lang="en-US" smtClean="0"/>
              <a:t>7/15/2022</a:t>
            </a:fld>
            <a:endParaRPr lang="en-US"/>
          </a:p>
        </p:txBody>
      </p:sp>
      <p:sp>
        <p:nvSpPr>
          <p:cNvPr id="5" name="Footer Placeholder 4">
            <a:extLst>
              <a:ext uri="{FF2B5EF4-FFF2-40B4-BE49-F238E27FC236}">
                <a16:creationId xmlns:a16="http://schemas.microsoft.com/office/drawing/2014/main" id="{9043CA7D-6C0A-4694-B5D2-93F693FB7F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956562-2A32-43BA-8351-547903D40A6A}"/>
              </a:ext>
            </a:extLst>
          </p:cNvPr>
          <p:cNvSpPr>
            <a:spLocks noGrp="1"/>
          </p:cNvSpPr>
          <p:nvPr>
            <p:ph type="sldNum" sz="quarter" idx="12"/>
          </p:nvPr>
        </p:nvSpPr>
        <p:spPr/>
        <p:txBody>
          <a:bodyPr/>
          <a:lstStyle/>
          <a:p>
            <a:fld id="{F7B2EB4E-88DA-4CD4-8EBF-666D4F3D7025}" type="slidenum">
              <a:rPr lang="en-US" smtClean="0"/>
              <a:t>‹#›</a:t>
            </a:fld>
            <a:endParaRPr lang="en-US"/>
          </a:p>
        </p:txBody>
      </p:sp>
    </p:spTree>
    <p:extLst>
      <p:ext uri="{BB962C8B-B14F-4D97-AF65-F5344CB8AC3E}">
        <p14:creationId xmlns:p14="http://schemas.microsoft.com/office/powerpoint/2010/main" val="3505612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F2E16-CADA-4110-8123-B301E654A0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A081AE-1210-46B0-A347-7FB2270AB3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F8AE6F-62C4-4494-AA64-D6513DDA4106}"/>
              </a:ext>
            </a:extLst>
          </p:cNvPr>
          <p:cNvSpPr>
            <a:spLocks noGrp="1"/>
          </p:cNvSpPr>
          <p:nvPr>
            <p:ph type="dt" sz="half" idx="10"/>
          </p:nvPr>
        </p:nvSpPr>
        <p:spPr/>
        <p:txBody>
          <a:bodyPr/>
          <a:lstStyle/>
          <a:p>
            <a:fld id="{0617F429-5738-4087-BD1F-90B1DB237691}" type="datetimeFigureOut">
              <a:rPr lang="en-US" smtClean="0"/>
              <a:t>7/15/2022</a:t>
            </a:fld>
            <a:endParaRPr lang="en-US"/>
          </a:p>
        </p:txBody>
      </p:sp>
      <p:sp>
        <p:nvSpPr>
          <p:cNvPr id="5" name="Footer Placeholder 4">
            <a:extLst>
              <a:ext uri="{FF2B5EF4-FFF2-40B4-BE49-F238E27FC236}">
                <a16:creationId xmlns:a16="http://schemas.microsoft.com/office/drawing/2014/main" id="{B382D3A1-3126-4273-B9DF-B8AEFF83CC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CF9DFE-AEEB-4F72-B03F-9974701130FD}"/>
              </a:ext>
            </a:extLst>
          </p:cNvPr>
          <p:cNvSpPr>
            <a:spLocks noGrp="1"/>
          </p:cNvSpPr>
          <p:nvPr>
            <p:ph type="sldNum" sz="quarter" idx="12"/>
          </p:nvPr>
        </p:nvSpPr>
        <p:spPr/>
        <p:txBody>
          <a:bodyPr/>
          <a:lstStyle/>
          <a:p>
            <a:fld id="{F7B2EB4E-88DA-4CD4-8EBF-666D4F3D7025}" type="slidenum">
              <a:rPr lang="en-US" smtClean="0"/>
              <a:t>‹#›</a:t>
            </a:fld>
            <a:endParaRPr lang="en-US"/>
          </a:p>
        </p:txBody>
      </p:sp>
    </p:spTree>
    <p:extLst>
      <p:ext uri="{BB962C8B-B14F-4D97-AF65-F5344CB8AC3E}">
        <p14:creationId xmlns:p14="http://schemas.microsoft.com/office/powerpoint/2010/main" val="916852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E4E0-4F05-43F9-ACF8-BDE11578D9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BC8B10-1792-44C5-B74A-2DB75D5C22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A5F551-49A1-4DD5-9506-11908DE73F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6F01B9-3FCB-422F-9C67-614E0E2E8B69}"/>
              </a:ext>
            </a:extLst>
          </p:cNvPr>
          <p:cNvSpPr>
            <a:spLocks noGrp="1"/>
          </p:cNvSpPr>
          <p:nvPr>
            <p:ph type="dt" sz="half" idx="10"/>
          </p:nvPr>
        </p:nvSpPr>
        <p:spPr/>
        <p:txBody>
          <a:bodyPr/>
          <a:lstStyle/>
          <a:p>
            <a:fld id="{0617F429-5738-4087-BD1F-90B1DB237691}" type="datetimeFigureOut">
              <a:rPr lang="en-US" smtClean="0"/>
              <a:t>7/15/2022</a:t>
            </a:fld>
            <a:endParaRPr lang="en-US"/>
          </a:p>
        </p:txBody>
      </p:sp>
      <p:sp>
        <p:nvSpPr>
          <p:cNvPr id="6" name="Footer Placeholder 5">
            <a:extLst>
              <a:ext uri="{FF2B5EF4-FFF2-40B4-BE49-F238E27FC236}">
                <a16:creationId xmlns:a16="http://schemas.microsoft.com/office/drawing/2014/main" id="{7DE83B83-D246-43DF-A851-055A9F0368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F4AF77-2EEC-483E-A13A-558BCB05A12E}"/>
              </a:ext>
            </a:extLst>
          </p:cNvPr>
          <p:cNvSpPr>
            <a:spLocks noGrp="1"/>
          </p:cNvSpPr>
          <p:nvPr>
            <p:ph type="sldNum" sz="quarter" idx="12"/>
          </p:nvPr>
        </p:nvSpPr>
        <p:spPr/>
        <p:txBody>
          <a:bodyPr/>
          <a:lstStyle/>
          <a:p>
            <a:fld id="{F7B2EB4E-88DA-4CD4-8EBF-666D4F3D7025}" type="slidenum">
              <a:rPr lang="en-US" smtClean="0"/>
              <a:t>‹#›</a:t>
            </a:fld>
            <a:endParaRPr lang="en-US"/>
          </a:p>
        </p:txBody>
      </p:sp>
    </p:spTree>
    <p:extLst>
      <p:ext uri="{BB962C8B-B14F-4D97-AF65-F5344CB8AC3E}">
        <p14:creationId xmlns:p14="http://schemas.microsoft.com/office/powerpoint/2010/main" val="84329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C0D91-31C1-498E-B47E-15AB22DCEB7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F5A972-9B1C-4E33-AA0E-870C617A4E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A0B8C4-A015-4197-B872-7C5EA3911F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70B08E-A9EC-4D58-AE05-FAACC1CF9F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0E20B7-FE2E-4B7A-B45A-17D34632F9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706AE7-B45F-438E-80E9-7BAE18A4F028}"/>
              </a:ext>
            </a:extLst>
          </p:cNvPr>
          <p:cNvSpPr>
            <a:spLocks noGrp="1"/>
          </p:cNvSpPr>
          <p:nvPr>
            <p:ph type="dt" sz="half" idx="10"/>
          </p:nvPr>
        </p:nvSpPr>
        <p:spPr/>
        <p:txBody>
          <a:bodyPr/>
          <a:lstStyle/>
          <a:p>
            <a:fld id="{0617F429-5738-4087-BD1F-90B1DB237691}" type="datetimeFigureOut">
              <a:rPr lang="en-US" smtClean="0"/>
              <a:t>7/15/2022</a:t>
            </a:fld>
            <a:endParaRPr lang="en-US"/>
          </a:p>
        </p:txBody>
      </p:sp>
      <p:sp>
        <p:nvSpPr>
          <p:cNvPr id="8" name="Footer Placeholder 7">
            <a:extLst>
              <a:ext uri="{FF2B5EF4-FFF2-40B4-BE49-F238E27FC236}">
                <a16:creationId xmlns:a16="http://schemas.microsoft.com/office/drawing/2014/main" id="{CDBE01F5-ADC6-4892-B5DF-80AB58139A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17BC19-884B-43A1-9C2B-3E6543652742}"/>
              </a:ext>
            </a:extLst>
          </p:cNvPr>
          <p:cNvSpPr>
            <a:spLocks noGrp="1"/>
          </p:cNvSpPr>
          <p:nvPr>
            <p:ph type="sldNum" sz="quarter" idx="12"/>
          </p:nvPr>
        </p:nvSpPr>
        <p:spPr/>
        <p:txBody>
          <a:bodyPr/>
          <a:lstStyle/>
          <a:p>
            <a:fld id="{F7B2EB4E-88DA-4CD4-8EBF-666D4F3D7025}" type="slidenum">
              <a:rPr lang="en-US" smtClean="0"/>
              <a:t>‹#›</a:t>
            </a:fld>
            <a:endParaRPr lang="en-US"/>
          </a:p>
        </p:txBody>
      </p:sp>
    </p:spTree>
    <p:extLst>
      <p:ext uri="{BB962C8B-B14F-4D97-AF65-F5344CB8AC3E}">
        <p14:creationId xmlns:p14="http://schemas.microsoft.com/office/powerpoint/2010/main" val="1568844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EE73E-DCC1-4D0B-821F-DF2901D381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93B48B-9592-4173-B622-FE34517CD5B6}"/>
              </a:ext>
            </a:extLst>
          </p:cNvPr>
          <p:cNvSpPr>
            <a:spLocks noGrp="1"/>
          </p:cNvSpPr>
          <p:nvPr>
            <p:ph type="dt" sz="half" idx="10"/>
          </p:nvPr>
        </p:nvSpPr>
        <p:spPr/>
        <p:txBody>
          <a:bodyPr/>
          <a:lstStyle/>
          <a:p>
            <a:fld id="{0617F429-5738-4087-BD1F-90B1DB237691}" type="datetimeFigureOut">
              <a:rPr lang="en-US" smtClean="0"/>
              <a:t>7/15/2022</a:t>
            </a:fld>
            <a:endParaRPr lang="en-US"/>
          </a:p>
        </p:txBody>
      </p:sp>
      <p:sp>
        <p:nvSpPr>
          <p:cNvPr id="4" name="Footer Placeholder 3">
            <a:extLst>
              <a:ext uri="{FF2B5EF4-FFF2-40B4-BE49-F238E27FC236}">
                <a16:creationId xmlns:a16="http://schemas.microsoft.com/office/drawing/2014/main" id="{DBABEE4B-812E-4D02-8350-5F65FA17486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0992EF-B443-4881-A1A3-290E04EE133A}"/>
              </a:ext>
            </a:extLst>
          </p:cNvPr>
          <p:cNvSpPr>
            <a:spLocks noGrp="1"/>
          </p:cNvSpPr>
          <p:nvPr>
            <p:ph type="sldNum" sz="quarter" idx="12"/>
          </p:nvPr>
        </p:nvSpPr>
        <p:spPr/>
        <p:txBody>
          <a:bodyPr/>
          <a:lstStyle/>
          <a:p>
            <a:fld id="{F7B2EB4E-88DA-4CD4-8EBF-666D4F3D7025}" type="slidenum">
              <a:rPr lang="en-US" smtClean="0"/>
              <a:t>‹#›</a:t>
            </a:fld>
            <a:endParaRPr lang="en-US"/>
          </a:p>
        </p:txBody>
      </p:sp>
    </p:spTree>
    <p:extLst>
      <p:ext uri="{BB962C8B-B14F-4D97-AF65-F5344CB8AC3E}">
        <p14:creationId xmlns:p14="http://schemas.microsoft.com/office/powerpoint/2010/main" val="1785964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C610B4-BA68-4DD6-85CE-60AC6B0F3F6A}"/>
              </a:ext>
            </a:extLst>
          </p:cNvPr>
          <p:cNvSpPr>
            <a:spLocks noGrp="1"/>
          </p:cNvSpPr>
          <p:nvPr>
            <p:ph type="dt" sz="half" idx="10"/>
          </p:nvPr>
        </p:nvSpPr>
        <p:spPr/>
        <p:txBody>
          <a:bodyPr/>
          <a:lstStyle/>
          <a:p>
            <a:fld id="{0617F429-5738-4087-BD1F-90B1DB237691}" type="datetimeFigureOut">
              <a:rPr lang="en-US" smtClean="0"/>
              <a:t>7/15/2022</a:t>
            </a:fld>
            <a:endParaRPr lang="en-US"/>
          </a:p>
        </p:txBody>
      </p:sp>
      <p:sp>
        <p:nvSpPr>
          <p:cNvPr id="3" name="Footer Placeholder 2">
            <a:extLst>
              <a:ext uri="{FF2B5EF4-FFF2-40B4-BE49-F238E27FC236}">
                <a16:creationId xmlns:a16="http://schemas.microsoft.com/office/drawing/2014/main" id="{E0002F13-0B4F-4B38-8BD6-4EAE9422A32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FCB9FC-9DB1-460A-A999-878B7616EB88}"/>
              </a:ext>
            </a:extLst>
          </p:cNvPr>
          <p:cNvSpPr>
            <a:spLocks noGrp="1"/>
          </p:cNvSpPr>
          <p:nvPr>
            <p:ph type="sldNum" sz="quarter" idx="12"/>
          </p:nvPr>
        </p:nvSpPr>
        <p:spPr/>
        <p:txBody>
          <a:bodyPr/>
          <a:lstStyle/>
          <a:p>
            <a:fld id="{F7B2EB4E-88DA-4CD4-8EBF-666D4F3D7025}" type="slidenum">
              <a:rPr lang="en-US" smtClean="0"/>
              <a:t>‹#›</a:t>
            </a:fld>
            <a:endParaRPr lang="en-US"/>
          </a:p>
        </p:txBody>
      </p:sp>
    </p:spTree>
    <p:extLst>
      <p:ext uri="{BB962C8B-B14F-4D97-AF65-F5344CB8AC3E}">
        <p14:creationId xmlns:p14="http://schemas.microsoft.com/office/powerpoint/2010/main" val="406072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018B8-D277-46B7-8563-C0DBB2BF1C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F9E604-0393-498D-B7C2-A7B704ACCB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EF6A0E-DD6C-4D5D-8221-1434A30BCA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4BB16C-A992-4384-B1A4-98E4ED73F1E0}"/>
              </a:ext>
            </a:extLst>
          </p:cNvPr>
          <p:cNvSpPr>
            <a:spLocks noGrp="1"/>
          </p:cNvSpPr>
          <p:nvPr>
            <p:ph type="dt" sz="half" idx="10"/>
          </p:nvPr>
        </p:nvSpPr>
        <p:spPr/>
        <p:txBody>
          <a:bodyPr/>
          <a:lstStyle/>
          <a:p>
            <a:fld id="{0617F429-5738-4087-BD1F-90B1DB237691}" type="datetimeFigureOut">
              <a:rPr lang="en-US" smtClean="0"/>
              <a:t>7/15/2022</a:t>
            </a:fld>
            <a:endParaRPr lang="en-US"/>
          </a:p>
        </p:txBody>
      </p:sp>
      <p:sp>
        <p:nvSpPr>
          <p:cNvPr id="6" name="Footer Placeholder 5">
            <a:extLst>
              <a:ext uri="{FF2B5EF4-FFF2-40B4-BE49-F238E27FC236}">
                <a16:creationId xmlns:a16="http://schemas.microsoft.com/office/drawing/2014/main" id="{431F82A6-410A-4F4C-8345-385605A7CC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9D1562-2C31-423C-A44E-31117DD1F8B4}"/>
              </a:ext>
            </a:extLst>
          </p:cNvPr>
          <p:cNvSpPr>
            <a:spLocks noGrp="1"/>
          </p:cNvSpPr>
          <p:nvPr>
            <p:ph type="sldNum" sz="quarter" idx="12"/>
          </p:nvPr>
        </p:nvSpPr>
        <p:spPr/>
        <p:txBody>
          <a:bodyPr/>
          <a:lstStyle/>
          <a:p>
            <a:fld id="{F7B2EB4E-88DA-4CD4-8EBF-666D4F3D7025}" type="slidenum">
              <a:rPr lang="en-US" smtClean="0"/>
              <a:t>‹#›</a:t>
            </a:fld>
            <a:endParaRPr lang="en-US"/>
          </a:p>
        </p:txBody>
      </p:sp>
    </p:spTree>
    <p:extLst>
      <p:ext uri="{BB962C8B-B14F-4D97-AF65-F5344CB8AC3E}">
        <p14:creationId xmlns:p14="http://schemas.microsoft.com/office/powerpoint/2010/main" val="1424243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423CE-0999-43C5-AB7F-8DBE89F2E4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857EDB-F650-4498-8357-FE4726EF1D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8456A2-9E53-49B5-BD51-5536572BB2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404C0F-11C2-40C5-9057-92407EEA909D}"/>
              </a:ext>
            </a:extLst>
          </p:cNvPr>
          <p:cNvSpPr>
            <a:spLocks noGrp="1"/>
          </p:cNvSpPr>
          <p:nvPr>
            <p:ph type="dt" sz="half" idx="10"/>
          </p:nvPr>
        </p:nvSpPr>
        <p:spPr/>
        <p:txBody>
          <a:bodyPr/>
          <a:lstStyle/>
          <a:p>
            <a:fld id="{0617F429-5738-4087-BD1F-90B1DB237691}" type="datetimeFigureOut">
              <a:rPr lang="en-US" smtClean="0"/>
              <a:t>7/15/2022</a:t>
            </a:fld>
            <a:endParaRPr lang="en-US"/>
          </a:p>
        </p:txBody>
      </p:sp>
      <p:sp>
        <p:nvSpPr>
          <p:cNvPr id="6" name="Footer Placeholder 5">
            <a:extLst>
              <a:ext uri="{FF2B5EF4-FFF2-40B4-BE49-F238E27FC236}">
                <a16:creationId xmlns:a16="http://schemas.microsoft.com/office/drawing/2014/main" id="{FEA42F98-D11B-400F-BFF2-38FC5A2876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AEA64C-6D3E-4410-AEDF-B3F7A6D96F90}"/>
              </a:ext>
            </a:extLst>
          </p:cNvPr>
          <p:cNvSpPr>
            <a:spLocks noGrp="1"/>
          </p:cNvSpPr>
          <p:nvPr>
            <p:ph type="sldNum" sz="quarter" idx="12"/>
          </p:nvPr>
        </p:nvSpPr>
        <p:spPr/>
        <p:txBody>
          <a:bodyPr/>
          <a:lstStyle/>
          <a:p>
            <a:fld id="{F7B2EB4E-88DA-4CD4-8EBF-666D4F3D7025}" type="slidenum">
              <a:rPr lang="en-US" smtClean="0"/>
              <a:t>‹#›</a:t>
            </a:fld>
            <a:endParaRPr lang="en-US"/>
          </a:p>
        </p:txBody>
      </p:sp>
    </p:spTree>
    <p:extLst>
      <p:ext uri="{BB962C8B-B14F-4D97-AF65-F5344CB8AC3E}">
        <p14:creationId xmlns:p14="http://schemas.microsoft.com/office/powerpoint/2010/main" val="2427659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1C2DD-32DA-4A1D-A38A-EE1F4F58771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76EDEE9-2D92-4000-995E-19C6D77DDB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090C34-31E7-40F5-A7EE-33FBFFB3C12F}"/>
              </a:ext>
            </a:extLst>
          </p:cNvPr>
          <p:cNvSpPr>
            <a:spLocks noGrp="1"/>
          </p:cNvSpPr>
          <p:nvPr>
            <p:ph type="dt" sz="half" idx="10"/>
          </p:nvPr>
        </p:nvSpPr>
        <p:spPr/>
        <p:txBody>
          <a:bodyPr/>
          <a:lstStyle/>
          <a:p>
            <a:fld id="{0617F429-5738-4087-BD1F-90B1DB237691}" type="datetimeFigureOut">
              <a:rPr lang="en-US" smtClean="0"/>
              <a:t>7/15/2022</a:t>
            </a:fld>
            <a:endParaRPr lang="en-US"/>
          </a:p>
        </p:txBody>
      </p:sp>
      <p:sp>
        <p:nvSpPr>
          <p:cNvPr id="5" name="Footer Placeholder 4">
            <a:extLst>
              <a:ext uri="{FF2B5EF4-FFF2-40B4-BE49-F238E27FC236}">
                <a16:creationId xmlns:a16="http://schemas.microsoft.com/office/drawing/2014/main" id="{3635FC41-DF42-4251-80E7-3B516541F4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A53EFA-E470-4ADE-BB63-2D0AE5EC85A1}"/>
              </a:ext>
            </a:extLst>
          </p:cNvPr>
          <p:cNvSpPr>
            <a:spLocks noGrp="1"/>
          </p:cNvSpPr>
          <p:nvPr>
            <p:ph type="sldNum" sz="quarter" idx="12"/>
          </p:nvPr>
        </p:nvSpPr>
        <p:spPr/>
        <p:txBody>
          <a:bodyPr/>
          <a:lstStyle/>
          <a:p>
            <a:fld id="{F7B2EB4E-88DA-4CD4-8EBF-666D4F3D7025}" type="slidenum">
              <a:rPr lang="en-US" smtClean="0"/>
              <a:t>‹#›</a:t>
            </a:fld>
            <a:endParaRPr lang="en-US"/>
          </a:p>
        </p:txBody>
      </p:sp>
    </p:spTree>
    <p:extLst>
      <p:ext uri="{BB962C8B-B14F-4D97-AF65-F5344CB8AC3E}">
        <p14:creationId xmlns:p14="http://schemas.microsoft.com/office/powerpoint/2010/main" val="405218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ED35F8-0F20-48CB-8D5F-2465C2EE40E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1C96F5-1017-49BB-9B68-9FAFFCC33E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D67CE3-388A-4D74-A282-60E06F2D676B}"/>
              </a:ext>
            </a:extLst>
          </p:cNvPr>
          <p:cNvSpPr>
            <a:spLocks noGrp="1"/>
          </p:cNvSpPr>
          <p:nvPr>
            <p:ph type="dt" sz="half" idx="10"/>
          </p:nvPr>
        </p:nvSpPr>
        <p:spPr/>
        <p:txBody>
          <a:bodyPr/>
          <a:lstStyle/>
          <a:p>
            <a:fld id="{0617F429-5738-4087-BD1F-90B1DB237691}" type="datetimeFigureOut">
              <a:rPr lang="en-US" smtClean="0"/>
              <a:t>7/15/2022</a:t>
            </a:fld>
            <a:endParaRPr lang="en-US"/>
          </a:p>
        </p:txBody>
      </p:sp>
      <p:sp>
        <p:nvSpPr>
          <p:cNvPr id="5" name="Footer Placeholder 4">
            <a:extLst>
              <a:ext uri="{FF2B5EF4-FFF2-40B4-BE49-F238E27FC236}">
                <a16:creationId xmlns:a16="http://schemas.microsoft.com/office/drawing/2014/main" id="{BE4D36AE-B4E7-4DA2-BC02-9E74FCF142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B0A6DE-E7B5-4BBF-88B0-6625B062604F}"/>
              </a:ext>
            </a:extLst>
          </p:cNvPr>
          <p:cNvSpPr>
            <a:spLocks noGrp="1"/>
          </p:cNvSpPr>
          <p:nvPr>
            <p:ph type="sldNum" sz="quarter" idx="12"/>
          </p:nvPr>
        </p:nvSpPr>
        <p:spPr/>
        <p:txBody>
          <a:bodyPr/>
          <a:lstStyle/>
          <a:p>
            <a:fld id="{F7B2EB4E-88DA-4CD4-8EBF-666D4F3D7025}" type="slidenum">
              <a:rPr lang="en-US" smtClean="0"/>
              <a:t>‹#›</a:t>
            </a:fld>
            <a:endParaRPr lang="en-US"/>
          </a:p>
        </p:txBody>
      </p:sp>
    </p:spTree>
    <p:extLst>
      <p:ext uri="{BB962C8B-B14F-4D97-AF65-F5344CB8AC3E}">
        <p14:creationId xmlns:p14="http://schemas.microsoft.com/office/powerpoint/2010/main" val="13372430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Standard no images">
    <p:spTree>
      <p:nvGrpSpPr>
        <p:cNvPr id="1" name=""/>
        <p:cNvGrpSpPr/>
        <p:nvPr/>
      </p:nvGrpSpPr>
      <p:grpSpPr>
        <a:xfrm>
          <a:off x="0" y="0"/>
          <a:ext cx="0" cy="0"/>
          <a:chOff x="0" y="0"/>
          <a:chExt cx="0" cy="0"/>
        </a:xfrm>
      </p:grpSpPr>
      <p:sp>
        <p:nvSpPr>
          <p:cNvPr id="2" name="Title 1"/>
          <p:cNvSpPr>
            <a:spLocks noGrp="1"/>
          </p:cNvSpPr>
          <p:nvPr>
            <p:ph type="title"/>
          </p:nvPr>
        </p:nvSpPr>
        <p:spPr>
          <a:xfrm>
            <a:off x="599965" y="427831"/>
            <a:ext cx="10972800" cy="677955"/>
          </a:xfrm>
          <a:prstGeom prst="rect">
            <a:avLst/>
          </a:prstGeom>
        </p:spPr>
        <p:txBody>
          <a:bodyPr/>
          <a:lstStyle>
            <a:lvl1pPr marL="0" marR="0" indent="0" algn="l" defTabSz="914411" rtl="0" eaLnBrk="1" fontAlgn="base" latinLnBrk="0" hangingPunct="1">
              <a:lnSpc>
                <a:spcPct val="100000"/>
              </a:lnSpc>
              <a:spcBef>
                <a:spcPct val="0"/>
              </a:spcBef>
              <a:spcAft>
                <a:spcPct val="0"/>
              </a:spcAft>
              <a:tabLst/>
              <a:defRPr sz="3600">
                <a:solidFill>
                  <a:srgbClr val="682622"/>
                </a:solidFill>
              </a:defRPr>
            </a:lvl1pPr>
          </a:lstStyle>
          <a:p>
            <a:pPr lvl="0"/>
            <a:r>
              <a:rPr lang="en-US" noProof="0"/>
              <a:t>Click to edit Master title style</a:t>
            </a:r>
          </a:p>
        </p:txBody>
      </p:sp>
      <p:sp>
        <p:nvSpPr>
          <p:cNvPr id="10" name="Content Placeholder 9"/>
          <p:cNvSpPr>
            <a:spLocks noGrp="1"/>
          </p:cNvSpPr>
          <p:nvPr>
            <p:ph sz="quarter" idx="10"/>
          </p:nvPr>
        </p:nvSpPr>
        <p:spPr>
          <a:xfrm>
            <a:off x="609600" y="1601969"/>
            <a:ext cx="10972800" cy="4572000"/>
          </a:xfrm>
          <a:prstGeom prst="rect">
            <a:avLst/>
          </a:prstGeom>
        </p:spPr>
        <p:txBody>
          <a:bodyPr/>
          <a:lstStyle>
            <a:lvl1pPr marL="0" indent="0">
              <a:lnSpc>
                <a:spcPct val="100000"/>
              </a:lnSpc>
              <a:spcBef>
                <a:spcPts val="0"/>
              </a:spcBef>
              <a:spcAft>
                <a:spcPts val="0"/>
              </a:spcAft>
              <a:buNone/>
              <a:defRPr sz="3000"/>
            </a:lvl1pPr>
            <a:lvl2pPr marL="742960" indent="-285753">
              <a:lnSpc>
                <a:spcPct val="100000"/>
              </a:lnSpc>
              <a:spcBef>
                <a:spcPts val="0"/>
              </a:spcBef>
              <a:spcAft>
                <a:spcPts val="0"/>
              </a:spcAft>
              <a:buClr>
                <a:srgbClr val="682622"/>
              </a:buClr>
              <a:buFont typeface="Arial" panose="020B0604020202020204" pitchFamily="34" charset="0"/>
              <a:buChar char="•"/>
              <a:defRPr sz="2600"/>
            </a:lvl2pPr>
            <a:lvl3pPr marL="1143014" indent="-228603">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182CB052-5B31-D543-9ADA-7FAAFC65B78F}"/>
              </a:ext>
            </a:extLst>
          </p:cNvPr>
          <p:cNvSpPr txBox="1"/>
          <p:nvPr userDrawn="1"/>
        </p:nvSpPr>
        <p:spPr>
          <a:xfrm>
            <a:off x="11391723"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a:solidFill>
                <a:srgbClr val="762123"/>
              </a:solidFill>
              <a:latin typeface="Calibri" panose="020F0502020204030204" pitchFamily="34" charset="0"/>
              <a:cs typeface="Calibri" panose="020F0502020204030204" pitchFamily="34" charset="0"/>
            </a:endParaRPr>
          </a:p>
        </p:txBody>
      </p:sp>
      <p:grpSp>
        <p:nvGrpSpPr>
          <p:cNvPr id="18" name="Group 17">
            <a:extLst>
              <a:ext uri="{FF2B5EF4-FFF2-40B4-BE49-F238E27FC236}">
                <a16:creationId xmlns:a16="http://schemas.microsoft.com/office/drawing/2014/main" id="{07725C96-A5D2-4EE8-BAD1-9FB249805D95}"/>
              </a:ext>
            </a:extLst>
          </p:cNvPr>
          <p:cNvGrpSpPr/>
          <p:nvPr userDrawn="1"/>
        </p:nvGrpSpPr>
        <p:grpSpPr>
          <a:xfrm>
            <a:off x="0" y="6813551"/>
            <a:ext cx="12192000" cy="50800"/>
            <a:chOff x="0" y="6813551"/>
            <a:chExt cx="12192000" cy="50800"/>
          </a:xfrm>
        </p:grpSpPr>
        <p:sp>
          <p:nvSpPr>
            <p:cNvPr id="19" name="Rectangle 18">
              <a:extLst>
                <a:ext uri="{FF2B5EF4-FFF2-40B4-BE49-F238E27FC236}">
                  <a16:creationId xmlns:a16="http://schemas.microsoft.com/office/drawing/2014/main" id="{7A8C52B9-FFE9-40AC-B7ED-EBC724CF394C}"/>
                </a:ext>
              </a:extLst>
            </p:cNvPr>
            <p:cNvSpPr/>
            <p:nvPr userDrawn="1"/>
          </p:nvSpPr>
          <p:spPr>
            <a:xfrm rot="5400000">
              <a:off x="9545005" y="5954554"/>
              <a:ext cx="50800" cy="1768793"/>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FE4247E-AC6B-4132-A6E8-8DE023AF1BCF}"/>
                </a:ext>
              </a:extLst>
            </p:cNvPr>
            <p:cNvSpPr/>
            <p:nvPr userDrawn="1"/>
          </p:nvSpPr>
          <p:spPr>
            <a:xfrm rot="5400000">
              <a:off x="11282204" y="5954554"/>
              <a:ext cx="50800" cy="1768793"/>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C8B140F-E10D-42B8-BA00-7C3AF2752C69}"/>
                </a:ext>
              </a:extLst>
            </p:cNvPr>
            <p:cNvSpPr/>
            <p:nvPr userDrawn="1"/>
          </p:nvSpPr>
          <p:spPr>
            <a:xfrm rot="5400000">
              <a:off x="7807803" y="5954554"/>
              <a:ext cx="50800" cy="1768793"/>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03E0DFD-F092-412B-B934-7E15852A8B38}"/>
                </a:ext>
              </a:extLst>
            </p:cNvPr>
            <p:cNvSpPr/>
            <p:nvPr userDrawn="1"/>
          </p:nvSpPr>
          <p:spPr>
            <a:xfrm rot="5400000">
              <a:off x="6070601" y="5954554"/>
              <a:ext cx="50800" cy="1768793"/>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A64475B-6B02-411C-9663-56247CFC3B2D}"/>
                </a:ext>
              </a:extLst>
            </p:cNvPr>
            <p:cNvSpPr/>
            <p:nvPr userDrawn="1"/>
          </p:nvSpPr>
          <p:spPr>
            <a:xfrm rot="5400000">
              <a:off x="4333400" y="5954554"/>
              <a:ext cx="50800" cy="1768793"/>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215B3C9-EF3D-433C-939F-9B551DAFD55D}"/>
                </a:ext>
              </a:extLst>
            </p:cNvPr>
            <p:cNvSpPr/>
            <p:nvPr userDrawn="1"/>
          </p:nvSpPr>
          <p:spPr>
            <a:xfrm rot="5400000">
              <a:off x="2596198" y="5954554"/>
              <a:ext cx="50800" cy="176879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0CD03F2-6EFB-4132-B59E-6C7E57652B76}"/>
                </a:ext>
              </a:extLst>
            </p:cNvPr>
            <p:cNvSpPr/>
            <p:nvPr userDrawn="1"/>
          </p:nvSpPr>
          <p:spPr>
            <a:xfrm rot="5400000">
              <a:off x="858997" y="5954554"/>
              <a:ext cx="50800" cy="1768793"/>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a:extLst>
              <a:ext uri="{FF2B5EF4-FFF2-40B4-BE49-F238E27FC236}">
                <a16:creationId xmlns:a16="http://schemas.microsoft.com/office/drawing/2014/main" id="{9B023D43-CB1C-4FAC-A110-6E6D444A919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94114" y="6105593"/>
            <a:ext cx="1159840" cy="539750"/>
          </a:xfrm>
          <a:prstGeom prst="rect">
            <a:avLst/>
          </a:prstGeom>
        </p:spPr>
      </p:pic>
      <p:pic>
        <p:nvPicPr>
          <p:cNvPr id="4" name="Picture 3">
            <a:extLst>
              <a:ext uri="{FF2B5EF4-FFF2-40B4-BE49-F238E27FC236}">
                <a16:creationId xmlns:a16="http://schemas.microsoft.com/office/drawing/2014/main" id="{C5A4C09D-23C5-403F-884A-D9404828DCE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09600" y="1116732"/>
            <a:ext cx="1460605" cy="45719"/>
          </a:xfrm>
          <a:prstGeom prst="rect">
            <a:avLst/>
          </a:prstGeom>
        </p:spPr>
      </p:pic>
    </p:spTree>
    <p:extLst>
      <p:ext uri="{BB962C8B-B14F-4D97-AF65-F5344CB8AC3E}">
        <p14:creationId xmlns:p14="http://schemas.microsoft.com/office/powerpoint/2010/main" val="2193793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1066800"/>
          </a:xfrm>
          <a:prstGeom prst="rect">
            <a:avLst/>
          </a:prstGeom>
        </p:spPr>
        <p:txBody>
          <a:bodyPr/>
          <a:lstStyle>
            <a:lvl1pPr marL="0" marR="0" indent="0" algn="l" defTabSz="914411" rtl="0" eaLnBrk="1" fontAlgn="base" latinLnBrk="0" hangingPunct="1">
              <a:lnSpc>
                <a:spcPct val="100000"/>
              </a:lnSpc>
              <a:spcBef>
                <a:spcPct val="0"/>
              </a:spcBef>
              <a:spcAft>
                <a:spcPct val="0"/>
              </a:spcAft>
              <a:tabLst/>
              <a:defRPr sz="3600">
                <a:solidFill>
                  <a:srgbClr val="682622"/>
                </a:solidFill>
              </a:defRPr>
            </a:lvl1pPr>
          </a:lstStyle>
          <a:p>
            <a:pPr lvl="0"/>
            <a:r>
              <a:rPr lang="en-US" noProof="0"/>
              <a:t>Click to edit Master title style</a:t>
            </a:r>
          </a:p>
        </p:txBody>
      </p:sp>
      <p:sp>
        <p:nvSpPr>
          <p:cNvPr id="10" name="Content Placeholder 9"/>
          <p:cNvSpPr>
            <a:spLocks noGrp="1"/>
          </p:cNvSpPr>
          <p:nvPr>
            <p:ph sz="quarter" idx="10"/>
          </p:nvPr>
        </p:nvSpPr>
        <p:spPr>
          <a:xfrm>
            <a:off x="609600" y="1676400"/>
            <a:ext cx="10972800" cy="4572000"/>
          </a:xfrm>
          <a:prstGeom prst="rect">
            <a:avLst/>
          </a:prstGeom>
        </p:spPr>
        <p:txBody>
          <a:bodyPr/>
          <a:lstStyle>
            <a:lvl1pPr marL="0" indent="0">
              <a:lnSpc>
                <a:spcPct val="100000"/>
              </a:lnSpc>
              <a:spcBef>
                <a:spcPts val="0"/>
              </a:spcBef>
              <a:spcAft>
                <a:spcPts val="0"/>
              </a:spcAft>
              <a:buNone/>
              <a:defRPr sz="3000"/>
            </a:lvl1pPr>
            <a:lvl2pPr marL="742960" indent="-285753">
              <a:lnSpc>
                <a:spcPct val="100000"/>
              </a:lnSpc>
              <a:spcBef>
                <a:spcPts val="0"/>
              </a:spcBef>
              <a:spcAft>
                <a:spcPts val="0"/>
              </a:spcAft>
              <a:buFont typeface="Wingdings" pitchFamily="2" charset="2"/>
              <a:buChar char="q"/>
              <a:defRPr sz="2600"/>
            </a:lvl2pPr>
            <a:lvl3pPr>
              <a:lnSpc>
                <a:spcPct val="100000"/>
              </a:lnSpc>
              <a:spcBef>
                <a:spcPts val="0"/>
              </a:spcBef>
              <a:spcAft>
                <a:spcPts val="0"/>
              </a:spcAft>
              <a:defRPr sz="2200"/>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D9B06B0D-7153-6B4E-9868-BA7A83CC2C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66868" y="6126838"/>
            <a:ext cx="1109672" cy="539750"/>
          </a:xfrm>
          <a:prstGeom prst="rect">
            <a:avLst/>
          </a:prstGeom>
        </p:spPr>
      </p:pic>
    </p:spTree>
    <p:extLst>
      <p:ext uri="{BB962C8B-B14F-4D97-AF65-F5344CB8AC3E}">
        <p14:creationId xmlns:p14="http://schemas.microsoft.com/office/powerpoint/2010/main" val="2462137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age 1">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4AA3FBB-1D20-6B48-8865-5EEBC9C6C548}"/>
              </a:ext>
            </a:extLst>
          </p:cNvPr>
          <p:cNvSpPr>
            <a:spLocks noGrp="1"/>
          </p:cNvSpPr>
          <p:nvPr>
            <p:ph type="ctrTitle"/>
          </p:nvPr>
        </p:nvSpPr>
        <p:spPr>
          <a:xfrm>
            <a:off x="585592" y="1630891"/>
            <a:ext cx="10688137" cy="1390342"/>
          </a:xfrm>
          <a:prstGeom prst="rect">
            <a:avLst/>
          </a:prstGeom>
        </p:spPr>
        <p:txBody>
          <a:bodyPr>
            <a:normAutofit/>
          </a:bodyPr>
          <a:lstStyle>
            <a:lvl1pPr>
              <a:defRPr>
                <a:solidFill>
                  <a:srgbClr val="69303D"/>
                </a:solidFill>
              </a:defRPr>
            </a:lvl1pPr>
          </a:lstStyle>
          <a:p>
            <a:pPr algn="l"/>
            <a:r>
              <a:rPr lang="en-GB" sz="3600" b="1">
                <a:solidFill>
                  <a:srgbClr val="941100"/>
                </a:solidFill>
                <a:latin typeface="+mn-lt"/>
              </a:rPr>
              <a:t>Click to edit Master title style</a:t>
            </a:r>
            <a:endParaRPr lang="en-US" sz="3600" b="1" dirty="0">
              <a:solidFill>
                <a:srgbClr val="941100"/>
              </a:solidFill>
              <a:latin typeface="+mn-lt"/>
            </a:endParaRPr>
          </a:p>
        </p:txBody>
      </p:sp>
      <p:pic>
        <p:nvPicPr>
          <p:cNvPr id="8" name="Picture 7">
            <a:extLst>
              <a:ext uri="{FF2B5EF4-FFF2-40B4-BE49-F238E27FC236}">
                <a16:creationId xmlns:a16="http://schemas.microsoft.com/office/drawing/2014/main" id="{1584B0CF-4B14-F941-9801-6CD5F50867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1829" y="5717628"/>
            <a:ext cx="1367545" cy="665180"/>
          </a:xfrm>
          <a:prstGeom prst="rect">
            <a:avLst/>
          </a:prstGeom>
        </p:spPr>
      </p:pic>
      <p:pic>
        <p:nvPicPr>
          <p:cNvPr id="10" name="Picture 9">
            <a:extLst>
              <a:ext uri="{FF2B5EF4-FFF2-40B4-BE49-F238E27FC236}">
                <a16:creationId xmlns:a16="http://schemas.microsoft.com/office/drawing/2014/main" id="{B7F80916-FA97-D540-A2E3-46F5128BCC77}"/>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85590" y="3013350"/>
            <a:ext cx="10113941" cy="83702"/>
          </a:xfrm>
          <a:prstGeom prst="rect">
            <a:avLst/>
          </a:prstGeom>
        </p:spPr>
      </p:pic>
      <p:grpSp>
        <p:nvGrpSpPr>
          <p:cNvPr id="7" name="Group 6">
            <a:extLst>
              <a:ext uri="{FF2B5EF4-FFF2-40B4-BE49-F238E27FC236}">
                <a16:creationId xmlns:a16="http://schemas.microsoft.com/office/drawing/2014/main" id="{7EE3D2AF-1139-AB4F-A6F2-9340C41DC49E}"/>
              </a:ext>
            </a:extLst>
          </p:cNvPr>
          <p:cNvGrpSpPr/>
          <p:nvPr userDrawn="1"/>
        </p:nvGrpSpPr>
        <p:grpSpPr>
          <a:xfrm>
            <a:off x="0" y="6813550"/>
            <a:ext cx="12192000" cy="50800"/>
            <a:chOff x="585589" y="2791976"/>
            <a:chExt cx="10914746" cy="1534040"/>
          </a:xfrm>
        </p:grpSpPr>
        <p:sp>
          <p:nvSpPr>
            <p:cNvPr id="9" name="Rectangle 8">
              <a:extLst>
                <a:ext uri="{FF2B5EF4-FFF2-40B4-BE49-F238E27FC236}">
                  <a16:creationId xmlns:a16="http://schemas.microsoft.com/office/drawing/2014/main" id="{15938C2B-CA55-2D43-96D6-EE7FFF0A94D6}"/>
                </a:ext>
              </a:extLst>
            </p:cNvPr>
            <p:cNvSpPr/>
            <p:nvPr userDrawn="1"/>
          </p:nvSpPr>
          <p:spPr>
            <a:xfrm rot="5400000">
              <a:off x="8386363" y="2767250"/>
              <a:ext cx="1534040" cy="1583491"/>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F56D824-621F-5642-836B-82EED11BE7E0}"/>
                </a:ext>
              </a:extLst>
            </p:cNvPr>
            <p:cNvSpPr/>
            <p:nvPr userDrawn="1"/>
          </p:nvSpPr>
          <p:spPr>
            <a:xfrm rot="5400000">
              <a:off x="9941572" y="2767250"/>
              <a:ext cx="1534035" cy="1583491"/>
            </a:xfrm>
            <a:prstGeom prst="rect">
              <a:avLst/>
            </a:prstGeom>
            <a:solidFill>
              <a:srgbClr val="69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1BD3C4B-25D8-3E46-9CF4-89789E906D8E}"/>
                </a:ext>
              </a:extLst>
            </p:cNvPr>
            <p:cNvSpPr/>
            <p:nvPr userDrawn="1"/>
          </p:nvSpPr>
          <p:spPr>
            <a:xfrm rot="5400000">
              <a:off x="6831153" y="2767250"/>
              <a:ext cx="1534040" cy="1583491"/>
            </a:xfrm>
            <a:prstGeom prst="rect">
              <a:avLst/>
            </a:prstGeom>
            <a:solidFill>
              <a:srgbClr val="ECA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BDD8144-8382-6F4B-BC33-A63174A906AF}"/>
                </a:ext>
              </a:extLst>
            </p:cNvPr>
            <p:cNvSpPr/>
            <p:nvPr userDrawn="1"/>
          </p:nvSpPr>
          <p:spPr>
            <a:xfrm rot="5400000">
              <a:off x="5275943" y="2767250"/>
              <a:ext cx="1534040" cy="1583491"/>
            </a:xfrm>
            <a:prstGeom prst="rect">
              <a:avLst/>
            </a:prstGeom>
            <a:solidFill>
              <a:srgbClr val="434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F0F0CDE-5E6E-984F-BFBC-E1F058E949F9}"/>
                </a:ext>
              </a:extLst>
            </p:cNvPr>
            <p:cNvSpPr/>
            <p:nvPr userDrawn="1"/>
          </p:nvSpPr>
          <p:spPr>
            <a:xfrm rot="5400000">
              <a:off x="3720734" y="2767250"/>
              <a:ext cx="1534040" cy="1583491"/>
            </a:xfrm>
            <a:prstGeom prst="rect">
              <a:avLst/>
            </a:prstGeom>
            <a:solidFill>
              <a:srgbClr val="829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A902A0C-F4E8-D248-A447-66B764EE0175}"/>
                </a:ext>
              </a:extLst>
            </p:cNvPr>
            <p:cNvSpPr/>
            <p:nvPr userDrawn="1"/>
          </p:nvSpPr>
          <p:spPr>
            <a:xfrm rot="5400000">
              <a:off x="2165524" y="2767250"/>
              <a:ext cx="1534040" cy="1583491"/>
            </a:xfrm>
            <a:prstGeom prst="rect">
              <a:avLst/>
            </a:prstGeom>
            <a:solidFill>
              <a:srgbClr val="555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8857410-619F-E044-8EAC-3345E68D7131}"/>
                </a:ext>
              </a:extLst>
            </p:cNvPr>
            <p:cNvSpPr/>
            <p:nvPr userDrawn="1"/>
          </p:nvSpPr>
          <p:spPr>
            <a:xfrm rot="5400000">
              <a:off x="610315" y="2767250"/>
              <a:ext cx="1534040" cy="1583491"/>
            </a:xfrm>
            <a:prstGeom prst="rect">
              <a:avLst/>
            </a:prstGeom>
            <a:solidFill>
              <a:srgbClr val="A4A4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567114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tandard no images">
    <p:spTree>
      <p:nvGrpSpPr>
        <p:cNvPr id="1" name=""/>
        <p:cNvGrpSpPr/>
        <p:nvPr/>
      </p:nvGrpSpPr>
      <p:grpSpPr>
        <a:xfrm>
          <a:off x="0" y="0"/>
          <a:ext cx="0" cy="0"/>
          <a:chOff x="0" y="0"/>
          <a:chExt cx="0" cy="0"/>
        </a:xfrm>
      </p:grpSpPr>
      <p:sp>
        <p:nvSpPr>
          <p:cNvPr id="2" name="Title 1"/>
          <p:cNvSpPr>
            <a:spLocks noGrp="1"/>
          </p:cNvSpPr>
          <p:nvPr>
            <p:ph type="title"/>
          </p:nvPr>
        </p:nvSpPr>
        <p:spPr>
          <a:xfrm>
            <a:off x="599964" y="427832"/>
            <a:ext cx="10972800" cy="677955"/>
          </a:xfrm>
          <a:prstGeom prst="rect">
            <a:avLst/>
          </a:prstGeom>
        </p:spPr>
        <p:txBody>
          <a:bodyPr/>
          <a:lstStyle>
            <a:lvl1pPr marL="0" marR="0" indent="0" algn="l" defTabSz="914423" rtl="0" eaLnBrk="1" fontAlgn="base" latinLnBrk="0" hangingPunct="1">
              <a:lnSpc>
                <a:spcPct val="100000"/>
              </a:lnSpc>
              <a:spcBef>
                <a:spcPct val="0"/>
              </a:spcBef>
              <a:spcAft>
                <a:spcPct val="0"/>
              </a:spcAft>
              <a:tabLst/>
              <a:defRPr sz="3600">
                <a:solidFill>
                  <a:srgbClr val="682622"/>
                </a:solidFill>
              </a:defRPr>
            </a:lvl1pPr>
          </a:lstStyle>
          <a:p>
            <a:pPr lvl="0"/>
            <a:r>
              <a:rPr lang="en-GB" noProof="0"/>
              <a:t>Click to edit Master title style</a:t>
            </a:r>
            <a:endParaRPr lang="en-US" noProof="0"/>
          </a:p>
        </p:txBody>
      </p:sp>
      <p:sp>
        <p:nvSpPr>
          <p:cNvPr id="10" name="Content Placeholder 9"/>
          <p:cNvSpPr>
            <a:spLocks noGrp="1"/>
          </p:cNvSpPr>
          <p:nvPr>
            <p:ph sz="quarter" idx="10"/>
          </p:nvPr>
        </p:nvSpPr>
        <p:spPr>
          <a:xfrm>
            <a:off x="609600" y="1601969"/>
            <a:ext cx="10972800" cy="4572000"/>
          </a:xfrm>
          <a:prstGeom prst="rect">
            <a:avLst/>
          </a:prstGeom>
        </p:spPr>
        <p:txBody>
          <a:bodyPr/>
          <a:lstStyle>
            <a:lvl1pPr marL="0" indent="0">
              <a:lnSpc>
                <a:spcPct val="100000"/>
              </a:lnSpc>
              <a:spcBef>
                <a:spcPts val="0"/>
              </a:spcBef>
              <a:spcAft>
                <a:spcPts val="0"/>
              </a:spcAft>
              <a:buNone/>
              <a:defRPr sz="3000"/>
            </a:lvl1pPr>
            <a:lvl2pPr marL="742969" indent="-285757">
              <a:lnSpc>
                <a:spcPct val="100000"/>
              </a:lnSpc>
              <a:spcBef>
                <a:spcPts val="0"/>
              </a:spcBef>
              <a:spcAft>
                <a:spcPts val="0"/>
              </a:spcAft>
              <a:buClr>
                <a:srgbClr val="682622"/>
              </a:buClr>
              <a:buFont typeface="Arial" panose="020B0604020202020204" pitchFamily="34" charset="0"/>
              <a:buChar char="•"/>
              <a:defRPr sz="2600"/>
            </a:lvl2pPr>
            <a:lvl3pPr marL="1143028" indent="-228606">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5" name="Picture 4">
            <a:extLst>
              <a:ext uri="{FF2B5EF4-FFF2-40B4-BE49-F238E27FC236}">
                <a16:creationId xmlns:a16="http://schemas.microsoft.com/office/drawing/2014/main" id="{D9B06B0D-7153-6B4E-9868-BA7A83CC2C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66868" y="6126838"/>
            <a:ext cx="1109673" cy="539750"/>
          </a:xfrm>
          <a:prstGeom prst="rect">
            <a:avLst/>
          </a:prstGeom>
        </p:spPr>
      </p:pic>
      <p:sp>
        <p:nvSpPr>
          <p:cNvPr id="6" name="TextBox 5">
            <a:extLst>
              <a:ext uri="{FF2B5EF4-FFF2-40B4-BE49-F238E27FC236}">
                <a16:creationId xmlns:a16="http://schemas.microsoft.com/office/drawing/2014/main" id="{182CB052-5B31-D543-9ADA-7FAAFC65B78F}"/>
              </a:ext>
            </a:extLst>
          </p:cNvPr>
          <p:cNvSpPr txBox="1"/>
          <p:nvPr userDrawn="1"/>
        </p:nvSpPr>
        <p:spPr>
          <a:xfrm>
            <a:off x="11391722"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dirty="0">
              <a:solidFill>
                <a:srgbClr val="762123"/>
              </a:solidFill>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3DFE8387-7D5D-5F44-BB7F-D647138E0AF7}"/>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flipV="1">
            <a:off x="609601" y="1084876"/>
            <a:ext cx="1214274" cy="45719"/>
          </a:xfrm>
          <a:prstGeom prst="rect">
            <a:avLst/>
          </a:prstGeom>
        </p:spPr>
      </p:pic>
      <p:grpSp>
        <p:nvGrpSpPr>
          <p:cNvPr id="9" name="Group 8">
            <a:extLst>
              <a:ext uri="{FF2B5EF4-FFF2-40B4-BE49-F238E27FC236}">
                <a16:creationId xmlns:a16="http://schemas.microsoft.com/office/drawing/2014/main" id="{39DA5F7C-139E-3D4A-A8ED-B0D4DFA22CE1}"/>
              </a:ext>
            </a:extLst>
          </p:cNvPr>
          <p:cNvGrpSpPr/>
          <p:nvPr userDrawn="1"/>
        </p:nvGrpSpPr>
        <p:grpSpPr>
          <a:xfrm>
            <a:off x="0" y="6813550"/>
            <a:ext cx="12192000" cy="50800"/>
            <a:chOff x="585589" y="2791976"/>
            <a:chExt cx="10914746" cy="1534040"/>
          </a:xfrm>
        </p:grpSpPr>
        <p:sp>
          <p:nvSpPr>
            <p:cNvPr id="11" name="Rectangle 10">
              <a:extLst>
                <a:ext uri="{FF2B5EF4-FFF2-40B4-BE49-F238E27FC236}">
                  <a16:creationId xmlns:a16="http://schemas.microsoft.com/office/drawing/2014/main" id="{E67AFF67-954D-5247-BABB-DC449735660B}"/>
                </a:ext>
              </a:extLst>
            </p:cNvPr>
            <p:cNvSpPr/>
            <p:nvPr userDrawn="1"/>
          </p:nvSpPr>
          <p:spPr>
            <a:xfrm rot="5400000">
              <a:off x="8386363" y="2767250"/>
              <a:ext cx="1534040" cy="1583491"/>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1E6C30D-654D-C346-A12F-2861616F6D55}"/>
                </a:ext>
              </a:extLst>
            </p:cNvPr>
            <p:cNvSpPr/>
            <p:nvPr userDrawn="1"/>
          </p:nvSpPr>
          <p:spPr>
            <a:xfrm rot="5400000">
              <a:off x="9941572" y="2767250"/>
              <a:ext cx="1534035" cy="1583491"/>
            </a:xfrm>
            <a:prstGeom prst="rect">
              <a:avLst/>
            </a:prstGeom>
            <a:solidFill>
              <a:srgbClr val="69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A3CB514-A11E-744E-B416-3B0C5772BEFE}"/>
                </a:ext>
              </a:extLst>
            </p:cNvPr>
            <p:cNvSpPr/>
            <p:nvPr userDrawn="1"/>
          </p:nvSpPr>
          <p:spPr>
            <a:xfrm rot="5400000">
              <a:off x="6831153" y="2767250"/>
              <a:ext cx="1534040" cy="1583491"/>
            </a:xfrm>
            <a:prstGeom prst="rect">
              <a:avLst/>
            </a:prstGeom>
            <a:solidFill>
              <a:srgbClr val="ECA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DF244E-A258-8347-9B53-F9EA3AB11228}"/>
                </a:ext>
              </a:extLst>
            </p:cNvPr>
            <p:cNvSpPr/>
            <p:nvPr userDrawn="1"/>
          </p:nvSpPr>
          <p:spPr>
            <a:xfrm rot="5400000">
              <a:off x="5275943" y="2767250"/>
              <a:ext cx="1534040" cy="1583491"/>
            </a:xfrm>
            <a:prstGeom prst="rect">
              <a:avLst/>
            </a:prstGeom>
            <a:solidFill>
              <a:srgbClr val="434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5B9C88D-0F42-E243-85B1-C733D34D6FCA}"/>
                </a:ext>
              </a:extLst>
            </p:cNvPr>
            <p:cNvSpPr/>
            <p:nvPr userDrawn="1"/>
          </p:nvSpPr>
          <p:spPr>
            <a:xfrm rot="5400000">
              <a:off x="3720734" y="2767250"/>
              <a:ext cx="1534040" cy="1583491"/>
            </a:xfrm>
            <a:prstGeom prst="rect">
              <a:avLst/>
            </a:prstGeom>
            <a:solidFill>
              <a:srgbClr val="829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90C5C7E-8E2C-FE41-95E4-03D93B5B658A}"/>
                </a:ext>
              </a:extLst>
            </p:cNvPr>
            <p:cNvSpPr/>
            <p:nvPr userDrawn="1"/>
          </p:nvSpPr>
          <p:spPr>
            <a:xfrm rot="5400000">
              <a:off x="2165524" y="2767250"/>
              <a:ext cx="1534040" cy="1583491"/>
            </a:xfrm>
            <a:prstGeom prst="rect">
              <a:avLst/>
            </a:prstGeom>
            <a:solidFill>
              <a:srgbClr val="555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551C404-F2AC-3A41-9122-B9C3540C5D89}"/>
                </a:ext>
              </a:extLst>
            </p:cNvPr>
            <p:cNvSpPr/>
            <p:nvPr userDrawn="1"/>
          </p:nvSpPr>
          <p:spPr>
            <a:xfrm rot="5400000">
              <a:off x="610315" y="2767250"/>
              <a:ext cx="1534040" cy="1583491"/>
            </a:xfrm>
            <a:prstGeom prst="rect">
              <a:avLst/>
            </a:prstGeom>
            <a:solidFill>
              <a:srgbClr val="A4A4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65518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banner imag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82CB052-5B31-D543-9ADA-7FAAFC65B78F}"/>
              </a:ext>
            </a:extLst>
          </p:cNvPr>
          <p:cNvSpPr txBox="1"/>
          <p:nvPr userDrawn="1"/>
        </p:nvSpPr>
        <p:spPr>
          <a:xfrm>
            <a:off x="11391722"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dirty="0">
              <a:solidFill>
                <a:srgbClr val="762123"/>
              </a:solidFill>
              <a:latin typeface="Calibri" panose="020F0502020204030204" pitchFamily="34" charset="0"/>
              <a:cs typeface="Calibri" panose="020F0502020204030204" pitchFamily="34" charset="0"/>
            </a:endParaRPr>
          </a:p>
        </p:txBody>
      </p:sp>
      <p:sp>
        <p:nvSpPr>
          <p:cNvPr id="16" name="Title 1">
            <a:extLst>
              <a:ext uri="{FF2B5EF4-FFF2-40B4-BE49-F238E27FC236}">
                <a16:creationId xmlns:a16="http://schemas.microsoft.com/office/drawing/2014/main" id="{F07663B9-2ED3-9447-B892-55ABDD1D044A}"/>
              </a:ext>
            </a:extLst>
          </p:cNvPr>
          <p:cNvSpPr>
            <a:spLocks noGrp="1"/>
          </p:cNvSpPr>
          <p:nvPr>
            <p:ph type="title"/>
          </p:nvPr>
        </p:nvSpPr>
        <p:spPr>
          <a:xfrm>
            <a:off x="1066795" y="3120248"/>
            <a:ext cx="10247634" cy="677955"/>
          </a:xfrm>
          <a:prstGeom prst="rect">
            <a:avLst/>
          </a:prstGeom>
        </p:spPr>
        <p:txBody>
          <a:bodyPr/>
          <a:lstStyle>
            <a:lvl1pPr marL="0" marR="0" indent="0" algn="l" defTabSz="914423" rtl="0" eaLnBrk="1" fontAlgn="base" latinLnBrk="0" hangingPunct="1">
              <a:lnSpc>
                <a:spcPct val="100000"/>
              </a:lnSpc>
              <a:spcBef>
                <a:spcPct val="0"/>
              </a:spcBef>
              <a:spcAft>
                <a:spcPct val="0"/>
              </a:spcAft>
              <a:tabLst/>
              <a:defRPr sz="3600">
                <a:solidFill>
                  <a:srgbClr val="682622"/>
                </a:solidFill>
              </a:defRPr>
            </a:lvl1pPr>
          </a:lstStyle>
          <a:p>
            <a:pPr lvl="0"/>
            <a:r>
              <a:rPr lang="en-GB" noProof="0"/>
              <a:t>Click to edit Master title style</a:t>
            </a:r>
            <a:endParaRPr lang="en-US" noProof="0"/>
          </a:p>
        </p:txBody>
      </p:sp>
      <p:sp>
        <p:nvSpPr>
          <p:cNvPr id="17" name="Content Placeholder 9">
            <a:extLst>
              <a:ext uri="{FF2B5EF4-FFF2-40B4-BE49-F238E27FC236}">
                <a16:creationId xmlns:a16="http://schemas.microsoft.com/office/drawing/2014/main" id="{9E614F0F-24D7-7649-A767-54ADC81BEFB8}"/>
              </a:ext>
            </a:extLst>
          </p:cNvPr>
          <p:cNvSpPr>
            <a:spLocks noGrp="1"/>
          </p:cNvSpPr>
          <p:nvPr>
            <p:ph sz="quarter" idx="10"/>
          </p:nvPr>
        </p:nvSpPr>
        <p:spPr>
          <a:xfrm>
            <a:off x="1076430" y="3951845"/>
            <a:ext cx="10247634" cy="2552080"/>
          </a:xfrm>
          <a:prstGeom prst="rect">
            <a:avLst/>
          </a:prstGeom>
        </p:spPr>
        <p:txBody>
          <a:bodyPr/>
          <a:lstStyle>
            <a:lvl1pPr marL="0" indent="0">
              <a:lnSpc>
                <a:spcPct val="100000"/>
              </a:lnSpc>
              <a:spcBef>
                <a:spcPts val="0"/>
              </a:spcBef>
              <a:spcAft>
                <a:spcPts val="0"/>
              </a:spcAft>
              <a:buNone/>
              <a:defRPr sz="3000"/>
            </a:lvl1pPr>
            <a:lvl2pPr marL="742969" indent="-285757">
              <a:lnSpc>
                <a:spcPct val="100000"/>
              </a:lnSpc>
              <a:spcBef>
                <a:spcPts val="0"/>
              </a:spcBef>
              <a:spcAft>
                <a:spcPts val="0"/>
              </a:spcAft>
              <a:buClr>
                <a:srgbClr val="682622"/>
              </a:buClr>
              <a:buFont typeface="Arial" panose="020B0604020202020204" pitchFamily="34" charset="0"/>
              <a:buChar char="•"/>
              <a:defRPr sz="2600"/>
            </a:lvl2pPr>
            <a:lvl3pPr marL="1143028" indent="-228606">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3" name="Picture Placeholder 2">
            <a:extLst>
              <a:ext uri="{FF2B5EF4-FFF2-40B4-BE49-F238E27FC236}">
                <a16:creationId xmlns:a16="http://schemas.microsoft.com/office/drawing/2014/main" id="{C65074FE-DA4E-9F42-890B-6B4E741240BB}"/>
              </a:ext>
            </a:extLst>
          </p:cNvPr>
          <p:cNvSpPr>
            <a:spLocks noGrp="1"/>
          </p:cNvSpPr>
          <p:nvPr>
            <p:ph type="pic" sz="quarter" idx="11"/>
          </p:nvPr>
        </p:nvSpPr>
        <p:spPr>
          <a:xfrm>
            <a:off x="0" y="0"/>
            <a:ext cx="12192000" cy="2781300"/>
          </a:xfrm>
          <a:prstGeom prst="rect">
            <a:avLst/>
          </a:prstGeom>
        </p:spPr>
        <p:txBody>
          <a:bodyPr/>
          <a:lstStyle/>
          <a:p>
            <a:r>
              <a:rPr lang="en-GB"/>
              <a:t>Click icon to add picture</a:t>
            </a:r>
            <a:endParaRPr lang="en-US"/>
          </a:p>
        </p:txBody>
      </p:sp>
      <p:pic>
        <p:nvPicPr>
          <p:cNvPr id="26" name="Picture 25">
            <a:extLst>
              <a:ext uri="{FF2B5EF4-FFF2-40B4-BE49-F238E27FC236}">
                <a16:creationId xmlns:a16="http://schemas.microsoft.com/office/drawing/2014/main" id="{3694E371-10C8-694A-88CA-558796637FB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V="1">
            <a:off x="1134257" y="3752486"/>
            <a:ext cx="1214274" cy="45719"/>
          </a:xfrm>
          <a:prstGeom prst="rect">
            <a:avLst/>
          </a:prstGeom>
        </p:spPr>
      </p:pic>
      <p:grpSp>
        <p:nvGrpSpPr>
          <p:cNvPr id="27" name="Group 26">
            <a:extLst>
              <a:ext uri="{FF2B5EF4-FFF2-40B4-BE49-F238E27FC236}">
                <a16:creationId xmlns:a16="http://schemas.microsoft.com/office/drawing/2014/main" id="{CF035D18-463A-D14E-BF9F-251C6B0BE82F}"/>
              </a:ext>
            </a:extLst>
          </p:cNvPr>
          <p:cNvGrpSpPr/>
          <p:nvPr userDrawn="1"/>
        </p:nvGrpSpPr>
        <p:grpSpPr>
          <a:xfrm>
            <a:off x="0" y="2778042"/>
            <a:ext cx="12192000" cy="50800"/>
            <a:chOff x="585589" y="2791976"/>
            <a:chExt cx="10914746" cy="1534040"/>
          </a:xfrm>
        </p:grpSpPr>
        <p:sp>
          <p:nvSpPr>
            <p:cNvPr id="28" name="Rectangle 27">
              <a:extLst>
                <a:ext uri="{FF2B5EF4-FFF2-40B4-BE49-F238E27FC236}">
                  <a16:creationId xmlns:a16="http://schemas.microsoft.com/office/drawing/2014/main" id="{4BB9228C-3396-8C48-A3EC-552FF2B5314D}"/>
                </a:ext>
              </a:extLst>
            </p:cNvPr>
            <p:cNvSpPr/>
            <p:nvPr userDrawn="1"/>
          </p:nvSpPr>
          <p:spPr>
            <a:xfrm rot="5400000">
              <a:off x="8386363" y="2767250"/>
              <a:ext cx="1534040" cy="1583491"/>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C22C15D-2390-2E46-B709-C5713D542347}"/>
                </a:ext>
              </a:extLst>
            </p:cNvPr>
            <p:cNvSpPr/>
            <p:nvPr userDrawn="1"/>
          </p:nvSpPr>
          <p:spPr>
            <a:xfrm rot="5400000">
              <a:off x="9941572" y="2767250"/>
              <a:ext cx="1534035" cy="1583491"/>
            </a:xfrm>
            <a:prstGeom prst="rect">
              <a:avLst/>
            </a:prstGeom>
            <a:solidFill>
              <a:srgbClr val="69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06437BD-1049-7444-8030-937A19DABF18}"/>
                </a:ext>
              </a:extLst>
            </p:cNvPr>
            <p:cNvSpPr/>
            <p:nvPr userDrawn="1"/>
          </p:nvSpPr>
          <p:spPr>
            <a:xfrm rot="5400000">
              <a:off x="6831153" y="2767250"/>
              <a:ext cx="1534040" cy="1583491"/>
            </a:xfrm>
            <a:prstGeom prst="rect">
              <a:avLst/>
            </a:prstGeom>
            <a:solidFill>
              <a:srgbClr val="ECA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09787F2-D0AB-1647-B45A-8926F5F55512}"/>
                </a:ext>
              </a:extLst>
            </p:cNvPr>
            <p:cNvSpPr/>
            <p:nvPr userDrawn="1"/>
          </p:nvSpPr>
          <p:spPr>
            <a:xfrm rot="5400000">
              <a:off x="5275943" y="2767250"/>
              <a:ext cx="1534040" cy="1583491"/>
            </a:xfrm>
            <a:prstGeom prst="rect">
              <a:avLst/>
            </a:prstGeom>
            <a:solidFill>
              <a:srgbClr val="434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90CB1F8-C271-8949-9A8F-51BDC754F551}"/>
                </a:ext>
              </a:extLst>
            </p:cNvPr>
            <p:cNvSpPr/>
            <p:nvPr userDrawn="1"/>
          </p:nvSpPr>
          <p:spPr>
            <a:xfrm rot="5400000">
              <a:off x="3720734" y="2767250"/>
              <a:ext cx="1534040" cy="1583491"/>
            </a:xfrm>
            <a:prstGeom prst="rect">
              <a:avLst/>
            </a:prstGeom>
            <a:solidFill>
              <a:srgbClr val="829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6738FC6F-D3E9-B14E-BFC0-3E83D3DBE015}"/>
                </a:ext>
              </a:extLst>
            </p:cNvPr>
            <p:cNvSpPr/>
            <p:nvPr userDrawn="1"/>
          </p:nvSpPr>
          <p:spPr>
            <a:xfrm rot="5400000">
              <a:off x="2165524" y="2767250"/>
              <a:ext cx="1534040" cy="1583491"/>
            </a:xfrm>
            <a:prstGeom prst="rect">
              <a:avLst/>
            </a:prstGeom>
            <a:solidFill>
              <a:srgbClr val="555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CAB2512-C684-B146-B34B-10AF77D1A992}"/>
                </a:ext>
              </a:extLst>
            </p:cNvPr>
            <p:cNvSpPr/>
            <p:nvPr userDrawn="1"/>
          </p:nvSpPr>
          <p:spPr>
            <a:xfrm rot="5400000">
              <a:off x="610315" y="2767250"/>
              <a:ext cx="1534040" cy="1583491"/>
            </a:xfrm>
            <a:prstGeom prst="rect">
              <a:avLst/>
            </a:prstGeom>
            <a:solidFill>
              <a:srgbClr val="A4A4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5" name="Picture 34">
            <a:extLst>
              <a:ext uri="{FF2B5EF4-FFF2-40B4-BE49-F238E27FC236}">
                <a16:creationId xmlns:a16="http://schemas.microsoft.com/office/drawing/2014/main" id="{1459E1A3-8BE7-694C-BE8C-741BE79A672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66868" y="6126838"/>
            <a:ext cx="1109673" cy="539750"/>
          </a:xfrm>
          <a:prstGeom prst="rect">
            <a:avLst/>
          </a:prstGeom>
        </p:spPr>
      </p:pic>
    </p:spTree>
    <p:extLst>
      <p:ext uri="{BB962C8B-B14F-4D97-AF65-F5344CB8AC3E}">
        <p14:creationId xmlns:p14="http://schemas.microsoft.com/office/powerpoint/2010/main" val="1632679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right image slante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3A656-7FED-6741-943F-96B4C3CAF8DA}"/>
              </a:ext>
            </a:extLst>
          </p:cNvPr>
          <p:cNvSpPr txBox="1"/>
          <p:nvPr userDrawn="1"/>
        </p:nvSpPr>
        <p:spPr>
          <a:xfrm>
            <a:off x="11391722"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dirty="0">
              <a:solidFill>
                <a:srgbClr val="762123"/>
              </a:solidFill>
              <a:latin typeface="Calibri" panose="020F0502020204030204" pitchFamily="34" charset="0"/>
              <a:cs typeface="Calibri" panose="020F0502020204030204" pitchFamily="34" charset="0"/>
            </a:endParaRPr>
          </a:p>
        </p:txBody>
      </p:sp>
      <p:sp>
        <p:nvSpPr>
          <p:cNvPr id="3" name="Picture Placeholder 2">
            <a:extLst>
              <a:ext uri="{FF2B5EF4-FFF2-40B4-BE49-F238E27FC236}">
                <a16:creationId xmlns:a16="http://schemas.microsoft.com/office/drawing/2014/main" id="{B37C23BE-83F9-AB4A-9DE9-006597B8AC1B}"/>
              </a:ext>
            </a:extLst>
          </p:cNvPr>
          <p:cNvSpPr>
            <a:spLocks noGrp="1"/>
          </p:cNvSpPr>
          <p:nvPr>
            <p:ph type="pic" sz="quarter" idx="10"/>
          </p:nvPr>
        </p:nvSpPr>
        <p:spPr>
          <a:xfrm>
            <a:off x="7847772" y="0"/>
            <a:ext cx="4344229" cy="6813551"/>
          </a:xfrm>
          <a:custGeom>
            <a:avLst/>
            <a:gdLst>
              <a:gd name="connsiteX0" fmla="*/ 0 w 3867150"/>
              <a:gd name="connsiteY0" fmla="*/ 0 h 6858000"/>
              <a:gd name="connsiteX1" fmla="*/ 3867150 w 3867150"/>
              <a:gd name="connsiteY1" fmla="*/ 0 h 6858000"/>
              <a:gd name="connsiteX2" fmla="*/ 3867150 w 3867150"/>
              <a:gd name="connsiteY2" fmla="*/ 6858000 h 6858000"/>
              <a:gd name="connsiteX3" fmla="*/ 0 w 3867150"/>
              <a:gd name="connsiteY3" fmla="*/ 6858000 h 6858000"/>
              <a:gd name="connsiteX4" fmla="*/ 0 w 3867150"/>
              <a:gd name="connsiteY4" fmla="*/ 0 h 6858000"/>
              <a:gd name="connsiteX0" fmla="*/ 1121134 w 3867150"/>
              <a:gd name="connsiteY0" fmla="*/ 0 h 6858000"/>
              <a:gd name="connsiteX1" fmla="*/ 3867150 w 3867150"/>
              <a:gd name="connsiteY1" fmla="*/ 0 h 6858000"/>
              <a:gd name="connsiteX2" fmla="*/ 3867150 w 3867150"/>
              <a:gd name="connsiteY2" fmla="*/ 6858000 h 6858000"/>
              <a:gd name="connsiteX3" fmla="*/ 0 w 3867150"/>
              <a:gd name="connsiteY3" fmla="*/ 6858000 h 6858000"/>
              <a:gd name="connsiteX4" fmla="*/ 1121134 w 3867150"/>
              <a:gd name="connsiteY4" fmla="*/ 0 h 6858000"/>
              <a:gd name="connsiteX0" fmla="*/ 1598213 w 4344229"/>
              <a:gd name="connsiteY0" fmla="*/ 0 h 6858000"/>
              <a:gd name="connsiteX1" fmla="*/ 4344229 w 4344229"/>
              <a:gd name="connsiteY1" fmla="*/ 0 h 6858000"/>
              <a:gd name="connsiteX2" fmla="*/ 4344229 w 4344229"/>
              <a:gd name="connsiteY2" fmla="*/ 6858000 h 6858000"/>
              <a:gd name="connsiteX3" fmla="*/ 0 w 4344229"/>
              <a:gd name="connsiteY3" fmla="*/ 6858000 h 6858000"/>
              <a:gd name="connsiteX4" fmla="*/ 1598213 w 4344229"/>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4229" h="6858000">
                <a:moveTo>
                  <a:pt x="1598213" y="0"/>
                </a:moveTo>
                <a:lnTo>
                  <a:pt x="4344229" y="0"/>
                </a:lnTo>
                <a:lnTo>
                  <a:pt x="4344229" y="6858000"/>
                </a:lnTo>
                <a:lnTo>
                  <a:pt x="0" y="6858000"/>
                </a:lnTo>
                <a:lnTo>
                  <a:pt x="1598213" y="0"/>
                </a:lnTo>
                <a:close/>
              </a:path>
            </a:pathLst>
          </a:custGeom>
        </p:spPr>
        <p:txBody>
          <a:bodyPr/>
          <a:lstStyle/>
          <a:p>
            <a:r>
              <a:rPr lang="en-GB"/>
              <a:t>Click icon to add picture</a:t>
            </a:r>
            <a:endParaRPr lang="en-US"/>
          </a:p>
        </p:txBody>
      </p:sp>
      <p:pic>
        <p:nvPicPr>
          <p:cNvPr id="10" name="Picture 9">
            <a:extLst>
              <a:ext uri="{FF2B5EF4-FFF2-40B4-BE49-F238E27FC236}">
                <a16:creationId xmlns:a16="http://schemas.microsoft.com/office/drawing/2014/main" id="{5A952B0E-4B5A-C240-90A6-91789F2E98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7955" y="6126838"/>
            <a:ext cx="1109673" cy="539750"/>
          </a:xfrm>
          <a:prstGeom prst="rect">
            <a:avLst/>
          </a:prstGeom>
        </p:spPr>
      </p:pic>
      <p:pic>
        <p:nvPicPr>
          <p:cNvPr id="11" name="Picture 10">
            <a:extLst>
              <a:ext uri="{FF2B5EF4-FFF2-40B4-BE49-F238E27FC236}">
                <a16:creationId xmlns:a16="http://schemas.microsoft.com/office/drawing/2014/main" id="{847F5863-B009-D647-BA7D-03B8A3195C6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flipV="1">
            <a:off x="669562" y="1084876"/>
            <a:ext cx="1214274" cy="45719"/>
          </a:xfrm>
          <a:prstGeom prst="rect">
            <a:avLst/>
          </a:prstGeom>
        </p:spPr>
      </p:pic>
      <p:sp>
        <p:nvSpPr>
          <p:cNvPr id="12" name="Title 1">
            <a:extLst>
              <a:ext uri="{FF2B5EF4-FFF2-40B4-BE49-F238E27FC236}">
                <a16:creationId xmlns:a16="http://schemas.microsoft.com/office/drawing/2014/main" id="{22AE16F0-D6D5-FF41-A8F9-B0BF2E43A2ED}"/>
              </a:ext>
            </a:extLst>
          </p:cNvPr>
          <p:cNvSpPr>
            <a:spLocks noGrp="1"/>
          </p:cNvSpPr>
          <p:nvPr>
            <p:ph type="title"/>
          </p:nvPr>
        </p:nvSpPr>
        <p:spPr>
          <a:xfrm>
            <a:off x="599965" y="427832"/>
            <a:ext cx="8102601" cy="677955"/>
          </a:xfrm>
          <a:prstGeom prst="rect">
            <a:avLst/>
          </a:prstGeom>
        </p:spPr>
        <p:txBody>
          <a:bodyPr/>
          <a:lstStyle>
            <a:lvl1pPr marL="0" marR="0" indent="0" algn="l" defTabSz="914423" rtl="0" eaLnBrk="1" fontAlgn="base" latinLnBrk="0" hangingPunct="1">
              <a:lnSpc>
                <a:spcPct val="100000"/>
              </a:lnSpc>
              <a:spcBef>
                <a:spcPct val="0"/>
              </a:spcBef>
              <a:spcAft>
                <a:spcPct val="0"/>
              </a:spcAft>
              <a:tabLst/>
              <a:defRPr sz="3600">
                <a:solidFill>
                  <a:srgbClr val="682622"/>
                </a:solidFill>
              </a:defRPr>
            </a:lvl1pPr>
          </a:lstStyle>
          <a:p>
            <a:pPr lvl="0"/>
            <a:r>
              <a:rPr lang="en-GB" noProof="0"/>
              <a:t>Click to edit Master title style</a:t>
            </a:r>
            <a:endParaRPr lang="en-US" noProof="0"/>
          </a:p>
        </p:txBody>
      </p:sp>
      <p:sp>
        <p:nvSpPr>
          <p:cNvPr id="13" name="Content Placeholder 9">
            <a:extLst>
              <a:ext uri="{FF2B5EF4-FFF2-40B4-BE49-F238E27FC236}">
                <a16:creationId xmlns:a16="http://schemas.microsoft.com/office/drawing/2014/main" id="{82483516-E1A8-0144-BAF2-5FD6E77E6525}"/>
              </a:ext>
            </a:extLst>
          </p:cNvPr>
          <p:cNvSpPr>
            <a:spLocks noGrp="1"/>
          </p:cNvSpPr>
          <p:nvPr>
            <p:ph sz="quarter" idx="11"/>
          </p:nvPr>
        </p:nvSpPr>
        <p:spPr>
          <a:xfrm>
            <a:off x="609601" y="1342716"/>
            <a:ext cx="7238171" cy="4572000"/>
          </a:xfrm>
          <a:prstGeom prst="rect">
            <a:avLst/>
          </a:prstGeom>
        </p:spPr>
        <p:txBody>
          <a:bodyPr/>
          <a:lstStyle>
            <a:lvl1pPr marL="0" indent="0">
              <a:lnSpc>
                <a:spcPct val="100000"/>
              </a:lnSpc>
              <a:spcBef>
                <a:spcPts val="0"/>
              </a:spcBef>
              <a:spcAft>
                <a:spcPts val="0"/>
              </a:spcAft>
              <a:buNone/>
              <a:defRPr sz="3000"/>
            </a:lvl1pPr>
            <a:lvl2pPr marL="742969" indent="-285757">
              <a:lnSpc>
                <a:spcPct val="100000"/>
              </a:lnSpc>
              <a:spcBef>
                <a:spcPts val="0"/>
              </a:spcBef>
              <a:spcAft>
                <a:spcPts val="0"/>
              </a:spcAft>
              <a:buClr>
                <a:srgbClr val="682622"/>
              </a:buClr>
              <a:buFont typeface="Arial" panose="020B0604020202020204" pitchFamily="34" charset="0"/>
              <a:buChar char="•"/>
              <a:defRPr sz="2600"/>
            </a:lvl2pPr>
            <a:lvl3pPr marL="1143028" indent="-228606">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grpSp>
        <p:nvGrpSpPr>
          <p:cNvPr id="14" name="Group 13">
            <a:extLst>
              <a:ext uri="{FF2B5EF4-FFF2-40B4-BE49-F238E27FC236}">
                <a16:creationId xmlns:a16="http://schemas.microsoft.com/office/drawing/2014/main" id="{A668C234-5DFA-084E-B5F3-2D051A4235E8}"/>
              </a:ext>
            </a:extLst>
          </p:cNvPr>
          <p:cNvGrpSpPr/>
          <p:nvPr userDrawn="1"/>
        </p:nvGrpSpPr>
        <p:grpSpPr>
          <a:xfrm>
            <a:off x="0" y="6813550"/>
            <a:ext cx="12192000" cy="50800"/>
            <a:chOff x="585589" y="2791976"/>
            <a:chExt cx="10914746" cy="1534040"/>
          </a:xfrm>
        </p:grpSpPr>
        <p:sp>
          <p:nvSpPr>
            <p:cNvPr id="15" name="Rectangle 14">
              <a:extLst>
                <a:ext uri="{FF2B5EF4-FFF2-40B4-BE49-F238E27FC236}">
                  <a16:creationId xmlns:a16="http://schemas.microsoft.com/office/drawing/2014/main" id="{5799FD2C-3A2C-5248-91B3-F5E0F0C45533}"/>
                </a:ext>
              </a:extLst>
            </p:cNvPr>
            <p:cNvSpPr/>
            <p:nvPr userDrawn="1"/>
          </p:nvSpPr>
          <p:spPr>
            <a:xfrm rot="5400000">
              <a:off x="8386363" y="2767250"/>
              <a:ext cx="1534040" cy="1583491"/>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49AD78D0-9211-E041-AFB6-95424EB429DF}"/>
                </a:ext>
              </a:extLst>
            </p:cNvPr>
            <p:cNvSpPr/>
            <p:nvPr userDrawn="1"/>
          </p:nvSpPr>
          <p:spPr>
            <a:xfrm rot="5400000">
              <a:off x="9941572" y="2767250"/>
              <a:ext cx="1534035" cy="1583491"/>
            </a:xfrm>
            <a:prstGeom prst="rect">
              <a:avLst/>
            </a:prstGeom>
            <a:solidFill>
              <a:srgbClr val="69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69EFCE7-1A05-CF4A-AD3A-7FA206FF23CA}"/>
                </a:ext>
              </a:extLst>
            </p:cNvPr>
            <p:cNvSpPr/>
            <p:nvPr userDrawn="1"/>
          </p:nvSpPr>
          <p:spPr>
            <a:xfrm rot="5400000">
              <a:off x="6831153" y="2767250"/>
              <a:ext cx="1534040" cy="1583491"/>
            </a:xfrm>
            <a:prstGeom prst="rect">
              <a:avLst/>
            </a:prstGeom>
            <a:solidFill>
              <a:srgbClr val="ECA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76C68F0-6FEE-5C49-BD0A-B9BE4289B973}"/>
                </a:ext>
              </a:extLst>
            </p:cNvPr>
            <p:cNvSpPr/>
            <p:nvPr userDrawn="1"/>
          </p:nvSpPr>
          <p:spPr>
            <a:xfrm rot="5400000">
              <a:off x="5275943" y="2767250"/>
              <a:ext cx="1534040" cy="1583491"/>
            </a:xfrm>
            <a:prstGeom prst="rect">
              <a:avLst/>
            </a:prstGeom>
            <a:solidFill>
              <a:srgbClr val="434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2EA0AAF-2733-DD4A-88B3-594B3FB39BB5}"/>
                </a:ext>
              </a:extLst>
            </p:cNvPr>
            <p:cNvSpPr/>
            <p:nvPr userDrawn="1"/>
          </p:nvSpPr>
          <p:spPr>
            <a:xfrm rot="5400000">
              <a:off x="3720734" y="2767250"/>
              <a:ext cx="1534040" cy="1583491"/>
            </a:xfrm>
            <a:prstGeom prst="rect">
              <a:avLst/>
            </a:prstGeom>
            <a:solidFill>
              <a:srgbClr val="829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6DE7708-4848-BB45-B9E1-680FA897685E}"/>
                </a:ext>
              </a:extLst>
            </p:cNvPr>
            <p:cNvSpPr/>
            <p:nvPr userDrawn="1"/>
          </p:nvSpPr>
          <p:spPr>
            <a:xfrm rot="5400000">
              <a:off x="2165524" y="2767250"/>
              <a:ext cx="1534040" cy="1583491"/>
            </a:xfrm>
            <a:prstGeom prst="rect">
              <a:avLst/>
            </a:prstGeom>
            <a:solidFill>
              <a:srgbClr val="555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5228A06-29CA-5C4B-9478-9B2345E1B389}"/>
                </a:ext>
              </a:extLst>
            </p:cNvPr>
            <p:cNvSpPr/>
            <p:nvPr userDrawn="1"/>
          </p:nvSpPr>
          <p:spPr>
            <a:xfrm rot="5400000">
              <a:off x="610315" y="2767250"/>
              <a:ext cx="1534040" cy="1583491"/>
            </a:xfrm>
            <a:prstGeom prst="rect">
              <a:avLst/>
            </a:prstGeom>
            <a:solidFill>
              <a:srgbClr val="A4A4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125306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left images slante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3A656-7FED-6741-943F-96B4C3CAF8DA}"/>
              </a:ext>
            </a:extLst>
          </p:cNvPr>
          <p:cNvSpPr txBox="1"/>
          <p:nvPr userDrawn="1"/>
        </p:nvSpPr>
        <p:spPr>
          <a:xfrm>
            <a:off x="11391722"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dirty="0">
              <a:solidFill>
                <a:srgbClr val="762123"/>
              </a:solidFill>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847F5863-B009-D647-BA7D-03B8A3195C6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V="1">
            <a:off x="3515889" y="1084876"/>
            <a:ext cx="1214274" cy="45719"/>
          </a:xfrm>
          <a:prstGeom prst="rect">
            <a:avLst/>
          </a:prstGeom>
        </p:spPr>
      </p:pic>
      <p:sp>
        <p:nvSpPr>
          <p:cNvPr id="12" name="Title 1">
            <a:extLst>
              <a:ext uri="{FF2B5EF4-FFF2-40B4-BE49-F238E27FC236}">
                <a16:creationId xmlns:a16="http://schemas.microsoft.com/office/drawing/2014/main" id="{22AE16F0-D6D5-FF41-A8F9-B0BF2E43A2ED}"/>
              </a:ext>
            </a:extLst>
          </p:cNvPr>
          <p:cNvSpPr>
            <a:spLocks noGrp="1"/>
          </p:cNvSpPr>
          <p:nvPr>
            <p:ph type="title"/>
          </p:nvPr>
        </p:nvSpPr>
        <p:spPr>
          <a:xfrm>
            <a:off x="3455928" y="427832"/>
            <a:ext cx="8102601" cy="677955"/>
          </a:xfrm>
          <a:prstGeom prst="rect">
            <a:avLst/>
          </a:prstGeom>
        </p:spPr>
        <p:txBody>
          <a:bodyPr/>
          <a:lstStyle>
            <a:lvl1pPr marL="0" marR="0" indent="0" algn="l" defTabSz="914423" rtl="0" eaLnBrk="1" fontAlgn="base" latinLnBrk="0" hangingPunct="1">
              <a:lnSpc>
                <a:spcPct val="100000"/>
              </a:lnSpc>
              <a:spcBef>
                <a:spcPct val="0"/>
              </a:spcBef>
              <a:spcAft>
                <a:spcPct val="0"/>
              </a:spcAft>
              <a:tabLst/>
              <a:defRPr sz="3600">
                <a:solidFill>
                  <a:srgbClr val="682622"/>
                </a:solidFill>
              </a:defRPr>
            </a:lvl1pPr>
          </a:lstStyle>
          <a:p>
            <a:pPr lvl="0"/>
            <a:r>
              <a:rPr lang="en-GB" noProof="0"/>
              <a:t>Click to edit Master title style</a:t>
            </a:r>
            <a:endParaRPr lang="en-US" noProof="0"/>
          </a:p>
        </p:txBody>
      </p:sp>
      <p:sp>
        <p:nvSpPr>
          <p:cNvPr id="13" name="Content Placeholder 9">
            <a:extLst>
              <a:ext uri="{FF2B5EF4-FFF2-40B4-BE49-F238E27FC236}">
                <a16:creationId xmlns:a16="http://schemas.microsoft.com/office/drawing/2014/main" id="{82483516-E1A8-0144-BAF2-5FD6E77E6525}"/>
              </a:ext>
            </a:extLst>
          </p:cNvPr>
          <p:cNvSpPr>
            <a:spLocks noGrp="1"/>
          </p:cNvSpPr>
          <p:nvPr>
            <p:ph sz="quarter" idx="11"/>
          </p:nvPr>
        </p:nvSpPr>
        <p:spPr>
          <a:xfrm>
            <a:off x="3455928" y="1342716"/>
            <a:ext cx="8102601" cy="4572000"/>
          </a:xfrm>
          <a:prstGeom prst="rect">
            <a:avLst/>
          </a:prstGeom>
        </p:spPr>
        <p:txBody>
          <a:bodyPr/>
          <a:lstStyle>
            <a:lvl1pPr marL="0" indent="0">
              <a:lnSpc>
                <a:spcPct val="100000"/>
              </a:lnSpc>
              <a:spcBef>
                <a:spcPts val="0"/>
              </a:spcBef>
              <a:spcAft>
                <a:spcPts val="0"/>
              </a:spcAft>
              <a:buNone/>
              <a:defRPr sz="3000"/>
            </a:lvl1pPr>
            <a:lvl2pPr marL="742969" indent="-285757">
              <a:lnSpc>
                <a:spcPct val="100000"/>
              </a:lnSpc>
              <a:spcBef>
                <a:spcPts val="0"/>
              </a:spcBef>
              <a:spcAft>
                <a:spcPts val="0"/>
              </a:spcAft>
              <a:buClr>
                <a:srgbClr val="682622"/>
              </a:buClr>
              <a:buFont typeface="Arial" panose="020B0604020202020204" pitchFamily="34" charset="0"/>
              <a:buChar char="•"/>
              <a:defRPr sz="2600"/>
            </a:lvl2pPr>
            <a:lvl3pPr marL="1143028" indent="-228606">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grpSp>
        <p:nvGrpSpPr>
          <p:cNvPr id="14" name="Group 13">
            <a:extLst>
              <a:ext uri="{FF2B5EF4-FFF2-40B4-BE49-F238E27FC236}">
                <a16:creationId xmlns:a16="http://schemas.microsoft.com/office/drawing/2014/main" id="{A668C234-5DFA-084E-B5F3-2D051A4235E8}"/>
              </a:ext>
            </a:extLst>
          </p:cNvPr>
          <p:cNvGrpSpPr/>
          <p:nvPr userDrawn="1"/>
        </p:nvGrpSpPr>
        <p:grpSpPr>
          <a:xfrm>
            <a:off x="0" y="6813550"/>
            <a:ext cx="12192000" cy="50800"/>
            <a:chOff x="585589" y="2791976"/>
            <a:chExt cx="10914746" cy="1534040"/>
          </a:xfrm>
        </p:grpSpPr>
        <p:sp>
          <p:nvSpPr>
            <p:cNvPr id="15" name="Rectangle 14">
              <a:extLst>
                <a:ext uri="{FF2B5EF4-FFF2-40B4-BE49-F238E27FC236}">
                  <a16:creationId xmlns:a16="http://schemas.microsoft.com/office/drawing/2014/main" id="{5799FD2C-3A2C-5248-91B3-F5E0F0C45533}"/>
                </a:ext>
              </a:extLst>
            </p:cNvPr>
            <p:cNvSpPr/>
            <p:nvPr userDrawn="1"/>
          </p:nvSpPr>
          <p:spPr>
            <a:xfrm rot="5400000">
              <a:off x="8386363" y="2767250"/>
              <a:ext cx="1534040" cy="1583491"/>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49AD78D0-9211-E041-AFB6-95424EB429DF}"/>
                </a:ext>
              </a:extLst>
            </p:cNvPr>
            <p:cNvSpPr/>
            <p:nvPr userDrawn="1"/>
          </p:nvSpPr>
          <p:spPr>
            <a:xfrm rot="5400000">
              <a:off x="9941572" y="2767250"/>
              <a:ext cx="1534035" cy="1583491"/>
            </a:xfrm>
            <a:prstGeom prst="rect">
              <a:avLst/>
            </a:prstGeom>
            <a:solidFill>
              <a:srgbClr val="69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69EFCE7-1A05-CF4A-AD3A-7FA206FF23CA}"/>
                </a:ext>
              </a:extLst>
            </p:cNvPr>
            <p:cNvSpPr/>
            <p:nvPr userDrawn="1"/>
          </p:nvSpPr>
          <p:spPr>
            <a:xfrm rot="5400000">
              <a:off x="6831153" y="2767250"/>
              <a:ext cx="1534040" cy="1583491"/>
            </a:xfrm>
            <a:prstGeom prst="rect">
              <a:avLst/>
            </a:prstGeom>
            <a:solidFill>
              <a:srgbClr val="ECA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76C68F0-6FEE-5C49-BD0A-B9BE4289B973}"/>
                </a:ext>
              </a:extLst>
            </p:cNvPr>
            <p:cNvSpPr/>
            <p:nvPr userDrawn="1"/>
          </p:nvSpPr>
          <p:spPr>
            <a:xfrm rot="5400000">
              <a:off x="5275943" y="2767250"/>
              <a:ext cx="1534040" cy="1583491"/>
            </a:xfrm>
            <a:prstGeom prst="rect">
              <a:avLst/>
            </a:prstGeom>
            <a:solidFill>
              <a:srgbClr val="434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2EA0AAF-2733-DD4A-88B3-594B3FB39BB5}"/>
                </a:ext>
              </a:extLst>
            </p:cNvPr>
            <p:cNvSpPr/>
            <p:nvPr userDrawn="1"/>
          </p:nvSpPr>
          <p:spPr>
            <a:xfrm rot="5400000">
              <a:off x="3720734" y="2767250"/>
              <a:ext cx="1534040" cy="1583491"/>
            </a:xfrm>
            <a:prstGeom prst="rect">
              <a:avLst/>
            </a:prstGeom>
            <a:solidFill>
              <a:srgbClr val="829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6DE7708-4848-BB45-B9E1-680FA897685E}"/>
                </a:ext>
              </a:extLst>
            </p:cNvPr>
            <p:cNvSpPr/>
            <p:nvPr userDrawn="1"/>
          </p:nvSpPr>
          <p:spPr>
            <a:xfrm rot="5400000">
              <a:off x="2165524" y="2767250"/>
              <a:ext cx="1534040" cy="1583491"/>
            </a:xfrm>
            <a:prstGeom prst="rect">
              <a:avLst/>
            </a:prstGeom>
            <a:solidFill>
              <a:srgbClr val="555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5228A06-29CA-5C4B-9478-9B2345E1B389}"/>
                </a:ext>
              </a:extLst>
            </p:cNvPr>
            <p:cNvSpPr/>
            <p:nvPr userDrawn="1"/>
          </p:nvSpPr>
          <p:spPr>
            <a:xfrm rot="5400000">
              <a:off x="610315" y="2767250"/>
              <a:ext cx="1534040" cy="1583491"/>
            </a:xfrm>
            <a:prstGeom prst="rect">
              <a:avLst/>
            </a:prstGeom>
            <a:solidFill>
              <a:srgbClr val="A4A4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Picture Placeholder 3">
            <a:extLst>
              <a:ext uri="{FF2B5EF4-FFF2-40B4-BE49-F238E27FC236}">
                <a16:creationId xmlns:a16="http://schemas.microsoft.com/office/drawing/2014/main" id="{F4168A6E-D7E5-DA48-A86E-A4FAB8FB2EB2}"/>
              </a:ext>
            </a:extLst>
          </p:cNvPr>
          <p:cNvSpPr>
            <a:spLocks noGrp="1"/>
          </p:cNvSpPr>
          <p:nvPr>
            <p:ph type="pic" sz="quarter" idx="12"/>
          </p:nvPr>
        </p:nvSpPr>
        <p:spPr>
          <a:xfrm>
            <a:off x="0" y="0"/>
            <a:ext cx="2949575" cy="4064000"/>
          </a:xfrm>
          <a:custGeom>
            <a:avLst/>
            <a:gdLst>
              <a:gd name="connsiteX0" fmla="*/ 0 w 2949575"/>
              <a:gd name="connsiteY0" fmla="*/ 0 h 4064000"/>
              <a:gd name="connsiteX1" fmla="*/ 2949575 w 2949575"/>
              <a:gd name="connsiteY1" fmla="*/ 0 h 4064000"/>
              <a:gd name="connsiteX2" fmla="*/ 2949575 w 2949575"/>
              <a:gd name="connsiteY2" fmla="*/ 4064000 h 4064000"/>
              <a:gd name="connsiteX3" fmla="*/ 0 w 2949575"/>
              <a:gd name="connsiteY3" fmla="*/ 4064000 h 4064000"/>
              <a:gd name="connsiteX4" fmla="*/ 0 w 2949575"/>
              <a:gd name="connsiteY4" fmla="*/ 0 h 4064000"/>
              <a:gd name="connsiteX0" fmla="*/ 0 w 2949575"/>
              <a:gd name="connsiteY0" fmla="*/ 0 h 4064000"/>
              <a:gd name="connsiteX1" fmla="*/ 2323933 w 2949575"/>
              <a:gd name="connsiteY1" fmla="*/ 0 h 4064000"/>
              <a:gd name="connsiteX2" fmla="*/ 2949575 w 2949575"/>
              <a:gd name="connsiteY2" fmla="*/ 4064000 h 4064000"/>
              <a:gd name="connsiteX3" fmla="*/ 0 w 2949575"/>
              <a:gd name="connsiteY3" fmla="*/ 4064000 h 4064000"/>
              <a:gd name="connsiteX4" fmla="*/ 0 w 2949575"/>
              <a:gd name="connsiteY4" fmla="*/ 0 h 406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9575" h="4064000">
                <a:moveTo>
                  <a:pt x="0" y="0"/>
                </a:moveTo>
                <a:lnTo>
                  <a:pt x="2323933" y="0"/>
                </a:lnTo>
                <a:lnTo>
                  <a:pt x="2949575" y="4064000"/>
                </a:lnTo>
                <a:lnTo>
                  <a:pt x="0" y="4064000"/>
                </a:lnTo>
                <a:lnTo>
                  <a:pt x="0" y="0"/>
                </a:lnTo>
                <a:close/>
              </a:path>
            </a:pathLst>
          </a:custGeom>
        </p:spPr>
        <p:txBody>
          <a:bodyPr/>
          <a:lstStyle/>
          <a:p>
            <a:r>
              <a:rPr lang="en-GB"/>
              <a:t>Click icon to add picture</a:t>
            </a:r>
            <a:endParaRPr lang="en-US"/>
          </a:p>
        </p:txBody>
      </p:sp>
      <p:sp>
        <p:nvSpPr>
          <p:cNvPr id="9" name="Picture Placeholder 8">
            <a:extLst>
              <a:ext uri="{FF2B5EF4-FFF2-40B4-BE49-F238E27FC236}">
                <a16:creationId xmlns:a16="http://schemas.microsoft.com/office/drawing/2014/main" id="{08DB5DD0-32F0-4E4A-BC3D-D4C7B97E6C4C}"/>
              </a:ext>
            </a:extLst>
          </p:cNvPr>
          <p:cNvSpPr>
            <a:spLocks noGrp="1"/>
          </p:cNvSpPr>
          <p:nvPr>
            <p:ph type="pic" sz="quarter" idx="13"/>
          </p:nvPr>
        </p:nvSpPr>
        <p:spPr>
          <a:xfrm>
            <a:off x="0" y="4111100"/>
            <a:ext cx="3458340" cy="2702450"/>
          </a:xfrm>
          <a:custGeom>
            <a:avLst/>
            <a:gdLst>
              <a:gd name="connsiteX0" fmla="*/ 0 w 2949575"/>
              <a:gd name="connsiteY0" fmla="*/ 0 h 2740025"/>
              <a:gd name="connsiteX1" fmla="*/ 2949575 w 2949575"/>
              <a:gd name="connsiteY1" fmla="*/ 0 h 2740025"/>
              <a:gd name="connsiteX2" fmla="*/ 2949575 w 2949575"/>
              <a:gd name="connsiteY2" fmla="*/ 2740025 h 2740025"/>
              <a:gd name="connsiteX3" fmla="*/ 0 w 2949575"/>
              <a:gd name="connsiteY3" fmla="*/ 2740025 h 2740025"/>
              <a:gd name="connsiteX4" fmla="*/ 0 w 2949575"/>
              <a:gd name="connsiteY4" fmla="*/ 0 h 2740025"/>
              <a:gd name="connsiteX0" fmla="*/ 0 w 3458339"/>
              <a:gd name="connsiteY0" fmla="*/ 0 h 2740025"/>
              <a:gd name="connsiteX1" fmla="*/ 2949575 w 3458339"/>
              <a:gd name="connsiteY1" fmla="*/ 0 h 2740025"/>
              <a:gd name="connsiteX2" fmla="*/ 3458339 w 3458339"/>
              <a:gd name="connsiteY2" fmla="*/ 2740025 h 2740025"/>
              <a:gd name="connsiteX3" fmla="*/ 0 w 3458339"/>
              <a:gd name="connsiteY3" fmla="*/ 2740025 h 2740025"/>
              <a:gd name="connsiteX4" fmla="*/ 0 w 3458339"/>
              <a:gd name="connsiteY4" fmla="*/ 0 h 2740025"/>
              <a:gd name="connsiteX0" fmla="*/ 0 w 3458339"/>
              <a:gd name="connsiteY0" fmla="*/ 6988 h 2747013"/>
              <a:gd name="connsiteX1" fmla="*/ 2949575 w 3458339"/>
              <a:gd name="connsiteY1" fmla="*/ 0 h 2747013"/>
              <a:gd name="connsiteX2" fmla="*/ 3458339 w 3458339"/>
              <a:gd name="connsiteY2" fmla="*/ 2747013 h 2747013"/>
              <a:gd name="connsiteX3" fmla="*/ 0 w 3458339"/>
              <a:gd name="connsiteY3" fmla="*/ 2747013 h 2747013"/>
              <a:gd name="connsiteX4" fmla="*/ 0 w 3458339"/>
              <a:gd name="connsiteY4" fmla="*/ 6988 h 274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8339" h="2747013">
                <a:moveTo>
                  <a:pt x="0" y="6988"/>
                </a:moveTo>
                <a:lnTo>
                  <a:pt x="2949575" y="0"/>
                </a:lnTo>
                <a:lnTo>
                  <a:pt x="3458339" y="2747013"/>
                </a:lnTo>
                <a:lnTo>
                  <a:pt x="0" y="2747013"/>
                </a:lnTo>
                <a:lnTo>
                  <a:pt x="0" y="6988"/>
                </a:lnTo>
                <a:close/>
              </a:path>
            </a:pathLst>
          </a:custGeom>
        </p:spPr>
        <p:txBody>
          <a:bodyPr/>
          <a:lstStyle/>
          <a:p>
            <a:r>
              <a:rPr lang="en-GB"/>
              <a:t>Click icon to add picture</a:t>
            </a:r>
            <a:endParaRPr lang="en-US"/>
          </a:p>
        </p:txBody>
      </p:sp>
      <p:pic>
        <p:nvPicPr>
          <p:cNvPr id="23" name="Picture 22">
            <a:extLst>
              <a:ext uri="{FF2B5EF4-FFF2-40B4-BE49-F238E27FC236}">
                <a16:creationId xmlns:a16="http://schemas.microsoft.com/office/drawing/2014/main" id="{E5508ABE-2422-5444-8B8F-83A8C100AA9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66868" y="6126838"/>
            <a:ext cx="1109673" cy="539750"/>
          </a:xfrm>
          <a:prstGeom prst="rect">
            <a:avLst/>
          </a:prstGeom>
        </p:spPr>
      </p:pic>
    </p:spTree>
    <p:extLst>
      <p:ext uri="{BB962C8B-B14F-4D97-AF65-F5344CB8AC3E}">
        <p14:creationId xmlns:p14="http://schemas.microsoft.com/office/powerpoint/2010/main" val="28633027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REEFORM CONTENT with graphics on left">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3A656-7FED-6741-943F-96B4C3CAF8DA}"/>
              </a:ext>
            </a:extLst>
          </p:cNvPr>
          <p:cNvSpPr txBox="1"/>
          <p:nvPr userDrawn="1"/>
        </p:nvSpPr>
        <p:spPr>
          <a:xfrm>
            <a:off x="11391722"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dirty="0">
              <a:solidFill>
                <a:srgbClr val="762123"/>
              </a:solidFill>
              <a:latin typeface="Calibri" panose="020F0502020204030204" pitchFamily="34" charset="0"/>
              <a:cs typeface="Calibri" panose="020F0502020204030204" pitchFamily="34" charset="0"/>
            </a:endParaRPr>
          </a:p>
        </p:txBody>
      </p:sp>
      <p:sp>
        <p:nvSpPr>
          <p:cNvPr id="13" name="Content Placeholder 9">
            <a:extLst>
              <a:ext uri="{FF2B5EF4-FFF2-40B4-BE49-F238E27FC236}">
                <a16:creationId xmlns:a16="http://schemas.microsoft.com/office/drawing/2014/main" id="{82483516-E1A8-0144-BAF2-5FD6E77E6525}"/>
              </a:ext>
            </a:extLst>
          </p:cNvPr>
          <p:cNvSpPr>
            <a:spLocks noGrp="1"/>
          </p:cNvSpPr>
          <p:nvPr>
            <p:ph sz="quarter" idx="11"/>
          </p:nvPr>
        </p:nvSpPr>
        <p:spPr>
          <a:xfrm>
            <a:off x="3195734" y="1519491"/>
            <a:ext cx="8102601" cy="4572000"/>
          </a:xfrm>
          <a:prstGeom prst="rect">
            <a:avLst/>
          </a:prstGeom>
        </p:spPr>
        <p:txBody>
          <a:bodyPr/>
          <a:lstStyle>
            <a:lvl1pPr marL="0" indent="0">
              <a:lnSpc>
                <a:spcPct val="100000"/>
              </a:lnSpc>
              <a:spcBef>
                <a:spcPts val="0"/>
              </a:spcBef>
              <a:spcAft>
                <a:spcPts val="0"/>
              </a:spcAft>
              <a:buNone/>
              <a:defRPr sz="3000"/>
            </a:lvl1pPr>
            <a:lvl2pPr marL="742969" indent="-285757">
              <a:lnSpc>
                <a:spcPct val="100000"/>
              </a:lnSpc>
              <a:spcBef>
                <a:spcPts val="0"/>
              </a:spcBef>
              <a:spcAft>
                <a:spcPts val="0"/>
              </a:spcAft>
              <a:buClr>
                <a:srgbClr val="682622"/>
              </a:buClr>
              <a:buFont typeface="Arial" panose="020B0604020202020204" pitchFamily="34" charset="0"/>
              <a:buChar char="•"/>
              <a:defRPr sz="2600"/>
            </a:lvl2pPr>
            <a:lvl3pPr marL="1143028" indent="-228606">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grpSp>
        <p:nvGrpSpPr>
          <p:cNvPr id="14" name="Group 13">
            <a:extLst>
              <a:ext uri="{FF2B5EF4-FFF2-40B4-BE49-F238E27FC236}">
                <a16:creationId xmlns:a16="http://schemas.microsoft.com/office/drawing/2014/main" id="{A668C234-5DFA-084E-B5F3-2D051A4235E8}"/>
              </a:ext>
            </a:extLst>
          </p:cNvPr>
          <p:cNvGrpSpPr/>
          <p:nvPr userDrawn="1"/>
        </p:nvGrpSpPr>
        <p:grpSpPr>
          <a:xfrm>
            <a:off x="0" y="6813550"/>
            <a:ext cx="12192000" cy="50800"/>
            <a:chOff x="585589" y="2791976"/>
            <a:chExt cx="10914746" cy="1534040"/>
          </a:xfrm>
        </p:grpSpPr>
        <p:sp>
          <p:nvSpPr>
            <p:cNvPr id="15" name="Rectangle 14">
              <a:extLst>
                <a:ext uri="{FF2B5EF4-FFF2-40B4-BE49-F238E27FC236}">
                  <a16:creationId xmlns:a16="http://schemas.microsoft.com/office/drawing/2014/main" id="{5799FD2C-3A2C-5248-91B3-F5E0F0C45533}"/>
                </a:ext>
              </a:extLst>
            </p:cNvPr>
            <p:cNvSpPr/>
            <p:nvPr userDrawn="1"/>
          </p:nvSpPr>
          <p:spPr>
            <a:xfrm rot="5400000">
              <a:off x="8386363" y="2767250"/>
              <a:ext cx="1534040" cy="1583491"/>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49AD78D0-9211-E041-AFB6-95424EB429DF}"/>
                </a:ext>
              </a:extLst>
            </p:cNvPr>
            <p:cNvSpPr/>
            <p:nvPr userDrawn="1"/>
          </p:nvSpPr>
          <p:spPr>
            <a:xfrm rot="5400000">
              <a:off x="9941572" y="2767250"/>
              <a:ext cx="1534035" cy="1583491"/>
            </a:xfrm>
            <a:prstGeom prst="rect">
              <a:avLst/>
            </a:prstGeom>
            <a:solidFill>
              <a:srgbClr val="69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69EFCE7-1A05-CF4A-AD3A-7FA206FF23CA}"/>
                </a:ext>
              </a:extLst>
            </p:cNvPr>
            <p:cNvSpPr/>
            <p:nvPr userDrawn="1"/>
          </p:nvSpPr>
          <p:spPr>
            <a:xfrm rot="5400000">
              <a:off x="6831153" y="2767250"/>
              <a:ext cx="1534040" cy="1583491"/>
            </a:xfrm>
            <a:prstGeom prst="rect">
              <a:avLst/>
            </a:prstGeom>
            <a:solidFill>
              <a:srgbClr val="ECA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76C68F0-6FEE-5C49-BD0A-B9BE4289B973}"/>
                </a:ext>
              </a:extLst>
            </p:cNvPr>
            <p:cNvSpPr/>
            <p:nvPr userDrawn="1"/>
          </p:nvSpPr>
          <p:spPr>
            <a:xfrm rot="5400000">
              <a:off x="5275943" y="2767250"/>
              <a:ext cx="1534040" cy="1583491"/>
            </a:xfrm>
            <a:prstGeom prst="rect">
              <a:avLst/>
            </a:prstGeom>
            <a:solidFill>
              <a:srgbClr val="434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2EA0AAF-2733-DD4A-88B3-594B3FB39BB5}"/>
                </a:ext>
              </a:extLst>
            </p:cNvPr>
            <p:cNvSpPr/>
            <p:nvPr userDrawn="1"/>
          </p:nvSpPr>
          <p:spPr>
            <a:xfrm rot="5400000">
              <a:off x="3720734" y="2767250"/>
              <a:ext cx="1534040" cy="1583491"/>
            </a:xfrm>
            <a:prstGeom prst="rect">
              <a:avLst/>
            </a:prstGeom>
            <a:solidFill>
              <a:srgbClr val="829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6DE7708-4848-BB45-B9E1-680FA897685E}"/>
                </a:ext>
              </a:extLst>
            </p:cNvPr>
            <p:cNvSpPr/>
            <p:nvPr userDrawn="1"/>
          </p:nvSpPr>
          <p:spPr>
            <a:xfrm rot="5400000">
              <a:off x="2165524" y="2767250"/>
              <a:ext cx="1534040" cy="1583491"/>
            </a:xfrm>
            <a:prstGeom prst="rect">
              <a:avLst/>
            </a:prstGeom>
            <a:solidFill>
              <a:srgbClr val="555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5228A06-29CA-5C4B-9478-9B2345E1B389}"/>
                </a:ext>
              </a:extLst>
            </p:cNvPr>
            <p:cNvSpPr/>
            <p:nvPr userDrawn="1"/>
          </p:nvSpPr>
          <p:spPr>
            <a:xfrm rot="5400000">
              <a:off x="610315" y="2767250"/>
              <a:ext cx="1534040" cy="1583491"/>
            </a:xfrm>
            <a:prstGeom prst="rect">
              <a:avLst/>
            </a:prstGeom>
            <a:solidFill>
              <a:srgbClr val="A4A4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Picture 22">
            <a:extLst>
              <a:ext uri="{FF2B5EF4-FFF2-40B4-BE49-F238E27FC236}">
                <a16:creationId xmlns:a16="http://schemas.microsoft.com/office/drawing/2014/main" id="{E5508ABE-2422-5444-8B8F-83A8C100AA9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66868" y="6126838"/>
            <a:ext cx="1109673" cy="539750"/>
          </a:xfrm>
          <a:prstGeom prst="rect">
            <a:avLst/>
          </a:prstGeom>
        </p:spPr>
      </p:pic>
      <p:sp>
        <p:nvSpPr>
          <p:cNvPr id="24" name="Title 1">
            <a:extLst>
              <a:ext uri="{FF2B5EF4-FFF2-40B4-BE49-F238E27FC236}">
                <a16:creationId xmlns:a16="http://schemas.microsoft.com/office/drawing/2014/main" id="{E669CB0C-E0F6-A245-BD2A-475C4297466D}"/>
              </a:ext>
            </a:extLst>
          </p:cNvPr>
          <p:cNvSpPr>
            <a:spLocks noGrp="1"/>
          </p:cNvSpPr>
          <p:nvPr>
            <p:ph type="title"/>
          </p:nvPr>
        </p:nvSpPr>
        <p:spPr>
          <a:xfrm>
            <a:off x="3195734" y="768056"/>
            <a:ext cx="8102601" cy="677955"/>
          </a:xfrm>
          <a:prstGeom prst="rect">
            <a:avLst/>
          </a:prstGeom>
        </p:spPr>
        <p:txBody>
          <a:bodyPr/>
          <a:lstStyle>
            <a:lvl1pPr marL="0" marR="0" indent="0" algn="l" defTabSz="914423" rtl="0" eaLnBrk="1" fontAlgn="base" latinLnBrk="0" hangingPunct="1">
              <a:lnSpc>
                <a:spcPct val="100000"/>
              </a:lnSpc>
              <a:spcBef>
                <a:spcPct val="0"/>
              </a:spcBef>
              <a:spcAft>
                <a:spcPct val="0"/>
              </a:spcAft>
              <a:tabLst/>
              <a:defRPr sz="3600">
                <a:solidFill>
                  <a:srgbClr val="682622"/>
                </a:solidFill>
              </a:defRPr>
            </a:lvl1pPr>
          </a:lstStyle>
          <a:p>
            <a:pPr lvl="0"/>
            <a:r>
              <a:rPr lang="en-GB" noProof="0"/>
              <a:t>Click to edit Master title style</a:t>
            </a:r>
            <a:endParaRPr lang="en-US" noProof="0"/>
          </a:p>
        </p:txBody>
      </p:sp>
      <p:pic>
        <p:nvPicPr>
          <p:cNvPr id="25" name="Picture 24">
            <a:extLst>
              <a:ext uri="{FF2B5EF4-FFF2-40B4-BE49-F238E27FC236}">
                <a16:creationId xmlns:a16="http://schemas.microsoft.com/office/drawing/2014/main" id="{82DBD8E4-04C1-8145-BB31-8EDA978F86E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flipV="1">
            <a:off x="3195734" y="1438426"/>
            <a:ext cx="1214274" cy="45719"/>
          </a:xfrm>
          <a:prstGeom prst="rect">
            <a:avLst/>
          </a:prstGeom>
        </p:spPr>
      </p:pic>
    </p:spTree>
    <p:extLst>
      <p:ext uri="{BB962C8B-B14F-4D97-AF65-F5344CB8AC3E}">
        <p14:creationId xmlns:p14="http://schemas.microsoft.com/office/powerpoint/2010/main" val="35302840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REEFORM CONTENT with graphics on right">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3A656-7FED-6741-943F-96B4C3CAF8DA}"/>
              </a:ext>
            </a:extLst>
          </p:cNvPr>
          <p:cNvSpPr txBox="1"/>
          <p:nvPr userDrawn="1"/>
        </p:nvSpPr>
        <p:spPr>
          <a:xfrm>
            <a:off x="11391722"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dirty="0">
              <a:solidFill>
                <a:srgbClr val="762123"/>
              </a:solidFill>
              <a:latin typeface="Calibri" panose="020F0502020204030204" pitchFamily="34" charset="0"/>
              <a:cs typeface="Calibri" panose="020F0502020204030204" pitchFamily="34" charset="0"/>
            </a:endParaRPr>
          </a:p>
        </p:txBody>
      </p:sp>
      <p:sp>
        <p:nvSpPr>
          <p:cNvPr id="13" name="Content Placeholder 9">
            <a:extLst>
              <a:ext uri="{FF2B5EF4-FFF2-40B4-BE49-F238E27FC236}">
                <a16:creationId xmlns:a16="http://schemas.microsoft.com/office/drawing/2014/main" id="{82483516-E1A8-0144-BAF2-5FD6E77E6525}"/>
              </a:ext>
            </a:extLst>
          </p:cNvPr>
          <p:cNvSpPr>
            <a:spLocks noGrp="1"/>
          </p:cNvSpPr>
          <p:nvPr>
            <p:ph sz="quarter" idx="11"/>
          </p:nvPr>
        </p:nvSpPr>
        <p:spPr>
          <a:xfrm>
            <a:off x="682993" y="1519491"/>
            <a:ext cx="8102601" cy="4572000"/>
          </a:xfrm>
          <a:prstGeom prst="rect">
            <a:avLst/>
          </a:prstGeom>
        </p:spPr>
        <p:txBody>
          <a:bodyPr/>
          <a:lstStyle>
            <a:lvl1pPr marL="0" indent="0">
              <a:lnSpc>
                <a:spcPct val="100000"/>
              </a:lnSpc>
              <a:spcBef>
                <a:spcPts val="0"/>
              </a:spcBef>
              <a:spcAft>
                <a:spcPts val="0"/>
              </a:spcAft>
              <a:buNone/>
              <a:defRPr sz="3000"/>
            </a:lvl1pPr>
            <a:lvl2pPr marL="742969" indent="-285757">
              <a:lnSpc>
                <a:spcPct val="100000"/>
              </a:lnSpc>
              <a:spcBef>
                <a:spcPts val="0"/>
              </a:spcBef>
              <a:spcAft>
                <a:spcPts val="0"/>
              </a:spcAft>
              <a:buClr>
                <a:srgbClr val="682622"/>
              </a:buClr>
              <a:buFont typeface="Arial" panose="020B0604020202020204" pitchFamily="34" charset="0"/>
              <a:buChar char="•"/>
              <a:defRPr sz="2600"/>
            </a:lvl2pPr>
            <a:lvl3pPr marL="1143028" indent="-228606">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grpSp>
        <p:nvGrpSpPr>
          <p:cNvPr id="14" name="Group 13">
            <a:extLst>
              <a:ext uri="{FF2B5EF4-FFF2-40B4-BE49-F238E27FC236}">
                <a16:creationId xmlns:a16="http://schemas.microsoft.com/office/drawing/2014/main" id="{A668C234-5DFA-084E-B5F3-2D051A4235E8}"/>
              </a:ext>
            </a:extLst>
          </p:cNvPr>
          <p:cNvGrpSpPr/>
          <p:nvPr userDrawn="1"/>
        </p:nvGrpSpPr>
        <p:grpSpPr>
          <a:xfrm>
            <a:off x="0" y="6813550"/>
            <a:ext cx="12192000" cy="50800"/>
            <a:chOff x="585589" y="2791976"/>
            <a:chExt cx="10914746" cy="1534040"/>
          </a:xfrm>
        </p:grpSpPr>
        <p:sp>
          <p:nvSpPr>
            <p:cNvPr id="15" name="Rectangle 14">
              <a:extLst>
                <a:ext uri="{FF2B5EF4-FFF2-40B4-BE49-F238E27FC236}">
                  <a16:creationId xmlns:a16="http://schemas.microsoft.com/office/drawing/2014/main" id="{5799FD2C-3A2C-5248-91B3-F5E0F0C45533}"/>
                </a:ext>
              </a:extLst>
            </p:cNvPr>
            <p:cNvSpPr/>
            <p:nvPr userDrawn="1"/>
          </p:nvSpPr>
          <p:spPr>
            <a:xfrm rot="5400000">
              <a:off x="8386363" y="2767250"/>
              <a:ext cx="1534040" cy="1583491"/>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49AD78D0-9211-E041-AFB6-95424EB429DF}"/>
                </a:ext>
              </a:extLst>
            </p:cNvPr>
            <p:cNvSpPr/>
            <p:nvPr userDrawn="1"/>
          </p:nvSpPr>
          <p:spPr>
            <a:xfrm rot="5400000">
              <a:off x="9941572" y="2767250"/>
              <a:ext cx="1534035" cy="1583491"/>
            </a:xfrm>
            <a:prstGeom prst="rect">
              <a:avLst/>
            </a:prstGeom>
            <a:solidFill>
              <a:srgbClr val="69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69EFCE7-1A05-CF4A-AD3A-7FA206FF23CA}"/>
                </a:ext>
              </a:extLst>
            </p:cNvPr>
            <p:cNvSpPr/>
            <p:nvPr userDrawn="1"/>
          </p:nvSpPr>
          <p:spPr>
            <a:xfrm rot="5400000">
              <a:off x="6831153" y="2767250"/>
              <a:ext cx="1534040" cy="1583491"/>
            </a:xfrm>
            <a:prstGeom prst="rect">
              <a:avLst/>
            </a:prstGeom>
            <a:solidFill>
              <a:srgbClr val="ECA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76C68F0-6FEE-5C49-BD0A-B9BE4289B973}"/>
                </a:ext>
              </a:extLst>
            </p:cNvPr>
            <p:cNvSpPr/>
            <p:nvPr userDrawn="1"/>
          </p:nvSpPr>
          <p:spPr>
            <a:xfrm rot="5400000">
              <a:off x="5275943" y="2767250"/>
              <a:ext cx="1534040" cy="1583491"/>
            </a:xfrm>
            <a:prstGeom prst="rect">
              <a:avLst/>
            </a:prstGeom>
            <a:solidFill>
              <a:srgbClr val="434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2EA0AAF-2733-DD4A-88B3-594B3FB39BB5}"/>
                </a:ext>
              </a:extLst>
            </p:cNvPr>
            <p:cNvSpPr/>
            <p:nvPr userDrawn="1"/>
          </p:nvSpPr>
          <p:spPr>
            <a:xfrm rot="5400000">
              <a:off x="3720734" y="2767250"/>
              <a:ext cx="1534040" cy="1583491"/>
            </a:xfrm>
            <a:prstGeom prst="rect">
              <a:avLst/>
            </a:prstGeom>
            <a:solidFill>
              <a:srgbClr val="829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6DE7708-4848-BB45-B9E1-680FA897685E}"/>
                </a:ext>
              </a:extLst>
            </p:cNvPr>
            <p:cNvSpPr/>
            <p:nvPr userDrawn="1"/>
          </p:nvSpPr>
          <p:spPr>
            <a:xfrm rot="5400000">
              <a:off x="2165524" y="2767250"/>
              <a:ext cx="1534040" cy="1583491"/>
            </a:xfrm>
            <a:prstGeom prst="rect">
              <a:avLst/>
            </a:prstGeom>
            <a:solidFill>
              <a:srgbClr val="555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5228A06-29CA-5C4B-9478-9B2345E1B389}"/>
                </a:ext>
              </a:extLst>
            </p:cNvPr>
            <p:cNvSpPr/>
            <p:nvPr userDrawn="1"/>
          </p:nvSpPr>
          <p:spPr>
            <a:xfrm rot="5400000">
              <a:off x="610315" y="2767250"/>
              <a:ext cx="1534040" cy="1583491"/>
            </a:xfrm>
            <a:prstGeom prst="rect">
              <a:avLst/>
            </a:prstGeom>
            <a:solidFill>
              <a:srgbClr val="A4A4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Picture 22">
            <a:extLst>
              <a:ext uri="{FF2B5EF4-FFF2-40B4-BE49-F238E27FC236}">
                <a16:creationId xmlns:a16="http://schemas.microsoft.com/office/drawing/2014/main" id="{E5508ABE-2422-5444-8B8F-83A8C100AA9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66868" y="6126838"/>
            <a:ext cx="1109673" cy="539750"/>
          </a:xfrm>
          <a:prstGeom prst="rect">
            <a:avLst/>
          </a:prstGeom>
        </p:spPr>
      </p:pic>
      <p:sp>
        <p:nvSpPr>
          <p:cNvPr id="24" name="Title 1">
            <a:extLst>
              <a:ext uri="{FF2B5EF4-FFF2-40B4-BE49-F238E27FC236}">
                <a16:creationId xmlns:a16="http://schemas.microsoft.com/office/drawing/2014/main" id="{E669CB0C-E0F6-A245-BD2A-475C4297466D}"/>
              </a:ext>
            </a:extLst>
          </p:cNvPr>
          <p:cNvSpPr>
            <a:spLocks noGrp="1"/>
          </p:cNvSpPr>
          <p:nvPr>
            <p:ph type="title"/>
          </p:nvPr>
        </p:nvSpPr>
        <p:spPr>
          <a:xfrm>
            <a:off x="682993" y="768056"/>
            <a:ext cx="8102601" cy="677955"/>
          </a:xfrm>
          <a:prstGeom prst="rect">
            <a:avLst/>
          </a:prstGeom>
        </p:spPr>
        <p:txBody>
          <a:bodyPr/>
          <a:lstStyle>
            <a:lvl1pPr marL="0" marR="0" indent="0" algn="l" defTabSz="914423" rtl="0" eaLnBrk="1" fontAlgn="base" latinLnBrk="0" hangingPunct="1">
              <a:lnSpc>
                <a:spcPct val="100000"/>
              </a:lnSpc>
              <a:spcBef>
                <a:spcPct val="0"/>
              </a:spcBef>
              <a:spcAft>
                <a:spcPct val="0"/>
              </a:spcAft>
              <a:tabLst/>
              <a:defRPr sz="3600">
                <a:solidFill>
                  <a:srgbClr val="682622"/>
                </a:solidFill>
              </a:defRPr>
            </a:lvl1pPr>
          </a:lstStyle>
          <a:p>
            <a:pPr lvl="0"/>
            <a:r>
              <a:rPr lang="en-GB" noProof="0"/>
              <a:t>Click to edit Master title style</a:t>
            </a:r>
            <a:endParaRPr lang="en-US" noProof="0"/>
          </a:p>
        </p:txBody>
      </p:sp>
      <p:pic>
        <p:nvPicPr>
          <p:cNvPr id="25" name="Picture 24">
            <a:extLst>
              <a:ext uri="{FF2B5EF4-FFF2-40B4-BE49-F238E27FC236}">
                <a16:creationId xmlns:a16="http://schemas.microsoft.com/office/drawing/2014/main" id="{82DBD8E4-04C1-8145-BB31-8EDA978F86E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flipV="1">
            <a:off x="682993" y="1438426"/>
            <a:ext cx="1214274" cy="45719"/>
          </a:xfrm>
          <a:prstGeom prst="rect">
            <a:avLst/>
          </a:prstGeom>
        </p:spPr>
      </p:pic>
    </p:spTree>
    <p:extLst>
      <p:ext uri="{BB962C8B-B14F-4D97-AF65-F5344CB8AC3E}">
        <p14:creationId xmlns:p14="http://schemas.microsoft.com/office/powerpoint/2010/main" val="25721397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pictures on righ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B06B0D-7153-6B4E-9868-BA7A83CC2C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7955" y="6126838"/>
            <a:ext cx="1109673" cy="539750"/>
          </a:xfrm>
          <a:prstGeom prst="rect">
            <a:avLst/>
          </a:prstGeom>
        </p:spPr>
      </p:pic>
      <p:sp>
        <p:nvSpPr>
          <p:cNvPr id="6" name="TextBox 5">
            <a:extLst>
              <a:ext uri="{FF2B5EF4-FFF2-40B4-BE49-F238E27FC236}">
                <a16:creationId xmlns:a16="http://schemas.microsoft.com/office/drawing/2014/main" id="{24A3A656-7FED-6741-943F-96B4C3CAF8DA}"/>
              </a:ext>
            </a:extLst>
          </p:cNvPr>
          <p:cNvSpPr txBox="1"/>
          <p:nvPr userDrawn="1"/>
        </p:nvSpPr>
        <p:spPr>
          <a:xfrm>
            <a:off x="11391722"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dirty="0">
              <a:solidFill>
                <a:srgbClr val="762123"/>
              </a:solidFill>
              <a:latin typeface="Calibri" panose="020F0502020204030204" pitchFamily="34" charset="0"/>
              <a:cs typeface="Calibri" panose="020F0502020204030204" pitchFamily="34" charset="0"/>
            </a:endParaRPr>
          </a:p>
        </p:txBody>
      </p:sp>
      <p:sp>
        <p:nvSpPr>
          <p:cNvPr id="10" name="Content Placeholder 9">
            <a:extLst>
              <a:ext uri="{FF2B5EF4-FFF2-40B4-BE49-F238E27FC236}">
                <a16:creationId xmlns:a16="http://schemas.microsoft.com/office/drawing/2014/main" id="{414C3409-191E-7547-BDF0-DF3ED7206EAE}"/>
              </a:ext>
            </a:extLst>
          </p:cNvPr>
          <p:cNvSpPr>
            <a:spLocks noGrp="1"/>
          </p:cNvSpPr>
          <p:nvPr>
            <p:ph sz="quarter" idx="10"/>
          </p:nvPr>
        </p:nvSpPr>
        <p:spPr>
          <a:xfrm>
            <a:off x="609601" y="1342716"/>
            <a:ext cx="8102601" cy="4572000"/>
          </a:xfrm>
          <a:prstGeom prst="rect">
            <a:avLst/>
          </a:prstGeom>
        </p:spPr>
        <p:txBody>
          <a:bodyPr/>
          <a:lstStyle>
            <a:lvl1pPr marL="0" indent="0">
              <a:lnSpc>
                <a:spcPct val="100000"/>
              </a:lnSpc>
              <a:spcBef>
                <a:spcPts val="0"/>
              </a:spcBef>
              <a:spcAft>
                <a:spcPts val="0"/>
              </a:spcAft>
              <a:buNone/>
              <a:defRPr sz="3000"/>
            </a:lvl1pPr>
            <a:lvl2pPr marL="742969" indent="-285757">
              <a:lnSpc>
                <a:spcPct val="100000"/>
              </a:lnSpc>
              <a:spcBef>
                <a:spcPts val="0"/>
              </a:spcBef>
              <a:spcAft>
                <a:spcPts val="0"/>
              </a:spcAft>
              <a:buClr>
                <a:srgbClr val="682622"/>
              </a:buClr>
              <a:buFont typeface="Arial" panose="020B0604020202020204" pitchFamily="34" charset="0"/>
              <a:buChar char="•"/>
              <a:defRPr sz="2600"/>
            </a:lvl2pPr>
            <a:lvl3pPr marL="1143028" indent="-228606">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3" name="Picture Placeholder 2">
            <a:extLst>
              <a:ext uri="{FF2B5EF4-FFF2-40B4-BE49-F238E27FC236}">
                <a16:creationId xmlns:a16="http://schemas.microsoft.com/office/drawing/2014/main" id="{4D66AE52-91C7-8048-9A3D-5BBDB981CD54}"/>
              </a:ext>
            </a:extLst>
          </p:cNvPr>
          <p:cNvSpPr>
            <a:spLocks noGrp="1"/>
          </p:cNvSpPr>
          <p:nvPr>
            <p:ph type="pic" sz="quarter" idx="11"/>
          </p:nvPr>
        </p:nvSpPr>
        <p:spPr>
          <a:xfrm>
            <a:off x="9245600" y="6351"/>
            <a:ext cx="2946400" cy="4443731"/>
          </a:xfrm>
          <a:prstGeom prst="rect">
            <a:avLst/>
          </a:prstGeom>
        </p:spPr>
        <p:txBody>
          <a:bodyPr/>
          <a:lstStyle/>
          <a:p>
            <a:r>
              <a:rPr lang="en-GB"/>
              <a:t>Click icon to add picture</a:t>
            </a:r>
            <a:endParaRPr lang="en-US"/>
          </a:p>
        </p:txBody>
      </p:sp>
      <p:sp>
        <p:nvSpPr>
          <p:cNvPr id="12" name="Picture Placeholder 11">
            <a:extLst>
              <a:ext uri="{FF2B5EF4-FFF2-40B4-BE49-F238E27FC236}">
                <a16:creationId xmlns:a16="http://schemas.microsoft.com/office/drawing/2014/main" id="{408A3DA7-2E2D-F341-B43B-326F56D61EA9}"/>
              </a:ext>
            </a:extLst>
          </p:cNvPr>
          <p:cNvSpPr>
            <a:spLocks noGrp="1"/>
          </p:cNvSpPr>
          <p:nvPr>
            <p:ph type="pic" sz="quarter" idx="12"/>
          </p:nvPr>
        </p:nvSpPr>
        <p:spPr>
          <a:xfrm>
            <a:off x="9245600" y="4515996"/>
            <a:ext cx="2946400" cy="2297555"/>
          </a:xfrm>
          <a:prstGeom prst="rect">
            <a:avLst/>
          </a:prstGeom>
        </p:spPr>
        <p:txBody>
          <a:bodyPr/>
          <a:lstStyle/>
          <a:p>
            <a:r>
              <a:rPr lang="en-GB"/>
              <a:t>Click icon to add picture</a:t>
            </a:r>
            <a:endParaRPr lang="en-US"/>
          </a:p>
        </p:txBody>
      </p:sp>
      <p:grpSp>
        <p:nvGrpSpPr>
          <p:cNvPr id="13" name="Group 12">
            <a:extLst>
              <a:ext uri="{FF2B5EF4-FFF2-40B4-BE49-F238E27FC236}">
                <a16:creationId xmlns:a16="http://schemas.microsoft.com/office/drawing/2014/main" id="{F1F206FE-5B41-E843-BA94-9F18FB646DEC}"/>
              </a:ext>
            </a:extLst>
          </p:cNvPr>
          <p:cNvGrpSpPr/>
          <p:nvPr userDrawn="1"/>
        </p:nvGrpSpPr>
        <p:grpSpPr>
          <a:xfrm>
            <a:off x="0" y="6813550"/>
            <a:ext cx="12192000" cy="50800"/>
            <a:chOff x="585589" y="2791976"/>
            <a:chExt cx="10914746" cy="1534040"/>
          </a:xfrm>
        </p:grpSpPr>
        <p:sp>
          <p:nvSpPr>
            <p:cNvPr id="14" name="Rectangle 13">
              <a:extLst>
                <a:ext uri="{FF2B5EF4-FFF2-40B4-BE49-F238E27FC236}">
                  <a16:creationId xmlns:a16="http://schemas.microsoft.com/office/drawing/2014/main" id="{01273161-F0FB-5543-9E49-1827B43BD386}"/>
                </a:ext>
              </a:extLst>
            </p:cNvPr>
            <p:cNvSpPr/>
            <p:nvPr userDrawn="1"/>
          </p:nvSpPr>
          <p:spPr>
            <a:xfrm rot="5400000">
              <a:off x="8386363" y="2767250"/>
              <a:ext cx="1534040" cy="1583491"/>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8BB360E4-6C48-014F-8CC5-9240D9BBA108}"/>
                </a:ext>
              </a:extLst>
            </p:cNvPr>
            <p:cNvSpPr/>
            <p:nvPr userDrawn="1"/>
          </p:nvSpPr>
          <p:spPr>
            <a:xfrm rot="5400000">
              <a:off x="9941572" y="2767250"/>
              <a:ext cx="1534035" cy="1583491"/>
            </a:xfrm>
            <a:prstGeom prst="rect">
              <a:avLst/>
            </a:prstGeom>
            <a:solidFill>
              <a:srgbClr val="69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00936B6-B0F7-5E44-9C3F-2B7B65C815B8}"/>
                </a:ext>
              </a:extLst>
            </p:cNvPr>
            <p:cNvSpPr/>
            <p:nvPr userDrawn="1"/>
          </p:nvSpPr>
          <p:spPr>
            <a:xfrm rot="5400000">
              <a:off x="6831153" y="2767250"/>
              <a:ext cx="1534040" cy="1583491"/>
            </a:xfrm>
            <a:prstGeom prst="rect">
              <a:avLst/>
            </a:prstGeom>
            <a:solidFill>
              <a:srgbClr val="ECA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1622331-F64D-254F-9609-0B62A8948B26}"/>
                </a:ext>
              </a:extLst>
            </p:cNvPr>
            <p:cNvSpPr/>
            <p:nvPr userDrawn="1"/>
          </p:nvSpPr>
          <p:spPr>
            <a:xfrm rot="5400000">
              <a:off x="5275943" y="2767250"/>
              <a:ext cx="1534040" cy="1583491"/>
            </a:xfrm>
            <a:prstGeom prst="rect">
              <a:avLst/>
            </a:prstGeom>
            <a:solidFill>
              <a:srgbClr val="434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776A10A-3647-E645-96C3-A88527EAF3D3}"/>
                </a:ext>
              </a:extLst>
            </p:cNvPr>
            <p:cNvSpPr/>
            <p:nvPr userDrawn="1"/>
          </p:nvSpPr>
          <p:spPr>
            <a:xfrm rot="5400000">
              <a:off x="3720734" y="2767250"/>
              <a:ext cx="1534040" cy="1583491"/>
            </a:xfrm>
            <a:prstGeom prst="rect">
              <a:avLst/>
            </a:prstGeom>
            <a:solidFill>
              <a:srgbClr val="829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98FE067-98D0-9242-B0AF-24FBEE71B5BA}"/>
                </a:ext>
              </a:extLst>
            </p:cNvPr>
            <p:cNvSpPr/>
            <p:nvPr userDrawn="1"/>
          </p:nvSpPr>
          <p:spPr>
            <a:xfrm rot="5400000">
              <a:off x="2165524" y="2767250"/>
              <a:ext cx="1534040" cy="1583491"/>
            </a:xfrm>
            <a:prstGeom prst="rect">
              <a:avLst/>
            </a:prstGeom>
            <a:solidFill>
              <a:srgbClr val="555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244F4E1-4EC6-1A42-AD70-37700BFFE226}"/>
                </a:ext>
              </a:extLst>
            </p:cNvPr>
            <p:cNvSpPr/>
            <p:nvPr userDrawn="1"/>
          </p:nvSpPr>
          <p:spPr>
            <a:xfrm rot="5400000">
              <a:off x="610315" y="2767250"/>
              <a:ext cx="1534040" cy="1583491"/>
            </a:xfrm>
            <a:prstGeom prst="rect">
              <a:avLst/>
            </a:prstGeom>
            <a:solidFill>
              <a:srgbClr val="A4A4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1" name="Picture 20">
            <a:extLst>
              <a:ext uri="{FF2B5EF4-FFF2-40B4-BE49-F238E27FC236}">
                <a16:creationId xmlns:a16="http://schemas.microsoft.com/office/drawing/2014/main" id="{7A701169-22A5-6846-8690-227472AD19A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flipV="1">
            <a:off x="669562" y="1084876"/>
            <a:ext cx="1214274" cy="45719"/>
          </a:xfrm>
          <a:prstGeom prst="rect">
            <a:avLst/>
          </a:prstGeom>
        </p:spPr>
      </p:pic>
      <p:sp>
        <p:nvSpPr>
          <p:cNvPr id="22" name="Title 1">
            <a:extLst>
              <a:ext uri="{FF2B5EF4-FFF2-40B4-BE49-F238E27FC236}">
                <a16:creationId xmlns:a16="http://schemas.microsoft.com/office/drawing/2014/main" id="{8BA71CF4-581A-8849-A8C8-8C72FA9BDD73}"/>
              </a:ext>
            </a:extLst>
          </p:cNvPr>
          <p:cNvSpPr>
            <a:spLocks noGrp="1"/>
          </p:cNvSpPr>
          <p:nvPr>
            <p:ph type="title"/>
          </p:nvPr>
        </p:nvSpPr>
        <p:spPr>
          <a:xfrm>
            <a:off x="599965" y="427832"/>
            <a:ext cx="8102601" cy="677955"/>
          </a:xfrm>
          <a:prstGeom prst="rect">
            <a:avLst/>
          </a:prstGeom>
        </p:spPr>
        <p:txBody>
          <a:bodyPr/>
          <a:lstStyle>
            <a:lvl1pPr marL="0" marR="0" indent="0" algn="l" defTabSz="914423" rtl="0" eaLnBrk="1" fontAlgn="base" latinLnBrk="0" hangingPunct="1">
              <a:lnSpc>
                <a:spcPct val="100000"/>
              </a:lnSpc>
              <a:spcBef>
                <a:spcPct val="0"/>
              </a:spcBef>
              <a:spcAft>
                <a:spcPct val="0"/>
              </a:spcAft>
              <a:tabLst/>
              <a:defRPr sz="3600">
                <a:solidFill>
                  <a:srgbClr val="682622"/>
                </a:solidFill>
              </a:defRPr>
            </a:lvl1pPr>
          </a:lstStyle>
          <a:p>
            <a:pPr lvl="0"/>
            <a:r>
              <a:rPr lang="en-GB" noProof="0"/>
              <a:t>Click to edit Master title style</a:t>
            </a:r>
            <a:endParaRPr lang="en-US" noProof="0"/>
          </a:p>
        </p:txBody>
      </p:sp>
    </p:spTree>
    <p:extLst>
      <p:ext uri="{BB962C8B-B14F-4D97-AF65-F5344CB8AC3E}">
        <p14:creationId xmlns:p14="http://schemas.microsoft.com/office/powerpoint/2010/main" val="35022112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REEFORM with color line at bottom">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82CB052-5B31-D543-9ADA-7FAAFC65B78F}"/>
              </a:ext>
            </a:extLst>
          </p:cNvPr>
          <p:cNvSpPr txBox="1"/>
          <p:nvPr userDrawn="1"/>
        </p:nvSpPr>
        <p:spPr>
          <a:xfrm>
            <a:off x="11391722"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dirty="0">
              <a:solidFill>
                <a:srgbClr val="762123"/>
              </a:solidFill>
              <a:latin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id="{6E9322C6-C587-1D48-8CD0-DF5E20F1041C}"/>
              </a:ext>
            </a:extLst>
          </p:cNvPr>
          <p:cNvGrpSpPr/>
          <p:nvPr userDrawn="1"/>
        </p:nvGrpSpPr>
        <p:grpSpPr>
          <a:xfrm>
            <a:off x="0" y="6813550"/>
            <a:ext cx="12192000" cy="50800"/>
            <a:chOff x="585589" y="2791976"/>
            <a:chExt cx="10914746" cy="1534040"/>
          </a:xfrm>
        </p:grpSpPr>
        <p:sp>
          <p:nvSpPr>
            <p:cNvPr id="8" name="Rectangle 7">
              <a:extLst>
                <a:ext uri="{FF2B5EF4-FFF2-40B4-BE49-F238E27FC236}">
                  <a16:creationId xmlns:a16="http://schemas.microsoft.com/office/drawing/2014/main" id="{E67DC24E-3A0A-2848-A3C9-FD558AD8D715}"/>
                </a:ext>
              </a:extLst>
            </p:cNvPr>
            <p:cNvSpPr/>
            <p:nvPr userDrawn="1"/>
          </p:nvSpPr>
          <p:spPr>
            <a:xfrm rot="5400000">
              <a:off x="8386363" y="2767250"/>
              <a:ext cx="1534040" cy="1583491"/>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EE268FC4-5196-F847-8AA6-92725CE96FB6}"/>
                </a:ext>
              </a:extLst>
            </p:cNvPr>
            <p:cNvSpPr/>
            <p:nvPr userDrawn="1"/>
          </p:nvSpPr>
          <p:spPr>
            <a:xfrm rot="5400000">
              <a:off x="9941572" y="2767250"/>
              <a:ext cx="1534035" cy="1583491"/>
            </a:xfrm>
            <a:prstGeom prst="rect">
              <a:avLst/>
            </a:prstGeom>
            <a:solidFill>
              <a:srgbClr val="69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C3984C5-DBDD-C047-A0AB-FF56FDD448E8}"/>
                </a:ext>
              </a:extLst>
            </p:cNvPr>
            <p:cNvSpPr/>
            <p:nvPr userDrawn="1"/>
          </p:nvSpPr>
          <p:spPr>
            <a:xfrm rot="5400000">
              <a:off x="6831153" y="2767250"/>
              <a:ext cx="1534040" cy="1583491"/>
            </a:xfrm>
            <a:prstGeom prst="rect">
              <a:avLst/>
            </a:prstGeom>
            <a:solidFill>
              <a:srgbClr val="ECA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524044B-D658-B241-A574-6EE263647D4D}"/>
                </a:ext>
              </a:extLst>
            </p:cNvPr>
            <p:cNvSpPr/>
            <p:nvPr userDrawn="1"/>
          </p:nvSpPr>
          <p:spPr>
            <a:xfrm rot="5400000">
              <a:off x="5275943" y="2767250"/>
              <a:ext cx="1534040" cy="1583491"/>
            </a:xfrm>
            <a:prstGeom prst="rect">
              <a:avLst/>
            </a:prstGeom>
            <a:solidFill>
              <a:srgbClr val="434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9667B03-8D46-2D4F-BD1D-5194B43466A0}"/>
                </a:ext>
              </a:extLst>
            </p:cNvPr>
            <p:cNvSpPr/>
            <p:nvPr userDrawn="1"/>
          </p:nvSpPr>
          <p:spPr>
            <a:xfrm rot="5400000">
              <a:off x="3720734" y="2767250"/>
              <a:ext cx="1534040" cy="1583491"/>
            </a:xfrm>
            <a:prstGeom prst="rect">
              <a:avLst/>
            </a:prstGeom>
            <a:solidFill>
              <a:srgbClr val="829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29DF6EF-3483-6342-A767-138F40C0E8A7}"/>
                </a:ext>
              </a:extLst>
            </p:cNvPr>
            <p:cNvSpPr/>
            <p:nvPr userDrawn="1"/>
          </p:nvSpPr>
          <p:spPr>
            <a:xfrm rot="5400000">
              <a:off x="2165524" y="2767250"/>
              <a:ext cx="1534040" cy="1583491"/>
            </a:xfrm>
            <a:prstGeom prst="rect">
              <a:avLst/>
            </a:prstGeom>
            <a:solidFill>
              <a:srgbClr val="555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74F07F4-1BC1-CA45-AE0C-153610498E57}"/>
                </a:ext>
              </a:extLst>
            </p:cNvPr>
            <p:cNvSpPr/>
            <p:nvPr userDrawn="1"/>
          </p:nvSpPr>
          <p:spPr>
            <a:xfrm rot="5400000">
              <a:off x="610315" y="2767250"/>
              <a:ext cx="1534040" cy="1583491"/>
            </a:xfrm>
            <a:prstGeom prst="rect">
              <a:avLst/>
            </a:prstGeom>
            <a:solidFill>
              <a:srgbClr val="A4A4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16">
            <a:extLst>
              <a:ext uri="{FF2B5EF4-FFF2-40B4-BE49-F238E27FC236}">
                <a16:creationId xmlns:a16="http://schemas.microsoft.com/office/drawing/2014/main" id="{F0F53FA6-A200-FB4E-8389-EB0EFD21D6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66868" y="6126838"/>
            <a:ext cx="1109673" cy="539750"/>
          </a:xfrm>
          <a:prstGeom prst="rect">
            <a:avLst/>
          </a:prstGeom>
        </p:spPr>
      </p:pic>
    </p:spTree>
    <p:extLst>
      <p:ext uri="{BB962C8B-B14F-4D97-AF65-F5344CB8AC3E}">
        <p14:creationId xmlns:p14="http://schemas.microsoft.com/office/powerpoint/2010/main" val="41665407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REEFORM layout logo on right">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82CB052-5B31-D543-9ADA-7FAAFC65B78F}"/>
              </a:ext>
            </a:extLst>
          </p:cNvPr>
          <p:cNvSpPr txBox="1"/>
          <p:nvPr userDrawn="1"/>
        </p:nvSpPr>
        <p:spPr>
          <a:xfrm>
            <a:off x="11391722"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dirty="0">
              <a:solidFill>
                <a:srgbClr val="762123"/>
              </a:solidFill>
              <a:latin typeface="Calibri" panose="020F0502020204030204" pitchFamily="34" charset="0"/>
              <a:cs typeface="Calibri" panose="020F0502020204030204" pitchFamily="34" charset="0"/>
            </a:endParaRPr>
          </a:p>
        </p:txBody>
      </p:sp>
      <p:pic>
        <p:nvPicPr>
          <p:cNvPr id="15" name="Picture 14">
            <a:extLst>
              <a:ext uri="{FF2B5EF4-FFF2-40B4-BE49-F238E27FC236}">
                <a16:creationId xmlns:a16="http://schemas.microsoft.com/office/drawing/2014/main" id="{6B6A0D8B-E5E2-6C46-BB9F-3A02CA07A8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66868" y="6126838"/>
            <a:ext cx="1109673" cy="539750"/>
          </a:xfrm>
          <a:prstGeom prst="rect">
            <a:avLst/>
          </a:prstGeom>
        </p:spPr>
      </p:pic>
    </p:spTree>
    <p:extLst>
      <p:ext uri="{BB962C8B-B14F-4D97-AF65-F5344CB8AC3E}">
        <p14:creationId xmlns:p14="http://schemas.microsoft.com/office/powerpoint/2010/main" val="8485252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REEFORM layout logo on lef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B06B0D-7153-6B4E-9868-BA7A83CC2C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7955" y="6126838"/>
            <a:ext cx="1109673" cy="539750"/>
          </a:xfrm>
          <a:prstGeom prst="rect">
            <a:avLst/>
          </a:prstGeom>
        </p:spPr>
      </p:pic>
      <p:sp>
        <p:nvSpPr>
          <p:cNvPr id="6" name="TextBox 5">
            <a:extLst>
              <a:ext uri="{FF2B5EF4-FFF2-40B4-BE49-F238E27FC236}">
                <a16:creationId xmlns:a16="http://schemas.microsoft.com/office/drawing/2014/main" id="{24A3A656-7FED-6741-943F-96B4C3CAF8DA}"/>
              </a:ext>
            </a:extLst>
          </p:cNvPr>
          <p:cNvSpPr txBox="1"/>
          <p:nvPr userDrawn="1"/>
        </p:nvSpPr>
        <p:spPr>
          <a:xfrm>
            <a:off x="11391722"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dirty="0">
              <a:solidFill>
                <a:srgbClr val="76212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1178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END P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9ADD47A-4774-7A42-B569-D540230C8144}"/>
              </a:ext>
            </a:extLst>
          </p:cNvPr>
          <p:cNvSpPr>
            <a:spLocks noGrp="1"/>
          </p:cNvSpPr>
          <p:nvPr>
            <p:ph type="pic" sz="quarter" idx="10"/>
          </p:nvPr>
        </p:nvSpPr>
        <p:spPr>
          <a:xfrm>
            <a:off x="400596" y="322326"/>
            <a:ext cx="11376551" cy="4782551"/>
          </a:xfrm>
          <a:prstGeom prst="rect">
            <a:avLst/>
          </a:prstGeom>
        </p:spPr>
        <p:txBody>
          <a:bodyPr/>
          <a:lstStyle/>
          <a:p>
            <a:r>
              <a:rPr lang="en-GB"/>
              <a:t>Click icon to add picture</a:t>
            </a:r>
            <a:endParaRPr lang="en-US"/>
          </a:p>
        </p:txBody>
      </p:sp>
      <p:pic>
        <p:nvPicPr>
          <p:cNvPr id="11" name="Picture 10" descr="A screenshot of a cell phone&#10;&#10;Description automatically generated">
            <a:extLst>
              <a:ext uri="{FF2B5EF4-FFF2-40B4-BE49-F238E27FC236}">
                <a16:creationId xmlns:a16="http://schemas.microsoft.com/office/drawing/2014/main" id="{64DE68C1-B323-774D-90A8-64C2ED56492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0594" y="5178660"/>
            <a:ext cx="11425780" cy="1534374"/>
          </a:xfrm>
          <a:prstGeom prst="rect">
            <a:avLst/>
          </a:prstGeom>
        </p:spPr>
      </p:pic>
    </p:spTree>
    <p:extLst>
      <p:ext uri="{BB962C8B-B14F-4D97-AF65-F5344CB8AC3E}">
        <p14:creationId xmlns:p14="http://schemas.microsoft.com/office/powerpoint/2010/main" val="38916186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REEFORM">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69159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B06B0D-7153-6B4E-9868-BA7A83CC2C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66868" y="6126838"/>
            <a:ext cx="1109673" cy="539750"/>
          </a:xfrm>
          <a:prstGeom prst="rect">
            <a:avLst/>
          </a:prstGeom>
        </p:spPr>
      </p:pic>
      <p:pic>
        <p:nvPicPr>
          <p:cNvPr id="4" name="Picture 3">
            <a:extLst>
              <a:ext uri="{FF2B5EF4-FFF2-40B4-BE49-F238E27FC236}">
                <a16:creationId xmlns:a16="http://schemas.microsoft.com/office/drawing/2014/main" id="{93BA449E-F27E-644F-A4A8-C09F4C86905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18270" y="1718180"/>
            <a:ext cx="12890197" cy="2995749"/>
          </a:xfrm>
          <a:prstGeom prst="rect">
            <a:avLst/>
          </a:prstGeom>
        </p:spPr>
      </p:pic>
      <p:sp>
        <p:nvSpPr>
          <p:cNvPr id="6" name="Text Placeholder 6">
            <a:extLst>
              <a:ext uri="{FF2B5EF4-FFF2-40B4-BE49-F238E27FC236}">
                <a16:creationId xmlns:a16="http://schemas.microsoft.com/office/drawing/2014/main" id="{F1943429-9B7A-3041-800B-A6D8BB485F74}"/>
              </a:ext>
            </a:extLst>
          </p:cNvPr>
          <p:cNvSpPr>
            <a:spLocks noGrp="1"/>
          </p:cNvSpPr>
          <p:nvPr>
            <p:ph type="body" sz="quarter" idx="10" hasCustomPrompt="1"/>
          </p:nvPr>
        </p:nvSpPr>
        <p:spPr>
          <a:xfrm>
            <a:off x="1213783" y="2911254"/>
            <a:ext cx="9826091" cy="609600"/>
          </a:xfrm>
          <a:prstGeom prst="rect">
            <a:avLst/>
          </a:prstGeom>
        </p:spPr>
        <p:txBody>
          <a:bodyPr>
            <a:normAutofit/>
          </a:bodyPr>
          <a:lstStyle>
            <a:lvl1pPr marL="0" indent="0" algn="ctr">
              <a:buNone/>
              <a:defRPr sz="3600" b="0" i="0">
                <a:solidFill>
                  <a:schemeClr val="bg1"/>
                </a:solidFill>
                <a:latin typeface="Calibri Light" panose="020F0302020204030204" pitchFamily="34" charset="0"/>
                <a:cs typeface="Calibri Light" panose="020F0302020204030204" pitchFamily="34" charset="0"/>
              </a:defRPr>
            </a:lvl1pPr>
          </a:lstStyle>
          <a:p>
            <a:pPr lvl="0"/>
            <a:r>
              <a:rPr lang="en-US" dirty="0"/>
              <a:t>SEPARATOR PAGE: TITLE GOES HERE</a:t>
            </a:r>
          </a:p>
        </p:txBody>
      </p:sp>
    </p:spTree>
    <p:extLst>
      <p:ext uri="{BB962C8B-B14F-4D97-AF65-F5344CB8AC3E}">
        <p14:creationId xmlns:p14="http://schemas.microsoft.com/office/powerpoint/2010/main" val="1064109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10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0-#ppt_w/2"/>
                          </p:val>
                        </p:tav>
                        <p:tav tm="100000">
                          <p:val>
                            <p:strVal val="#ppt_x"/>
                          </p:val>
                        </p:tav>
                      </p:tavLst>
                    </p:anim>
                    <p:anim calcmode="lin" valueType="num">
                      <p:cBhvr additive="base">
                        <p:cTn dur="100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page 1">
    <p:spTree>
      <p:nvGrpSpPr>
        <p:cNvPr id="1" name=""/>
        <p:cNvGrpSpPr/>
        <p:nvPr/>
      </p:nvGrpSpPr>
      <p:grpSpPr>
        <a:xfrm>
          <a:off x="0" y="0"/>
          <a:ext cx="0" cy="0"/>
          <a:chOff x="0" y="0"/>
          <a:chExt cx="0" cy="0"/>
        </a:xfrm>
      </p:grpSpPr>
      <p:grpSp>
        <p:nvGrpSpPr>
          <p:cNvPr id="3" name="Group 1">
            <a:extLst>
              <a:ext uri="{FF2B5EF4-FFF2-40B4-BE49-F238E27FC236}">
                <a16:creationId xmlns:a16="http://schemas.microsoft.com/office/drawing/2014/main" id="{C263954A-2299-BA49-95D4-E8C04234B5B1}"/>
              </a:ext>
            </a:extLst>
          </p:cNvPr>
          <p:cNvGrpSpPr>
            <a:grpSpLocks/>
          </p:cNvGrpSpPr>
          <p:nvPr/>
        </p:nvGrpSpPr>
        <p:grpSpPr bwMode="auto">
          <a:xfrm>
            <a:off x="0" y="6813550"/>
            <a:ext cx="12192000" cy="50800"/>
            <a:chOff x="0" y="6813551"/>
            <a:chExt cx="12192000" cy="50800"/>
          </a:xfrm>
        </p:grpSpPr>
        <p:sp>
          <p:nvSpPr>
            <p:cNvPr id="5" name="Rectangle 4">
              <a:extLst>
                <a:ext uri="{FF2B5EF4-FFF2-40B4-BE49-F238E27FC236}">
                  <a16:creationId xmlns:a16="http://schemas.microsoft.com/office/drawing/2014/main" id="{708966A6-F4B1-2A4E-BCF7-4A0ED13CD4F3}"/>
                </a:ext>
              </a:extLst>
            </p:cNvPr>
            <p:cNvSpPr/>
            <p:nvPr/>
          </p:nvSpPr>
          <p:spPr>
            <a:xfrm rot="5400000">
              <a:off x="9545638" y="5954713"/>
              <a:ext cx="50800" cy="1768475"/>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endParaRPr lang="en-US"/>
            </a:p>
          </p:txBody>
        </p:sp>
        <p:sp>
          <p:nvSpPr>
            <p:cNvPr id="6" name="Rectangle 5">
              <a:extLst>
                <a:ext uri="{FF2B5EF4-FFF2-40B4-BE49-F238E27FC236}">
                  <a16:creationId xmlns:a16="http://schemas.microsoft.com/office/drawing/2014/main" id="{146EB4FE-CA6F-FA4A-A64E-AE97A87DC205}"/>
                </a:ext>
              </a:extLst>
            </p:cNvPr>
            <p:cNvSpPr/>
            <p:nvPr/>
          </p:nvSpPr>
          <p:spPr>
            <a:xfrm rot="5400000">
              <a:off x="11282363" y="5954713"/>
              <a:ext cx="50800" cy="1768475"/>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Rectangle 6">
              <a:extLst>
                <a:ext uri="{FF2B5EF4-FFF2-40B4-BE49-F238E27FC236}">
                  <a16:creationId xmlns:a16="http://schemas.microsoft.com/office/drawing/2014/main" id="{05BB8223-AA0B-9548-B594-7267CE0B187A}"/>
                </a:ext>
              </a:extLst>
            </p:cNvPr>
            <p:cNvSpPr/>
            <p:nvPr/>
          </p:nvSpPr>
          <p:spPr>
            <a:xfrm rot="5400000">
              <a:off x="7807326" y="5954713"/>
              <a:ext cx="50800" cy="1768475"/>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id="{D7A91E66-86E5-E846-9D4D-B6D0C419371F}"/>
                </a:ext>
              </a:extLst>
            </p:cNvPr>
            <p:cNvSpPr/>
            <p:nvPr/>
          </p:nvSpPr>
          <p:spPr>
            <a:xfrm rot="5400000">
              <a:off x="6070601" y="5954713"/>
              <a:ext cx="50800" cy="1768475"/>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Rectangle 8">
              <a:extLst>
                <a:ext uri="{FF2B5EF4-FFF2-40B4-BE49-F238E27FC236}">
                  <a16:creationId xmlns:a16="http://schemas.microsoft.com/office/drawing/2014/main" id="{B943BE3D-9E3C-8F41-B650-38F814366134}"/>
                </a:ext>
              </a:extLst>
            </p:cNvPr>
            <p:cNvSpPr/>
            <p:nvPr/>
          </p:nvSpPr>
          <p:spPr>
            <a:xfrm rot="5400000">
              <a:off x="4333876" y="5954713"/>
              <a:ext cx="50800" cy="1768475"/>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Rectangle 9">
              <a:extLst>
                <a:ext uri="{FF2B5EF4-FFF2-40B4-BE49-F238E27FC236}">
                  <a16:creationId xmlns:a16="http://schemas.microsoft.com/office/drawing/2014/main" id="{5A37F4F4-B8BE-3C4F-8BF9-1CE5001E4BE8}"/>
                </a:ext>
              </a:extLst>
            </p:cNvPr>
            <p:cNvSpPr/>
            <p:nvPr/>
          </p:nvSpPr>
          <p:spPr>
            <a:xfrm rot="5400000">
              <a:off x="2596357" y="5953919"/>
              <a:ext cx="50800" cy="177006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Rectangle 10">
              <a:extLst>
                <a:ext uri="{FF2B5EF4-FFF2-40B4-BE49-F238E27FC236}">
                  <a16:creationId xmlns:a16="http://schemas.microsoft.com/office/drawing/2014/main" id="{F7E11B8E-8E1C-814E-8B1B-E8B14A122774}"/>
                </a:ext>
              </a:extLst>
            </p:cNvPr>
            <p:cNvSpPr/>
            <p:nvPr/>
          </p:nvSpPr>
          <p:spPr>
            <a:xfrm rot="5400000">
              <a:off x="858838" y="5954713"/>
              <a:ext cx="50800" cy="1768475"/>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sp>
        <p:nvSpPr>
          <p:cNvPr id="12" name="TextBox 9">
            <a:extLst>
              <a:ext uri="{FF2B5EF4-FFF2-40B4-BE49-F238E27FC236}">
                <a16:creationId xmlns:a16="http://schemas.microsoft.com/office/drawing/2014/main" id="{05C3ECAE-6AA4-EC4F-81B2-FD31224B3C20}"/>
              </a:ext>
            </a:extLst>
          </p:cNvPr>
          <p:cNvSpPr txBox="1">
            <a:spLocks noChangeArrowheads="1"/>
          </p:cNvSpPr>
          <p:nvPr/>
        </p:nvSpPr>
        <p:spPr bwMode="auto">
          <a:xfrm>
            <a:off x="9788525" y="1744663"/>
            <a:ext cx="16795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en-US" altLang="en-KE" sz="1000" i="1">
                <a:solidFill>
                  <a:srgbClr val="7F7F7F"/>
                </a:solidFill>
                <a:latin typeface="Calibri" panose="020F0502020204030204" pitchFamily="34" charset="0"/>
                <a:cs typeface="Calibri" panose="020F0502020204030204" pitchFamily="34" charset="0"/>
              </a:rPr>
              <a:t>Better lives through livestock</a:t>
            </a:r>
          </a:p>
        </p:txBody>
      </p:sp>
      <p:pic>
        <p:nvPicPr>
          <p:cNvPr id="14" name="Picture 11">
            <a:extLst>
              <a:ext uri="{FF2B5EF4-FFF2-40B4-BE49-F238E27FC236}">
                <a16:creationId xmlns:a16="http://schemas.microsoft.com/office/drawing/2014/main" id="{7C76D6E1-23CD-7943-AC38-FA212503C6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585788" y="3043238"/>
            <a:ext cx="10113962" cy="7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2">
            <a:extLst>
              <a:ext uri="{FF2B5EF4-FFF2-40B4-BE49-F238E27FC236}">
                <a16:creationId xmlns:a16="http://schemas.microsoft.com/office/drawing/2014/main" id="{417D4FD1-42F9-3A4A-AA57-53223C7CF1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13" y="5753100"/>
            <a:ext cx="1354137"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ctrTitle"/>
          </p:nvPr>
        </p:nvSpPr>
        <p:spPr>
          <a:xfrm>
            <a:off x="585590" y="1630891"/>
            <a:ext cx="10688137" cy="1390342"/>
          </a:xfrm>
          <a:prstGeom prst="rect">
            <a:avLst/>
          </a:prstGeom>
        </p:spPr>
        <p:txBody>
          <a:bodyPr>
            <a:normAutofit/>
          </a:bodyPr>
          <a:lstStyle>
            <a:lvl1pPr>
              <a:defRPr>
                <a:solidFill>
                  <a:srgbClr val="712C3D"/>
                </a:solidFill>
              </a:defRPr>
            </a:lvl1pPr>
          </a:lstStyle>
          <a:p>
            <a:r>
              <a:rPr lang="en-US"/>
              <a:t>Click to edit Master title style</a:t>
            </a:r>
          </a:p>
        </p:txBody>
      </p:sp>
      <p:pic>
        <p:nvPicPr>
          <p:cNvPr id="16" name="Picture 15" descr="Map&#10;&#10;Description automatically generated">
            <a:extLst>
              <a:ext uri="{FF2B5EF4-FFF2-40B4-BE49-F238E27FC236}">
                <a16:creationId xmlns:a16="http://schemas.microsoft.com/office/drawing/2014/main" id="{FD67BD51-5A47-5242-8079-0409A32463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21634" y="-99195"/>
            <a:ext cx="2956232" cy="2091508"/>
          </a:xfrm>
          <a:prstGeom prst="rect">
            <a:avLst/>
          </a:prstGeom>
        </p:spPr>
      </p:pic>
    </p:spTree>
    <p:extLst>
      <p:ext uri="{BB962C8B-B14F-4D97-AF65-F5344CB8AC3E}">
        <p14:creationId xmlns:p14="http://schemas.microsoft.com/office/powerpoint/2010/main" val="32299113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page 1">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E8AAAE71-6966-984D-939C-3DE2CB26C7F3}"/>
              </a:ext>
            </a:extLst>
          </p:cNvPr>
          <p:cNvSpPr txBox="1">
            <a:spLocks noChangeArrowheads="1"/>
          </p:cNvSpPr>
          <p:nvPr/>
        </p:nvSpPr>
        <p:spPr bwMode="auto">
          <a:xfrm>
            <a:off x="10221913" y="1246188"/>
            <a:ext cx="16795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en-US" altLang="en-KE" sz="1000" i="1">
                <a:solidFill>
                  <a:srgbClr val="7F7F7F"/>
                </a:solidFill>
                <a:latin typeface="Calibri" panose="020F0502020204030204" pitchFamily="34" charset="0"/>
                <a:cs typeface="Calibri" panose="020F0502020204030204" pitchFamily="34" charset="0"/>
              </a:rPr>
              <a:t>Better lives through livestock</a:t>
            </a:r>
          </a:p>
        </p:txBody>
      </p:sp>
      <p:grpSp>
        <p:nvGrpSpPr>
          <p:cNvPr id="5" name="Group 2">
            <a:extLst>
              <a:ext uri="{FF2B5EF4-FFF2-40B4-BE49-F238E27FC236}">
                <a16:creationId xmlns:a16="http://schemas.microsoft.com/office/drawing/2014/main" id="{EA446260-BB98-7A48-9BB1-5024BF35BCEC}"/>
              </a:ext>
            </a:extLst>
          </p:cNvPr>
          <p:cNvGrpSpPr>
            <a:grpSpLocks/>
          </p:cNvGrpSpPr>
          <p:nvPr/>
        </p:nvGrpSpPr>
        <p:grpSpPr bwMode="auto">
          <a:xfrm>
            <a:off x="0" y="6813550"/>
            <a:ext cx="12192000" cy="50800"/>
            <a:chOff x="0" y="6813551"/>
            <a:chExt cx="12192000" cy="50800"/>
          </a:xfrm>
        </p:grpSpPr>
        <p:sp>
          <p:nvSpPr>
            <p:cNvPr id="6" name="Rectangle 5">
              <a:extLst>
                <a:ext uri="{FF2B5EF4-FFF2-40B4-BE49-F238E27FC236}">
                  <a16:creationId xmlns:a16="http://schemas.microsoft.com/office/drawing/2014/main" id="{B9E2A312-72A6-8645-85C5-5EBC1328AB78}"/>
                </a:ext>
              </a:extLst>
            </p:cNvPr>
            <p:cNvSpPr/>
            <p:nvPr/>
          </p:nvSpPr>
          <p:spPr>
            <a:xfrm rot="5400000">
              <a:off x="9545638" y="5954713"/>
              <a:ext cx="50800" cy="1768475"/>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endParaRPr lang="en-US"/>
            </a:p>
          </p:txBody>
        </p:sp>
        <p:sp>
          <p:nvSpPr>
            <p:cNvPr id="7" name="Rectangle 6">
              <a:extLst>
                <a:ext uri="{FF2B5EF4-FFF2-40B4-BE49-F238E27FC236}">
                  <a16:creationId xmlns:a16="http://schemas.microsoft.com/office/drawing/2014/main" id="{E0E92363-8635-3C4C-A2F6-CA9F9C69EF1C}"/>
                </a:ext>
              </a:extLst>
            </p:cNvPr>
            <p:cNvSpPr/>
            <p:nvPr/>
          </p:nvSpPr>
          <p:spPr>
            <a:xfrm rot="5400000">
              <a:off x="11282363" y="5954713"/>
              <a:ext cx="50800" cy="1768475"/>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id="{DFC258CB-5757-8D47-AB57-0BD229602154}"/>
                </a:ext>
              </a:extLst>
            </p:cNvPr>
            <p:cNvSpPr/>
            <p:nvPr/>
          </p:nvSpPr>
          <p:spPr>
            <a:xfrm rot="5400000">
              <a:off x="7807326" y="5954713"/>
              <a:ext cx="50800" cy="1768475"/>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Rectangle 8">
              <a:extLst>
                <a:ext uri="{FF2B5EF4-FFF2-40B4-BE49-F238E27FC236}">
                  <a16:creationId xmlns:a16="http://schemas.microsoft.com/office/drawing/2014/main" id="{4B708E28-CA18-5D4E-887C-D21719A7D79D}"/>
                </a:ext>
              </a:extLst>
            </p:cNvPr>
            <p:cNvSpPr/>
            <p:nvPr/>
          </p:nvSpPr>
          <p:spPr>
            <a:xfrm rot="5400000">
              <a:off x="6070601" y="5954713"/>
              <a:ext cx="50800" cy="1768475"/>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Rectangle 9">
              <a:extLst>
                <a:ext uri="{FF2B5EF4-FFF2-40B4-BE49-F238E27FC236}">
                  <a16:creationId xmlns:a16="http://schemas.microsoft.com/office/drawing/2014/main" id="{76DD1515-3A2D-AE43-AB5C-B3A0DF18AEA9}"/>
                </a:ext>
              </a:extLst>
            </p:cNvPr>
            <p:cNvSpPr/>
            <p:nvPr/>
          </p:nvSpPr>
          <p:spPr>
            <a:xfrm rot="5400000">
              <a:off x="4333876" y="5954713"/>
              <a:ext cx="50800" cy="1768475"/>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Rectangle 10">
              <a:extLst>
                <a:ext uri="{FF2B5EF4-FFF2-40B4-BE49-F238E27FC236}">
                  <a16:creationId xmlns:a16="http://schemas.microsoft.com/office/drawing/2014/main" id="{AE8E91A9-A022-594F-94BC-2AD52B75A7A3}"/>
                </a:ext>
              </a:extLst>
            </p:cNvPr>
            <p:cNvSpPr/>
            <p:nvPr/>
          </p:nvSpPr>
          <p:spPr>
            <a:xfrm rot="5400000">
              <a:off x="2596357" y="5953919"/>
              <a:ext cx="50800" cy="177006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Rectangle 11">
              <a:extLst>
                <a:ext uri="{FF2B5EF4-FFF2-40B4-BE49-F238E27FC236}">
                  <a16:creationId xmlns:a16="http://schemas.microsoft.com/office/drawing/2014/main" id="{9247F472-163E-2745-B7AD-783EC289124B}"/>
                </a:ext>
              </a:extLst>
            </p:cNvPr>
            <p:cNvSpPr/>
            <p:nvPr/>
          </p:nvSpPr>
          <p:spPr>
            <a:xfrm rot="5400000">
              <a:off x="858838" y="5954713"/>
              <a:ext cx="50800" cy="1768475"/>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3" name="Picture 10">
            <a:extLst>
              <a:ext uri="{FF2B5EF4-FFF2-40B4-BE49-F238E27FC236}">
                <a16:creationId xmlns:a16="http://schemas.microsoft.com/office/drawing/2014/main" id="{EF02C66B-623C-0548-A7CD-2E30C59D5F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585788" y="3043238"/>
            <a:ext cx="10113962" cy="7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a:extLst>
              <a:ext uri="{FF2B5EF4-FFF2-40B4-BE49-F238E27FC236}">
                <a16:creationId xmlns:a16="http://schemas.microsoft.com/office/drawing/2014/main" id="{0F53DA01-FBFF-E44A-B075-0E36664DAE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13" y="5753100"/>
            <a:ext cx="1354137"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2">
            <a:extLst>
              <a:ext uri="{FF2B5EF4-FFF2-40B4-BE49-F238E27FC236}">
                <a16:creationId xmlns:a16="http://schemas.microsoft.com/office/drawing/2014/main" id="{DAB45DE1-CEF4-A145-BA81-DF9D40936C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80638" y="250825"/>
            <a:ext cx="1765300"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ctrTitle"/>
          </p:nvPr>
        </p:nvSpPr>
        <p:spPr>
          <a:xfrm>
            <a:off x="585590" y="1630891"/>
            <a:ext cx="10688137" cy="1390342"/>
          </a:xfrm>
          <a:prstGeom prst="rect">
            <a:avLst/>
          </a:prstGeom>
        </p:spPr>
        <p:txBody>
          <a:bodyPr>
            <a:normAutofit/>
          </a:bodyPr>
          <a:lstStyle>
            <a:lvl1pPr>
              <a:defRPr>
                <a:solidFill>
                  <a:srgbClr val="712C3D"/>
                </a:solidFill>
              </a:defRPr>
            </a:lvl1pPr>
          </a:lstStyle>
          <a:p>
            <a:r>
              <a:rPr lang="en-US"/>
              <a:t>Click to edit Master title style</a:t>
            </a:r>
          </a:p>
        </p:txBody>
      </p:sp>
    </p:spTree>
    <p:extLst>
      <p:ext uri="{BB962C8B-B14F-4D97-AF65-F5344CB8AC3E}">
        <p14:creationId xmlns:p14="http://schemas.microsoft.com/office/powerpoint/2010/main" val="39714367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page 1">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FA1489B6-F0A8-8545-8C8B-E9F3A4D37EA2}"/>
              </a:ext>
            </a:extLst>
          </p:cNvPr>
          <p:cNvSpPr txBox="1">
            <a:spLocks noChangeArrowheads="1"/>
          </p:cNvSpPr>
          <p:nvPr/>
        </p:nvSpPr>
        <p:spPr bwMode="auto">
          <a:xfrm>
            <a:off x="10221913" y="1246188"/>
            <a:ext cx="16795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en-US" altLang="en-KE" sz="1000" i="1">
                <a:solidFill>
                  <a:srgbClr val="7F7F7F"/>
                </a:solidFill>
                <a:latin typeface="Calibri" panose="020F0502020204030204" pitchFamily="34" charset="0"/>
                <a:cs typeface="Calibri" panose="020F0502020204030204" pitchFamily="34" charset="0"/>
              </a:rPr>
              <a:t>Better lives through livestock</a:t>
            </a:r>
          </a:p>
        </p:txBody>
      </p:sp>
      <p:grpSp>
        <p:nvGrpSpPr>
          <p:cNvPr id="5" name="Group 2">
            <a:extLst>
              <a:ext uri="{FF2B5EF4-FFF2-40B4-BE49-F238E27FC236}">
                <a16:creationId xmlns:a16="http://schemas.microsoft.com/office/drawing/2014/main" id="{D515404E-A9AA-3A44-8A88-A801FBAD0159}"/>
              </a:ext>
            </a:extLst>
          </p:cNvPr>
          <p:cNvGrpSpPr>
            <a:grpSpLocks/>
          </p:cNvGrpSpPr>
          <p:nvPr/>
        </p:nvGrpSpPr>
        <p:grpSpPr bwMode="auto">
          <a:xfrm>
            <a:off x="0" y="6813550"/>
            <a:ext cx="12192000" cy="50800"/>
            <a:chOff x="0" y="6813551"/>
            <a:chExt cx="12192000" cy="50800"/>
          </a:xfrm>
        </p:grpSpPr>
        <p:sp>
          <p:nvSpPr>
            <p:cNvPr id="6" name="Rectangle 5">
              <a:extLst>
                <a:ext uri="{FF2B5EF4-FFF2-40B4-BE49-F238E27FC236}">
                  <a16:creationId xmlns:a16="http://schemas.microsoft.com/office/drawing/2014/main" id="{E1882129-2DA5-FB4D-B57C-95BF0BB83DFF}"/>
                </a:ext>
              </a:extLst>
            </p:cNvPr>
            <p:cNvSpPr/>
            <p:nvPr/>
          </p:nvSpPr>
          <p:spPr>
            <a:xfrm rot="5400000">
              <a:off x="9545638" y="5954713"/>
              <a:ext cx="50800" cy="1768475"/>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endParaRPr lang="en-US"/>
            </a:p>
          </p:txBody>
        </p:sp>
        <p:sp>
          <p:nvSpPr>
            <p:cNvPr id="7" name="Rectangle 6">
              <a:extLst>
                <a:ext uri="{FF2B5EF4-FFF2-40B4-BE49-F238E27FC236}">
                  <a16:creationId xmlns:a16="http://schemas.microsoft.com/office/drawing/2014/main" id="{607B5F1E-91D4-CC41-B9FF-D38FD07A0561}"/>
                </a:ext>
              </a:extLst>
            </p:cNvPr>
            <p:cNvSpPr/>
            <p:nvPr/>
          </p:nvSpPr>
          <p:spPr>
            <a:xfrm rot="5400000">
              <a:off x="11282363" y="5954713"/>
              <a:ext cx="50800" cy="1768475"/>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id="{7C00AC6A-6267-5740-8FDE-D63AC999A95E}"/>
                </a:ext>
              </a:extLst>
            </p:cNvPr>
            <p:cNvSpPr/>
            <p:nvPr/>
          </p:nvSpPr>
          <p:spPr>
            <a:xfrm rot="5400000">
              <a:off x="7807326" y="5954713"/>
              <a:ext cx="50800" cy="1768475"/>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Rectangle 8">
              <a:extLst>
                <a:ext uri="{FF2B5EF4-FFF2-40B4-BE49-F238E27FC236}">
                  <a16:creationId xmlns:a16="http://schemas.microsoft.com/office/drawing/2014/main" id="{14761E21-19CB-FA46-9AFE-A8ACFC7F2C18}"/>
                </a:ext>
              </a:extLst>
            </p:cNvPr>
            <p:cNvSpPr/>
            <p:nvPr/>
          </p:nvSpPr>
          <p:spPr>
            <a:xfrm rot="5400000">
              <a:off x="6070601" y="5954713"/>
              <a:ext cx="50800" cy="1768475"/>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Rectangle 9">
              <a:extLst>
                <a:ext uri="{FF2B5EF4-FFF2-40B4-BE49-F238E27FC236}">
                  <a16:creationId xmlns:a16="http://schemas.microsoft.com/office/drawing/2014/main" id="{B056C2DA-6E9C-0542-AD7A-6E1EEC63D107}"/>
                </a:ext>
              </a:extLst>
            </p:cNvPr>
            <p:cNvSpPr/>
            <p:nvPr/>
          </p:nvSpPr>
          <p:spPr>
            <a:xfrm rot="5400000">
              <a:off x="4333876" y="5954713"/>
              <a:ext cx="50800" cy="1768475"/>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Rectangle 10">
              <a:extLst>
                <a:ext uri="{FF2B5EF4-FFF2-40B4-BE49-F238E27FC236}">
                  <a16:creationId xmlns:a16="http://schemas.microsoft.com/office/drawing/2014/main" id="{E63BB242-1400-6A4F-A615-402A70BDD8BC}"/>
                </a:ext>
              </a:extLst>
            </p:cNvPr>
            <p:cNvSpPr/>
            <p:nvPr/>
          </p:nvSpPr>
          <p:spPr>
            <a:xfrm rot="5400000">
              <a:off x="2596357" y="5953919"/>
              <a:ext cx="50800" cy="177006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Rectangle 11">
              <a:extLst>
                <a:ext uri="{FF2B5EF4-FFF2-40B4-BE49-F238E27FC236}">
                  <a16:creationId xmlns:a16="http://schemas.microsoft.com/office/drawing/2014/main" id="{F34ED1D9-55A4-A94A-B840-F92D3B68A510}"/>
                </a:ext>
              </a:extLst>
            </p:cNvPr>
            <p:cNvSpPr/>
            <p:nvPr/>
          </p:nvSpPr>
          <p:spPr>
            <a:xfrm rot="5400000">
              <a:off x="858838" y="5954713"/>
              <a:ext cx="50800" cy="1768475"/>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3" name="Picture 10">
            <a:extLst>
              <a:ext uri="{FF2B5EF4-FFF2-40B4-BE49-F238E27FC236}">
                <a16:creationId xmlns:a16="http://schemas.microsoft.com/office/drawing/2014/main" id="{C0B3593E-1324-D64A-AE61-94E67B896F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585788" y="3043238"/>
            <a:ext cx="10113962" cy="7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a:extLst>
              <a:ext uri="{FF2B5EF4-FFF2-40B4-BE49-F238E27FC236}">
                <a16:creationId xmlns:a16="http://schemas.microsoft.com/office/drawing/2014/main" id="{AFFEA4E6-917F-6B41-90A8-C3B7C33A86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13" y="5753100"/>
            <a:ext cx="1354137"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2">
            <a:extLst>
              <a:ext uri="{FF2B5EF4-FFF2-40B4-BE49-F238E27FC236}">
                <a16:creationId xmlns:a16="http://schemas.microsoft.com/office/drawing/2014/main" id="{8DCA5D2A-FD7F-F84C-8C02-78C0E3F2BA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45763" y="234950"/>
            <a:ext cx="776287"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ctrTitle"/>
          </p:nvPr>
        </p:nvSpPr>
        <p:spPr>
          <a:xfrm>
            <a:off x="585590" y="1630891"/>
            <a:ext cx="10688137" cy="1390342"/>
          </a:xfrm>
          <a:prstGeom prst="rect">
            <a:avLst/>
          </a:prstGeom>
        </p:spPr>
        <p:txBody>
          <a:bodyPr>
            <a:normAutofit/>
          </a:bodyPr>
          <a:lstStyle>
            <a:lvl1pPr>
              <a:defRPr>
                <a:solidFill>
                  <a:srgbClr val="712C3D"/>
                </a:solidFill>
              </a:defRPr>
            </a:lvl1pPr>
          </a:lstStyle>
          <a:p>
            <a:r>
              <a:rPr lang="en-US"/>
              <a:t>Click to edit Master title style</a:t>
            </a:r>
          </a:p>
        </p:txBody>
      </p:sp>
    </p:spTree>
    <p:extLst>
      <p:ext uri="{BB962C8B-B14F-4D97-AF65-F5344CB8AC3E}">
        <p14:creationId xmlns:p14="http://schemas.microsoft.com/office/powerpoint/2010/main" val="27486278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page 1">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05744F90-F626-2043-9D25-B0D16F87F610}"/>
              </a:ext>
            </a:extLst>
          </p:cNvPr>
          <p:cNvSpPr txBox="1">
            <a:spLocks noChangeArrowheads="1"/>
          </p:cNvSpPr>
          <p:nvPr/>
        </p:nvSpPr>
        <p:spPr bwMode="auto">
          <a:xfrm>
            <a:off x="10221913" y="1246188"/>
            <a:ext cx="16795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en-US" altLang="en-KE" sz="1000" i="1">
                <a:solidFill>
                  <a:srgbClr val="7F7F7F"/>
                </a:solidFill>
                <a:latin typeface="Calibri" panose="020F0502020204030204" pitchFamily="34" charset="0"/>
                <a:cs typeface="Calibri" panose="020F0502020204030204" pitchFamily="34" charset="0"/>
              </a:rPr>
              <a:t>Better lives through livestock</a:t>
            </a:r>
          </a:p>
        </p:txBody>
      </p:sp>
      <p:grpSp>
        <p:nvGrpSpPr>
          <p:cNvPr id="5" name="Group 2">
            <a:extLst>
              <a:ext uri="{FF2B5EF4-FFF2-40B4-BE49-F238E27FC236}">
                <a16:creationId xmlns:a16="http://schemas.microsoft.com/office/drawing/2014/main" id="{C92437D1-B9DD-CC43-B9FC-7B08A9052230}"/>
              </a:ext>
            </a:extLst>
          </p:cNvPr>
          <p:cNvGrpSpPr>
            <a:grpSpLocks/>
          </p:cNvGrpSpPr>
          <p:nvPr/>
        </p:nvGrpSpPr>
        <p:grpSpPr bwMode="auto">
          <a:xfrm>
            <a:off x="0" y="6813550"/>
            <a:ext cx="12192000" cy="50800"/>
            <a:chOff x="0" y="6813551"/>
            <a:chExt cx="12192000" cy="50800"/>
          </a:xfrm>
        </p:grpSpPr>
        <p:sp>
          <p:nvSpPr>
            <p:cNvPr id="6" name="Rectangle 5">
              <a:extLst>
                <a:ext uri="{FF2B5EF4-FFF2-40B4-BE49-F238E27FC236}">
                  <a16:creationId xmlns:a16="http://schemas.microsoft.com/office/drawing/2014/main" id="{E9481EB3-52AC-3642-BB15-27957B7B3B36}"/>
                </a:ext>
              </a:extLst>
            </p:cNvPr>
            <p:cNvSpPr/>
            <p:nvPr/>
          </p:nvSpPr>
          <p:spPr>
            <a:xfrm rot="5400000">
              <a:off x="9545638" y="5954713"/>
              <a:ext cx="50800" cy="1768475"/>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endParaRPr lang="en-US"/>
            </a:p>
          </p:txBody>
        </p:sp>
        <p:sp>
          <p:nvSpPr>
            <p:cNvPr id="7" name="Rectangle 6">
              <a:extLst>
                <a:ext uri="{FF2B5EF4-FFF2-40B4-BE49-F238E27FC236}">
                  <a16:creationId xmlns:a16="http://schemas.microsoft.com/office/drawing/2014/main" id="{65A8205E-42BB-9541-BA05-813040AE2D1F}"/>
                </a:ext>
              </a:extLst>
            </p:cNvPr>
            <p:cNvSpPr/>
            <p:nvPr/>
          </p:nvSpPr>
          <p:spPr>
            <a:xfrm rot="5400000">
              <a:off x="11282363" y="5954713"/>
              <a:ext cx="50800" cy="1768475"/>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id="{986C4E9C-3814-4841-B945-01EDE3A66693}"/>
                </a:ext>
              </a:extLst>
            </p:cNvPr>
            <p:cNvSpPr/>
            <p:nvPr/>
          </p:nvSpPr>
          <p:spPr>
            <a:xfrm rot="5400000">
              <a:off x="7807326" y="5954713"/>
              <a:ext cx="50800" cy="1768475"/>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Rectangle 8">
              <a:extLst>
                <a:ext uri="{FF2B5EF4-FFF2-40B4-BE49-F238E27FC236}">
                  <a16:creationId xmlns:a16="http://schemas.microsoft.com/office/drawing/2014/main" id="{269B3F08-3815-8D47-8B51-EB8A2AA3B479}"/>
                </a:ext>
              </a:extLst>
            </p:cNvPr>
            <p:cNvSpPr/>
            <p:nvPr/>
          </p:nvSpPr>
          <p:spPr>
            <a:xfrm rot="5400000">
              <a:off x="6070601" y="5954713"/>
              <a:ext cx="50800" cy="1768475"/>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Rectangle 9">
              <a:extLst>
                <a:ext uri="{FF2B5EF4-FFF2-40B4-BE49-F238E27FC236}">
                  <a16:creationId xmlns:a16="http://schemas.microsoft.com/office/drawing/2014/main" id="{DA1BAB05-AE2E-D64B-B03F-E59F7FA8E185}"/>
                </a:ext>
              </a:extLst>
            </p:cNvPr>
            <p:cNvSpPr/>
            <p:nvPr/>
          </p:nvSpPr>
          <p:spPr>
            <a:xfrm rot="5400000">
              <a:off x="4333876" y="5954713"/>
              <a:ext cx="50800" cy="1768475"/>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Rectangle 10">
              <a:extLst>
                <a:ext uri="{FF2B5EF4-FFF2-40B4-BE49-F238E27FC236}">
                  <a16:creationId xmlns:a16="http://schemas.microsoft.com/office/drawing/2014/main" id="{8C1CDF31-EBD2-A84E-9F68-CC7B970C9E7A}"/>
                </a:ext>
              </a:extLst>
            </p:cNvPr>
            <p:cNvSpPr/>
            <p:nvPr/>
          </p:nvSpPr>
          <p:spPr>
            <a:xfrm rot="5400000">
              <a:off x="2596357" y="5953919"/>
              <a:ext cx="50800" cy="177006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Rectangle 11">
              <a:extLst>
                <a:ext uri="{FF2B5EF4-FFF2-40B4-BE49-F238E27FC236}">
                  <a16:creationId xmlns:a16="http://schemas.microsoft.com/office/drawing/2014/main" id="{6B28DA97-246A-BA40-8EE3-31109206F617}"/>
                </a:ext>
              </a:extLst>
            </p:cNvPr>
            <p:cNvSpPr/>
            <p:nvPr/>
          </p:nvSpPr>
          <p:spPr>
            <a:xfrm rot="5400000">
              <a:off x="858838" y="5954713"/>
              <a:ext cx="50800" cy="1768475"/>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3" name="Picture 10">
            <a:extLst>
              <a:ext uri="{FF2B5EF4-FFF2-40B4-BE49-F238E27FC236}">
                <a16:creationId xmlns:a16="http://schemas.microsoft.com/office/drawing/2014/main" id="{A5EEB8FD-AC8C-674C-BF45-1AD0F6A28E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585788" y="3043238"/>
            <a:ext cx="10113962" cy="7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a:extLst>
              <a:ext uri="{FF2B5EF4-FFF2-40B4-BE49-F238E27FC236}">
                <a16:creationId xmlns:a16="http://schemas.microsoft.com/office/drawing/2014/main" id="{2E96D582-2110-4344-BD06-7DE5F2A418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13" y="5753100"/>
            <a:ext cx="1354137"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2">
            <a:extLst>
              <a:ext uri="{FF2B5EF4-FFF2-40B4-BE49-F238E27FC236}">
                <a16:creationId xmlns:a16="http://schemas.microsoft.com/office/drawing/2014/main" id="{93B8064C-142E-2C42-B00B-B9A12FBE27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48938" y="436563"/>
            <a:ext cx="1025525"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ctrTitle"/>
          </p:nvPr>
        </p:nvSpPr>
        <p:spPr>
          <a:xfrm>
            <a:off x="585590" y="1630891"/>
            <a:ext cx="10688137" cy="1390342"/>
          </a:xfrm>
          <a:prstGeom prst="rect">
            <a:avLst/>
          </a:prstGeom>
        </p:spPr>
        <p:txBody>
          <a:bodyPr>
            <a:normAutofit/>
          </a:bodyPr>
          <a:lstStyle>
            <a:lvl1pPr>
              <a:defRPr>
                <a:solidFill>
                  <a:srgbClr val="69303D"/>
                </a:solidFill>
              </a:defRPr>
            </a:lvl1pPr>
          </a:lstStyle>
          <a:p>
            <a:r>
              <a:rPr lang="en-US"/>
              <a:t>Click to edit Master title style</a:t>
            </a:r>
          </a:p>
        </p:txBody>
      </p:sp>
    </p:spTree>
    <p:extLst>
      <p:ext uri="{BB962C8B-B14F-4D97-AF65-F5344CB8AC3E}">
        <p14:creationId xmlns:p14="http://schemas.microsoft.com/office/powerpoint/2010/main" val="35742474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TITLE page 1">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B3FB62F2-3D23-7543-BD48-C9EA55182CC0}"/>
              </a:ext>
            </a:extLst>
          </p:cNvPr>
          <p:cNvSpPr txBox="1">
            <a:spLocks noChangeArrowheads="1"/>
          </p:cNvSpPr>
          <p:nvPr/>
        </p:nvSpPr>
        <p:spPr bwMode="auto">
          <a:xfrm>
            <a:off x="10221913" y="1246188"/>
            <a:ext cx="16795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en-US" altLang="en-KE" sz="1000" i="1">
                <a:solidFill>
                  <a:srgbClr val="7F7F7F"/>
                </a:solidFill>
                <a:latin typeface="Calibri" panose="020F0502020204030204" pitchFamily="34" charset="0"/>
                <a:cs typeface="Calibri" panose="020F0502020204030204" pitchFamily="34" charset="0"/>
              </a:rPr>
              <a:t>Better lives through livestock</a:t>
            </a:r>
          </a:p>
        </p:txBody>
      </p:sp>
      <p:grpSp>
        <p:nvGrpSpPr>
          <p:cNvPr id="5" name="Group 2">
            <a:extLst>
              <a:ext uri="{FF2B5EF4-FFF2-40B4-BE49-F238E27FC236}">
                <a16:creationId xmlns:a16="http://schemas.microsoft.com/office/drawing/2014/main" id="{1BE4DCAF-34C2-1C42-AEA5-8B9B0BA56ABB}"/>
              </a:ext>
            </a:extLst>
          </p:cNvPr>
          <p:cNvGrpSpPr>
            <a:grpSpLocks/>
          </p:cNvGrpSpPr>
          <p:nvPr/>
        </p:nvGrpSpPr>
        <p:grpSpPr bwMode="auto">
          <a:xfrm>
            <a:off x="0" y="6813550"/>
            <a:ext cx="12192000" cy="50800"/>
            <a:chOff x="0" y="6813551"/>
            <a:chExt cx="12192000" cy="50800"/>
          </a:xfrm>
        </p:grpSpPr>
        <p:sp>
          <p:nvSpPr>
            <p:cNvPr id="6" name="Rectangle 5">
              <a:extLst>
                <a:ext uri="{FF2B5EF4-FFF2-40B4-BE49-F238E27FC236}">
                  <a16:creationId xmlns:a16="http://schemas.microsoft.com/office/drawing/2014/main" id="{43D84BB6-BDEA-F84F-B099-EF0F4C1C7DB6}"/>
                </a:ext>
              </a:extLst>
            </p:cNvPr>
            <p:cNvSpPr/>
            <p:nvPr/>
          </p:nvSpPr>
          <p:spPr>
            <a:xfrm rot="5400000">
              <a:off x="9545638" y="5954713"/>
              <a:ext cx="50800" cy="1768475"/>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endParaRPr lang="en-US"/>
            </a:p>
          </p:txBody>
        </p:sp>
        <p:sp>
          <p:nvSpPr>
            <p:cNvPr id="7" name="Rectangle 6">
              <a:extLst>
                <a:ext uri="{FF2B5EF4-FFF2-40B4-BE49-F238E27FC236}">
                  <a16:creationId xmlns:a16="http://schemas.microsoft.com/office/drawing/2014/main" id="{D88F5FF2-0905-E347-A597-2BCBC936178A}"/>
                </a:ext>
              </a:extLst>
            </p:cNvPr>
            <p:cNvSpPr/>
            <p:nvPr/>
          </p:nvSpPr>
          <p:spPr>
            <a:xfrm rot="5400000">
              <a:off x="11282363" y="5954713"/>
              <a:ext cx="50800" cy="1768475"/>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id="{8C68B338-14AA-F449-96BF-04D62B2E1CC1}"/>
                </a:ext>
              </a:extLst>
            </p:cNvPr>
            <p:cNvSpPr/>
            <p:nvPr/>
          </p:nvSpPr>
          <p:spPr>
            <a:xfrm rot="5400000">
              <a:off x="7807326" y="5954713"/>
              <a:ext cx="50800" cy="1768475"/>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Rectangle 8">
              <a:extLst>
                <a:ext uri="{FF2B5EF4-FFF2-40B4-BE49-F238E27FC236}">
                  <a16:creationId xmlns:a16="http://schemas.microsoft.com/office/drawing/2014/main" id="{3DD175FF-8B38-7F4C-A262-3F5382B93A95}"/>
                </a:ext>
              </a:extLst>
            </p:cNvPr>
            <p:cNvSpPr/>
            <p:nvPr/>
          </p:nvSpPr>
          <p:spPr>
            <a:xfrm rot="5400000">
              <a:off x="6070601" y="5954713"/>
              <a:ext cx="50800" cy="1768475"/>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Rectangle 9">
              <a:extLst>
                <a:ext uri="{FF2B5EF4-FFF2-40B4-BE49-F238E27FC236}">
                  <a16:creationId xmlns:a16="http://schemas.microsoft.com/office/drawing/2014/main" id="{82D5E158-0765-FB49-9488-3E3826084B25}"/>
                </a:ext>
              </a:extLst>
            </p:cNvPr>
            <p:cNvSpPr/>
            <p:nvPr/>
          </p:nvSpPr>
          <p:spPr>
            <a:xfrm rot="5400000">
              <a:off x="4333876" y="5954713"/>
              <a:ext cx="50800" cy="1768475"/>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Rectangle 10">
              <a:extLst>
                <a:ext uri="{FF2B5EF4-FFF2-40B4-BE49-F238E27FC236}">
                  <a16:creationId xmlns:a16="http://schemas.microsoft.com/office/drawing/2014/main" id="{AA8E4676-1000-6549-8523-15BCC91346AD}"/>
                </a:ext>
              </a:extLst>
            </p:cNvPr>
            <p:cNvSpPr/>
            <p:nvPr/>
          </p:nvSpPr>
          <p:spPr>
            <a:xfrm rot="5400000">
              <a:off x="2596357" y="5953919"/>
              <a:ext cx="50800" cy="177006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Rectangle 11">
              <a:extLst>
                <a:ext uri="{FF2B5EF4-FFF2-40B4-BE49-F238E27FC236}">
                  <a16:creationId xmlns:a16="http://schemas.microsoft.com/office/drawing/2014/main" id="{39AEF2F3-5627-C74C-9382-F16134947054}"/>
                </a:ext>
              </a:extLst>
            </p:cNvPr>
            <p:cNvSpPr/>
            <p:nvPr/>
          </p:nvSpPr>
          <p:spPr>
            <a:xfrm rot="5400000">
              <a:off x="858838" y="5954713"/>
              <a:ext cx="50800" cy="1768475"/>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3" name="Picture 10">
            <a:extLst>
              <a:ext uri="{FF2B5EF4-FFF2-40B4-BE49-F238E27FC236}">
                <a16:creationId xmlns:a16="http://schemas.microsoft.com/office/drawing/2014/main" id="{63A86BB6-65A5-7740-A134-1669A9E9A1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585788" y="3043238"/>
            <a:ext cx="10113962" cy="7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a:extLst>
              <a:ext uri="{FF2B5EF4-FFF2-40B4-BE49-F238E27FC236}">
                <a16:creationId xmlns:a16="http://schemas.microsoft.com/office/drawing/2014/main" id="{C5A811E7-A47F-B241-A160-A607EE52D9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13" y="5753100"/>
            <a:ext cx="1354137"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2">
            <a:extLst>
              <a:ext uri="{FF2B5EF4-FFF2-40B4-BE49-F238E27FC236}">
                <a16:creationId xmlns:a16="http://schemas.microsoft.com/office/drawing/2014/main" id="{8B55E6FD-7B8A-F440-9F87-5980588DBC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41000" y="373063"/>
            <a:ext cx="10128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ctrTitle"/>
          </p:nvPr>
        </p:nvSpPr>
        <p:spPr>
          <a:xfrm>
            <a:off x="585590" y="1630891"/>
            <a:ext cx="10688137" cy="1390342"/>
          </a:xfrm>
          <a:prstGeom prst="rect">
            <a:avLst/>
          </a:prstGeom>
        </p:spPr>
        <p:txBody>
          <a:bodyPr>
            <a:normAutofit/>
          </a:bodyPr>
          <a:lstStyle>
            <a:lvl1pPr>
              <a:defRPr>
                <a:solidFill>
                  <a:srgbClr val="69303D"/>
                </a:solidFill>
              </a:defRPr>
            </a:lvl1pPr>
          </a:lstStyle>
          <a:p>
            <a:r>
              <a:rPr lang="en-US"/>
              <a:t>Click to edit Master title style</a:t>
            </a:r>
          </a:p>
        </p:txBody>
      </p:sp>
    </p:spTree>
    <p:extLst>
      <p:ext uri="{BB962C8B-B14F-4D97-AF65-F5344CB8AC3E}">
        <p14:creationId xmlns:p14="http://schemas.microsoft.com/office/powerpoint/2010/main" val="38352670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TITLE page 1">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BE4FE409-FAF8-6F4D-97C8-2AE5E4750DE4}"/>
              </a:ext>
            </a:extLst>
          </p:cNvPr>
          <p:cNvSpPr txBox="1">
            <a:spLocks noChangeArrowheads="1"/>
          </p:cNvSpPr>
          <p:nvPr/>
        </p:nvSpPr>
        <p:spPr bwMode="auto">
          <a:xfrm>
            <a:off x="10221913" y="1246188"/>
            <a:ext cx="16795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en-US" altLang="en-KE" sz="1000" i="1">
                <a:solidFill>
                  <a:srgbClr val="7F7F7F"/>
                </a:solidFill>
                <a:latin typeface="Calibri" panose="020F0502020204030204" pitchFamily="34" charset="0"/>
                <a:cs typeface="Calibri" panose="020F0502020204030204" pitchFamily="34" charset="0"/>
              </a:rPr>
              <a:t>Better lives through livestock</a:t>
            </a:r>
          </a:p>
        </p:txBody>
      </p:sp>
      <p:grpSp>
        <p:nvGrpSpPr>
          <p:cNvPr id="5" name="Group 2">
            <a:extLst>
              <a:ext uri="{FF2B5EF4-FFF2-40B4-BE49-F238E27FC236}">
                <a16:creationId xmlns:a16="http://schemas.microsoft.com/office/drawing/2014/main" id="{1D56FECE-01C4-D541-8DB1-E42AD326066E}"/>
              </a:ext>
            </a:extLst>
          </p:cNvPr>
          <p:cNvGrpSpPr>
            <a:grpSpLocks/>
          </p:cNvGrpSpPr>
          <p:nvPr/>
        </p:nvGrpSpPr>
        <p:grpSpPr bwMode="auto">
          <a:xfrm>
            <a:off x="0" y="6813550"/>
            <a:ext cx="12192000" cy="50800"/>
            <a:chOff x="0" y="6813551"/>
            <a:chExt cx="12192000" cy="50800"/>
          </a:xfrm>
        </p:grpSpPr>
        <p:sp>
          <p:nvSpPr>
            <p:cNvPr id="6" name="Rectangle 5">
              <a:extLst>
                <a:ext uri="{FF2B5EF4-FFF2-40B4-BE49-F238E27FC236}">
                  <a16:creationId xmlns:a16="http://schemas.microsoft.com/office/drawing/2014/main" id="{65FD74FF-2BE5-C545-BFF4-B4736D4C04AC}"/>
                </a:ext>
              </a:extLst>
            </p:cNvPr>
            <p:cNvSpPr/>
            <p:nvPr/>
          </p:nvSpPr>
          <p:spPr>
            <a:xfrm rot="5400000">
              <a:off x="9545638" y="5954713"/>
              <a:ext cx="50800" cy="1768475"/>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endParaRPr lang="en-US"/>
            </a:p>
          </p:txBody>
        </p:sp>
        <p:sp>
          <p:nvSpPr>
            <p:cNvPr id="7" name="Rectangle 6">
              <a:extLst>
                <a:ext uri="{FF2B5EF4-FFF2-40B4-BE49-F238E27FC236}">
                  <a16:creationId xmlns:a16="http://schemas.microsoft.com/office/drawing/2014/main" id="{26EFE5C9-D9A6-2949-A2D5-9094D00FADB7}"/>
                </a:ext>
              </a:extLst>
            </p:cNvPr>
            <p:cNvSpPr/>
            <p:nvPr/>
          </p:nvSpPr>
          <p:spPr>
            <a:xfrm rot="5400000">
              <a:off x="11282363" y="5954713"/>
              <a:ext cx="50800" cy="1768475"/>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id="{7FE00573-4EC4-7540-9308-65CD03A73B60}"/>
                </a:ext>
              </a:extLst>
            </p:cNvPr>
            <p:cNvSpPr/>
            <p:nvPr/>
          </p:nvSpPr>
          <p:spPr>
            <a:xfrm rot="5400000">
              <a:off x="7807326" y="5954713"/>
              <a:ext cx="50800" cy="1768475"/>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Rectangle 8">
              <a:extLst>
                <a:ext uri="{FF2B5EF4-FFF2-40B4-BE49-F238E27FC236}">
                  <a16:creationId xmlns:a16="http://schemas.microsoft.com/office/drawing/2014/main" id="{781D9F60-FB7B-6E45-9A16-66FBBAA5F4D5}"/>
                </a:ext>
              </a:extLst>
            </p:cNvPr>
            <p:cNvSpPr/>
            <p:nvPr/>
          </p:nvSpPr>
          <p:spPr>
            <a:xfrm rot="5400000">
              <a:off x="6070601" y="5954713"/>
              <a:ext cx="50800" cy="1768475"/>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Rectangle 9">
              <a:extLst>
                <a:ext uri="{FF2B5EF4-FFF2-40B4-BE49-F238E27FC236}">
                  <a16:creationId xmlns:a16="http://schemas.microsoft.com/office/drawing/2014/main" id="{5CC5F371-18CC-644B-9731-973A51043041}"/>
                </a:ext>
              </a:extLst>
            </p:cNvPr>
            <p:cNvSpPr/>
            <p:nvPr/>
          </p:nvSpPr>
          <p:spPr>
            <a:xfrm rot="5400000">
              <a:off x="4333876" y="5954713"/>
              <a:ext cx="50800" cy="1768475"/>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Rectangle 10">
              <a:extLst>
                <a:ext uri="{FF2B5EF4-FFF2-40B4-BE49-F238E27FC236}">
                  <a16:creationId xmlns:a16="http://schemas.microsoft.com/office/drawing/2014/main" id="{87584E38-FCE6-D34D-BD81-B2C22AD5A1CD}"/>
                </a:ext>
              </a:extLst>
            </p:cNvPr>
            <p:cNvSpPr/>
            <p:nvPr/>
          </p:nvSpPr>
          <p:spPr>
            <a:xfrm rot="5400000">
              <a:off x="2596357" y="5953919"/>
              <a:ext cx="50800" cy="177006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Rectangle 11">
              <a:extLst>
                <a:ext uri="{FF2B5EF4-FFF2-40B4-BE49-F238E27FC236}">
                  <a16:creationId xmlns:a16="http://schemas.microsoft.com/office/drawing/2014/main" id="{DC0F7CB3-B3F6-D543-B30E-8895468B7252}"/>
                </a:ext>
              </a:extLst>
            </p:cNvPr>
            <p:cNvSpPr/>
            <p:nvPr/>
          </p:nvSpPr>
          <p:spPr>
            <a:xfrm rot="5400000">
              <a:off x="858838" y="5954713"/>
              <a:ext cx="50800" cy="1768475"/>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3" name="Picture 10">
            <a:extLst>
              <a:ext uri="{FF2B5EF4-FFF2-40B4-BE49-F238E27FC236}">
                <a16:creationId xmlns:a16="http://schemas.microsoft.com/office/drawing/2014/main" id="{130E518A-A162-3848-ABC9-AD7B4225E5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585788" y="3043238"/>
            <a:ext cx="10113962" cy="7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a:extLst>
              <a:ext uri="{FF2B5EF4-FFF2-40B4-BE49-F238E27FC236}">
                <a16:creationId xmlns:a16="http://schemas.microsoft.com/office/drawing/2014/main" id="{C3271B97-CD70-EE40-9284-E186D6FE10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13" y="5753100"/>
            <a:ext cx="1354137"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2">
            <a:extLst>
              <a:ext uri="{FF2B5EF4-FFF2-40B4-BE49-F238E27FC236}">
                <a16:creationId xmlns:a16="http://schemas.microsoft.com/office/drawing/2014/main" id="{A7C00EAC-4D19-AF45-B816-85E5BE578F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7988" y="390525"/>
            <a:ext cx="8985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ctrTitle"/>
          </p:nvPr>
        </p:nvSpPr>
        <p:spPr>
          <a:xfrm>
            <a:off x="585590" y="1630891"/>
            <a:ext cx="10688137" cy="1390342"/>
          </a:xfrm>
          <a:prstGeom prst="rect">
            <a:avLst/>
          </a:prstGeom>
        </p:spPr>
        <p:txBody>
          <a:bodyPr>
            <a:normAutofit/>
          </a:bodyPr>
          <a:lstStyle>
            <a:lvl1pPr>
              <a:defRPr>
                <a:solidFill>
                  <a:srgbClr val="69303D"/>
                </a:solidFill>
              </a:defRPr>
            </a:lvl1pPr>
          </a:lstStyle>
          <a:p>
            <a:r>
              <a:rPr lang="en-US"/>
              <a:t>Click to edit Master title style</a:t>
            </a:r>
          </a:p>
        </p:txBody>
      </p:sp>
    </p:spTree>
    <p:extLst>
      <p:ext uri="{BB962C8B-B14F-4D97-AF65-F5344CB8AC3E}">
        <p14:creationId xmlns:p14="http://schemas.microsoft.com/office/powerpoint/2010/main" val="27801877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Standard no images">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94998332-1027-1B43-828E-42D842F7DE46}"/>
              </a:ext>
            </a:extLst>
          </p:cNvPr>
          <p:cNvSpPr txBox="1">
            <a:spLocks noChangeArrowheads="1"/>
          </p:cNvSpPr>
          <p:nvPr/>
        </p:nvSpPr>
        <p:spPr bwMode="auto">
          <a:xfrm>
            <a:off x="11391900" y="125413"/>
            <a:ext cx="641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eaLnBrk="1" hangingPunct="1"/>
            <a:fld id="{1FEDC722-3714-FC4F-994F-785F669A5585}" type="slidenum">
              <a:rPr lang="en-GB" altLang="en-KE" sz="1200">
                <a:solidFill>
                  <a:srgbClr val="762123"/>
                </a:solidFill>
                <a:latin typeface="Calibri" panose="020F0502020204030204" pitchFamily="34" charset="0"/>
                <a:cs typeface="Calibri" panose="020F0502020204030204" pitchFamily="34" charset="0"/>
              </a:rPr>
              <a:pPr algn="r" eaLnBrk="1" hangingPunct="1"/>
              <a:t>‹#›</a:t>
            </a:fld>
            <a:endParaRPr lang="en-GB" altLang="en-KE" sz="1200">
              <a:solidFill>
                <a:srgbClr val="762123"/>
              </a:solidFill>
              <a:latin typeface="Calibri" panose="020F0502020204030204" pitchFamily="34" charset="0"/>
              <a:cs typeface="Calibri" panose="020F0502020204030204" pitchFamily="34" charset="0"/>
            </a:endParaRPr>
          </a:p>
        </p:txBody>
      </p:sp>
      <p:grpSp>
        <p:nvGrpSpPr>
          <p:cNvPr id="5" name="Group 2">
            <a:extLst>
              <a:ext uri="{FF2B5EF4-FFF2-40B4-BE49-F238E27FC236}">
                <a16:creationId xmlns:a16="http://schemas.microsoft.com/office/drawing/2014/main" id="{0E580650-7AB0-B449-96A8-DFCCA1131579}"/>
              </a:ext>
            </a:extLst>
          </p:cNvPr>
          <p:cNvGrpSpPr>
            <a:grpSpLocks/>
          </p:cNvGrpSpPr>
          <p:nvPr/>
        </p:nvGrpSpPr>
        <p:grpSpPr bwMode="auto">
          <a:xfrm>
            <a:off x="0" y="6813550"/>
            <a:ext cx="12192000" cy="50800"/>
            <a:chOff x="0" y="6813551"/>
            <a:chExt cx="12192000" cy="50800"/>
          </a:xfrm>
        </p:grpSpPr>
        <p:sp>
          <p:nvSpPr>
            <p:cNvPr id="6" name="Rectangle 5">
              <a:extLst>
                <a:ext uri="{FF2B5EF4-FFF2-40B4-BE49-F238E27FC236}">
                  <a16:creationId xmlns:a16="http://schemas.microsoft.com/office/drawing/2014/main" id="{3579ADA3-D3B1-EF44-B760-ACF7ED1DF884}"/>
                </a:ext>
              </a:extLst>
            </p:cNvPr>
            <p:cNvSpPr/>
            <p:nvPr/>
          </p:nvSpPr>
          <p:spPr>
            <a:xfrm rot="5400000">
              <a:off x="9545638" y="5954713"/>
              <a:ext cx="50800" cy="1768475"/>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endParaRPr lang="en-US"/>
            </a:p>
          </p:txBody>
        </p:sp>
        <p:sp>
          <p:nvSpPr>
            <p:cNvPr id="7" name="Rectangle 6">
              <a:extLst>
                <a:ext uri="{FF2B5EF4-FFF2-40B4-BE49-F238E27FC236}">
                  <a16:creationId xmlns:a16="http://schemas.microsoft.com/office/drawing/2014/main" id="{B0036C7B-1FCD-3942-B000-A88352D0C425}"/>
                </a:ext>
              </a:extLst>
            </p:cNvPr>
            <p:cNvSpPr/>
            <p:nvPr/>
          </p:nvSpPr>
          <p:spPr>
            <a:xfrm rot="5400000">
              <a:off x="11282363" y="5954713"/>
              <a:ext cx="50800" cy="1768475"/>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id="{4751301B-D709-6C4E-BE57-F32E515A277E}"/>
                </a:ext>
              </a:extLst>
            </p:cNvPr>
            <p:cNvSpPr/>
            <p:nvPr/>
          </p:nvSpPr>
          <p:spPr>
            <a:xfrm rot="5400000">
              <a:off x="7807326" y="5954713"/>
              <a:ext cx="50800" cy="1768475"/>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Rectangle 8">
              <a:extLst>
                <a:ext uri="{FF2B5EF4-FFF2-40B4-BE49-F238E27FC236}">
                  <a16:creationId xmlns:a16="http://schemas.microsoft.com/office/drawing/2014/main" id="{6C5B653D-2E9D-6342-B322-AFF6D764DD14}"/>
                </a:ext>
              </a:extLst>
            </p:cNvPr>
            <p:cNvSpPr/>
            <p:nvPr/>
          </p:nvSpPr>
          <p:spPr>
            <a:xfrm rot="5400000">
              <a:off x="6070601" y="5954713"/>
              <a:ext cx="50800" cy="1768475"/>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Rectangle 10">
              <a:extLst>
                <a:ext uri="{FF2B5EF4-FFF2-40B4-BE49-F238E27FC236}">
                  <a16:creationId xmlns:a16="http://schemas.microsoft.com/office/drawing/2014/main" id="{56A01107-285E-1D48-A6DB-516B675270D3}"/>
                </a:ext>
              </a:extLst>
            </p:cNvPr>
            <p:cNvSpPr/>
            <p:nvPr/>
          </p:nvSpPr>
          <p:spPr>
            <a:xfrm rot="5400000">
              <a:off x="4333876" y="5954713"/>
              <a:ext cx="50800" cy="1768475"/>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Rectangle 11">
              <a:extLst>
                <a:ext uri="{FF2B5EF4-FFF2-40B4-BE49-F238E27FC236}">
                  <a16:creationId xmlns:a16="http://schemas.microsoft.com/office/drawing/2014/main" id="{BE4C2657-3415-6A4C-922E-8F43831F6E69}"/>
                </a:ext>
              </a:extLst>
            </p:cNvPr>
            <p:cNvSpPr/>
            <p:nvPr/>
          </p:nvSpPr>
          <p:spPr>
            <a:xfrm rot="5400000">
              <a:off x="2596357" y="5953919"/>
              <a:ext cx="50800" cy="177006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3" name="Rectangle 12">
              <a:extLst>
                <a:ext uri="{FF2B5EF4-FFF2-40B4-BE49-F238E27FC236}">
                  <a16:creationId xmlns:a16="http://schemas.microsoft.com/office/drawing/2014/main" id="{FB37AB6E-70F0-AB49-B20C-E738CF332B33}"/>
                </a:ext>
              </a:extLst>
            </p:cNvPr>
            <p:cNvSpPr/>
            <p:nvPr/>
          </p:nvSpPr>
          <p:spPr>
            <a:xfrm rot="5400000">
              <a:off x="858838" y="5954713"/>
              <a:ext cx="50800" cy="1768475"/>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4" name="Picture 10">
            <a:extLst>
              <a:ext uri="{FF2B5EF4-FFF2-40B4-BE49-F238E27FC236}">
                <a16:creationId xmlns:a16="http://schemas.microsoft.com/office/drawing/2014/main" id="{4D7B3629-C448-BA43-870B-89F43EB8EA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3413" y="6105525"/>
            <a:ext cx="116046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a:extLst>
              <a:ext uri="{FF2B5EF4-FFF2-40B4-BE49-F238E27FC236}">
                <a16:creationId xmlns:a16="http://schemas.microsoft.com/office/drawing/2014/main" id="{7FA58149-9B90-7A41-8D3F-CBFC45704B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116013"/>
            <a:ext cx="14605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99965" y="427831"/>
            <a:ext cx="10972800" cy="677955"/>
          </a:xfrm>
          <a:prstGeom prst="rect">
            <a:avLst/>
          </a:prstGeom>
        </p:spPr>
        <p:txBody>
          <a:bodyPr/>
          <a:lstStyle>
            <a:lvl1pPr marL="0" marR="0" indent="0" algn="l" defTabSz="914411" rtl="0" eaLnBrk="1" fontAlgn="base" latinLnBrk="0" hangingPunct="1">
              <a:lnSpc>
                <a:spcPct val="100000"/>
              </a:lnSpc>
              <a:spcBef>
                <a:spcPct val="0"/>
              </a:spcBef>
              <a:spcAft>
                <a:spcPct val="0"/>
              </a:spcAft>
              <a:tabLst/>
              <a:defRPr sz="3600">
                <a:solidFill>
                  <a:srgbClr val="682622"/>
                </a:solidFill>
              </a:defRPr>
            </a:lvl1pPr>
          </a:lstStyle>
          <a:p>
            <a:pPr lvl="0"/>
            <a:r>
              <a:rPr lang="en-US" noProof="0"/>
              <a:t>Click to edit Master title style</a:t>
            </a:r>
          </a:p>
        </p:txBody>
      </p:sp>
      <p:sp>
        <p:nvSpPr>
          <p:cNvPr id="10" name="Content Placeholder 9"/>
          <p:cNvSpPr>
            <a:spLocks noGrp="1"/>
          </p:cNvSpPr>
          <p:nvPr>
            <p:ph sz="quarter" idx="10"/>
          </p:nvPr>
        </p:nvSpPr>
        <p:spPr>
          <a:xfrm>
            <a:off x="609600" y="1601969"/>
            <a:ext cx="10972800" cy="4572000"/>
          </a:xfrm>
          <a:prstGeom prst="rect">
            <a:avLst/>
          </a:prstGeom>
        </p:spPr>
        <p:txBody>
          <a:bodyPr/>
          <a:lstStyle>
            <a:lvl1pPr marL="0" indent="0">
              <a:lnSpc>
                <a:spcPct val="100000"/>
              </a:lnSpc>
              <a:spcBef>
                <a:spcPts val="0"/>
              </a:spcBef>
              <a:spcAft>
                <a:spcPts val="0"/>
              </a:spcAft>
              <a:buNone/>
              <a:defRPr sz="3000"/>
            </a:lvl1pPr>
            <a:lvl2pPr marL="742960" indent="-285753">
              <a:lnSpc>
                <a:spcPct val="100000"/>
              </a:lnSpc>
              <a:spcBef>
                <a:spcPts val="0"/>
              </a:spcBef>
              <a:spcAft>
                <a:spcPts val="0"/>
              </a:spcAft>
              <a:buClr>
                <a:srgbClr val="682622"/>
              </a:buClr>
              <a:buFont typeface="Arial" panose="020B0604020202020204" pitchFamily="34" charset="0"/>
              <a:buChar char="•"/>
              <a:defRPr sz="2600"/>
            </a:lvl2pPr>
            <a:lvl3pPr marL="1143014" indent="-228603">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18525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banner image">
    <p:spTree>
      <p:nvGrpSpPr>
        <p:cNvPr id="1" name=""/>
        <p:cNvGrpSpPr/>
        <p:nvPr/>
      </p:nvGrpSpPr>
      <p:grpSpPr>
        <a:xfrm>
          <a:off x="0" y="0"/>
          <a:ext cx="0" cy="0"/>
          <a:chOff x="0" y="0"/>
          <a:chExt cx="0" cy="0"/>
        </a:xfrm>
      </p:grpSpPr>
      <p:sp>
        <p:nvSpPr>
          <p:cNvPr id="5" name="TextBox 1">
            <a:extLst>
              <a:ext uri="{FF2B5EF4-FFF2-40B4-BE49-F238E27FC236}">
                <a16:creationId xmlns:a16="http://schemas.microsoft.com/office/drawing/2014/main" id="{1B70EB63-6C52-1F4D-9360-FD2278EBCDE1}"/>
              </a:ext>
            </a:extLst>
          </p:cNvPr>
          <p:cNvSpPr txBox="1">
            <a:spLocks noChangeArrowheads="1"/>
          </p:cNvSpPr>
          <p:nvPr/>
        </p:nvSpPr>
        <p:spPr bwMode="auto">
          <a:xfrm>
            <a:off x="11391900" y="125413"/>
            <a:ext cx="641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eaLnBrk="1" hangingPunct="1"/>
            <a:fld id="{B0162140-2925-614F-BEC8-1B2BCD619AC2}" type="slidenum">
              <a:rPr lang="en-GB" altLang="en-KE" sz="1200">
                <a:solidFill>
                  <a:srgbClr val="762123"/>
                </a:solidFill>
                <a:latin typeface="Calibri" panose="020F0502020204030204" pitchFamily="34" charset="0"/>
                <a:cs typeface="Calibri" panose="020F0502020204030204" pitchFamily="34" charset="0"/>
              </a:rPr>
              <a:pPr algn="r" eaLnBrk="1" hangingPunct="1"/>
              <a:t>‹#›</a:t>
            </a:fld>
            <a:endParaRPr lang="en-GB" altLang="en-KE" sz="1200">
              <a:solidFill>
                <a:srgbClr val="762123"/>
              </a:solidFill>
              <a:latin typeface="Calibri" panose="020F0502020204030204" pitchFamily="34" charset="0"/>
              <a:cs typeface="Calibri" panose="020F0502020204030204" pitchFamily="34" charset="0"/>
            </a:endParaRPr>
          </a:p>
        </p:txBody>
      </p:sp>
      <p:grpSp>
        <p:nvGrpSpPr>
          <p:cNvPr id="6" name="Group 2">
            <a:extLst>
              <a:ext uri="{FF2B5EF4-FFF2-40B4-BE49-F238E27FC236}">
                <a16:creationId xmlns:a16="http://schemas.microsoft.com/office/drawing/2014/main" id="{E2D38A6B-0C24-5C43-B8DC-2ADC87098F3C}"/>
              </a:ext>
            </a:extLst>
          </p:cNvPr>
          <p:cNvGrpSpPr>
            <a:grpSpLocks/>
          </p:cNvGrpSpPr>
          <p:nvPr/>
        </p:nvGrpSpPr>
        <p:grpSpPr bwMode="auto">
          <a:xfrm>
            <a:off x="0" y="2782888"/>
            <a:ext cx="12192000" cy="50800"/>
            <a:chOff x="0" y="6813551"/>
            <a:chExt cx="12192000" cy="50800"/>
          </a:xfrm>
        </p:grpSpPr>
        <p:sp>
          <p:nvSpPr>
            <p:cNvPr id="7" name="Rectangle 6">
              <a:extLst>
                <a:ext uri="{FF2B5EF4-FFF2-40B4-BE49-F238E27FC236}">
                  <a16:creationId xmlns:a16="http://schemas.microsoft.com/office/drawing/2014/main" id="{970266FA-5A5A-A34C-B544-B097193BF59B}"/>
                </a:ext>
              </a:extLst>
            </p:cNvPr>
            <p:cNvSpPr/>
            <p:nvPr/>
          </p:nvSpPr>
          <p:spPr>
            <a:xfrm rot="5400000">
              <a:off x="9545638" y="5954713"/>
              <a:ext cx="50800" cy="1768475"/>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id="{FF2D1029-CF93-7247-AE34-B15F824D9F59}"/>
                </a:ext>
              </a:extLst>
            </p:cNvPr>
            <p:cNvSpPr/>
            <p:nvPr/>
          </p:nvSpPr>
          <p:spPr>
            <a:xfrm rot="5400000">
              <a:off x="11282363" y="5954713"/>
              <a:ext cx="50800" cy="1768475"/>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Rectangle 8">
              <a:extLst>
                <a:ext uri="{FF2B5EF4-FFF2-40B4-BE49-F238E27FC236}">
                  <a16:creationId xmlns:a16="http://schemas.microsoft.com/office/drawing/2014/main" id="{7A0C59A3-DFAF-4347-AADB-90D6518D567A}"/>
                </a:ext>
              </a:extLst>
            </p:cNvPr>
            <p:cNvSpPr/>
            <p:nvPr/>
          </p:nvSpPr>
          <p:spPr>
            <a:xfrm rot="5400000">
              <a:off x="7807326" y="5954713"/>
              <a:ext cx="50800" cy="1768475"/>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Rectangle 9">
              <a:extLst>
                <a:ext uri="{FF2B5EF4-FFF2-40B4-BE49-F238E27FC236}">
                  <a16:creationId xmlns:a16="http://schemas.microsoft.com/office/drawing/2014/main" id="{62B8BC26-AA82-C242-A969-500DE8255293}"/>
                </a:ext>
              </a:extLst>
            </p:cNvPr>
            <p:cNvSpPr/>
            <p:nvPr/>
          </p:nvSpPr>
          <p:spPr>
            <a:xfrm rot="5400000">
              <a:off x="6070601" y="5954713"/>
              <a:ext cx="50800" cy="1768475"/>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Rectangle 10">
              <a:extLst>
                <a:ext uri="{FF2B5EF4-FFF2-40B4-BE49-F238E27FC236}">
                  <a16:creationId xmlns:a16="http://schemas.microsoft.com/office/drawing/2014/main" id="{65701007-3BF4-1A4F-A37C-1A793CD18B8C}"/>
                </a:ext>
              </a:extLst>
            </p:cNvPr>
            <p:cNvSpPr/>
            <p:nvPr/>
          </p:nvSpPr>
          <p:spPr>
            <a:xfrm rot="5400000">
              <a:off x="4333876" y="5954713"/>
              <a:ext cx="50800" cy="1768475"/>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Rectangle 11">
              <a:extLst>
                <a:ext uri="{FF2B5EF4-FFF2-40B4-BE49-F238E27FC236}">
                  <a16:creationId xmlns:a16="http://schemas.microsoft.com/office/drawing/2014/main" id="{FBBD23B6-197C-9D4B-86A0-CA83F74E8907}"/>
                </a:ext>
              </a:extLst>
            </p:cNvPr>
            <p:cNvSpPr/>
            <p:nvPr/>
          </p:nvSpPr>
          <p:spPr>
            <a:xfrm rot="5400000">
              <a:off x="2596357" y="5953919"/>
              <a:ext cx="50800" cy="177006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3" name="Rectangle 12">
              <a:extLst>
                <a:ext uri="{FF2B5EF4-FFF2-40B4-BE49-F238E27FC236}">
                  <a16:creationId xmlns:a16="http://schemas.microsoft.com/office/drawing/2014/main" id="{E434E7A4-A7EA-CD46-8E0F-DC88838B682D}"/>
                </a:ext>
              </a:extLst>
            </p:cNvPr>
            <p:cNvSpPr/>
            <p:nvPr/>
          </p:nvSpPr>
          <p:spPr>
            <a:xfrm rot="5400000">
              <a:off x="858838" y="5954713"/>
              <a:ext cx="50800" cy="1768475"/>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4" name="Picture 10">
            <a:extLst>
              <a:ext uri="{FF2B5EF4-FFF2-40B4-BE49-F238E27FC236}">
                <a16:creationId xmlns:a16="http://schemas.microsoft.com/office/drawing/2014/main" id="{20CDF1BF-4DC6-504F-B328-BD0AA35E65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3413" y="6105525"/>
            <a:ext cx="116046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a:extLst>
              <a:ext uri="{FF2B5EF4-FFF2-40B4-BE49-F238E27FC236}">
                <a16:creationId xmlns:a16="http://schemas.microsoft.com/office/drawing/2014/main" id="{48A157B9-9C9F-8045-B8DF-684FD27579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0463" y="3798888"/>
            <a:ext cx="1460500" cy="4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p:cNvSpPr>
            <a:spLocks noGrp="1"/>
          </p:cNvSpPr>
          <p:nvPr>
            <p:ph type="title"/>
          </p:nvPr>
        </p:nvSpPr>
        <p:spPr>
          <a:xfrm>
            <a:off x="1066795" y="3120247"/>
            <a:ext cx="10247633" cy="677955"/>
          </a:xfrm>
          <a:prstGeom prst="rect">
            <a:avLst/>
          </a:prstGeom>
        </p:spPr>
        <p:txBody>
          <a:bodyPr/>
          <a:lstStyle>
            <a:lvl1pPr marL="0" marR="0" indent="0" algn="l" defTabSz="914411" rtl="0" eaLnBrk="1" fontAlgn="base" latinLnBrk="0" hangingPunct="1">
              <a:lnSpc>
                <a:spcPct val="100000"/>
              </a:lnSpc>
              <a:spcBef>
                <a:spcPct val="0"/>
              </a:spcBef>
              <a:spcAft>
                <a:spcPct val="0"/>
              </a:spcAft>
              <a:tabLst/>
              <a:defRPr sz="3600">
                <a:solidFill>
                  <a:srgbClr val="682622"/>
                </a:solidFill>
              </a:defRPr>
            </a:lvl1pPr>
          </a:lstStyle>
          <a:p>
            <a:pPr lvl="0"/>
            <a:r>
              <a:rPr lang="en-US" noProof="0"/>
              <a:t>Click to edit Master title style</a:t>
            </a:r>
          </a:p>
        </p:txBody>
      </p:sp>
      <p:sp>
        <p:nvSpPr>
          <p:cNvPr id="17" name="Content Placeholder 9"/>
          <p:cNvSpPr>
            <a:spLocks noGrp="1"/>
          </p:cNvSpPr>
          <p:nvPr>
            <p:ph sz="quarter" idx="10"/>
          </p:nvPr>
        </p:nvSpPr>
        <p:spPr>
          <a:xfrm>
            <a:off x="1076430" y="3951845"/>
            <a:ext cx="10247633" cy="2552080"/>
          </a:xfrm>
          <a:prstGeom prst="rect">
            <a:avLst/>
          </a:prstGeom>
        </p:spPr>
        <p:txBody>
          <a:bodyPr/>
          <a:lstStyle>
            <a:lvl1pPr marL="0" indent="0">
              <a:lnSpc>
                <a:spcPct val="100000"/>
              </a:lnSpc>
              <a:spcBef>
                <a:spcPts val="0"/>
              </a:spcBef>
              <a:spcAft>
                <a:spcPts val="0"/>
              </a:spcAft>
              <a:buNone/>
              <a:defRPr sz="3000"/>
            </a:lvl1pPr>
            <a:lvl2pPr marL="742960" indent="-285753">
              <a:lnSpc>
                <a:spcPct val="100000"/>
              </a:lnSpc>
              <a:spcBef>
                <a:spcPts val="0"/>
              </a:spcBef>
              <a:spcAft>
                <a:spcPts val="0"/>
              </a:spcAft>
              <a:buClr>
                <a:srgbClr val="682622"/>
              </a:buClr>
              <a:buFont typeface="Arial" panose="020B0604020202020204" pitchFamily="34" charset="0"/>
              <a:buChar char="•"/>
              <a:defRPr sz="2600"/>
            </a:lvl2pPr>
            <a:lvl3pPr marL="1143014" indent="-228603">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p:cNvSpPr>
            <a:spLocks noGrp="1"/>
          </p:cNvSpPr>
          <p:nvPr>
            <p:ph type="pic" sz="quarter" idx="11"/>
          </p:nvPr>
        </p:nvSpPr>
        <p:spPr>
          <a:xfrm>
            <a:off x="0" y="0"/>
            <a:ext cx="12192000" cy="2781300"/>
          </a:xfrm>
          <a:prstGeom prst="rect">
            <a:avLst/>
          </a:prstGeom>
        </p:spPr>
        <p:txBody>
          <a:bodyPr/>
          <a:lstStyle/>
          <a:p>
            <a:pPr lvl="0"/>
            <a:r>
              <a:rPr lang="en-US" noProof="0"/>
              <a:t>Click icon to add picture</a:t>
            </a:r>
          </a:p>
        </p:txBody>
      </p:sp>
    </p:spTree>
    <p:extLst>
      <p:ext uri="{BB962C8B-B14F-4D97-AF65-F5344CB8AC3E}">
        <p14:creationId xmlns:p14="http://schemas.microsoft.com/office/powerpoint/2010/main" val="12625823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right image slanted">
    <p:spTree>
      <p:nvGrpSpPr>
        <p:cNvPr id="1" name=""/>
        <p:cNvGrpSpPr/>
        <p:nvPr/>
      </p:nvGrpSpPr>
      <p:grpSpPr>
        <a:xfrm>
          <a:off x="0" y="0"/>
          <a:ext cx="0" cy="0"/>
          <a:chOff x="0" y="0"/>
          <a:chExt cx="0" cy="0"/>
        </a:xfrm>
      </p:grpSpPr>
      <p:sp>
        <p:nvSpPr>
          <p:cNvPr id="5" name="TextBox 1">
            <a:extLst>
              <a:ext uri="{FF2B5EF4-FFF2-40B4-BE49-F238E27FC236}">
                <a16:creationId xmlns:a16="http://schemas.microsoft.com/office/drawing/2014/main" id="{9D4D9171-689E-F946-B535-2F2A6786C549}"/>
              </a:ext>
            </a:extLst>
          </p:cNvPr>
          <p:cNvSpPr txBox="1">
            <a:spLocks noChangeArrowheads="1"/>
          </p:cNvSpPr>
          <p:nvPr/>
        </p:nvSpPr>
        <p:spPr bwMode="auto">
          <a:xfrm>
            <a:off x="11391900" y="125413"/>
            <a:ext cx="641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eaLnBrk="1" hangingPunct="1"/>
            <a:fld id="{7D01CF64-9A4C-EE48-93B8-7C698ED83858}" type="slidenum">
              <a:rPr lang="en-GB" altLang="en-KE" sz="1200">
                <a:solidFill>
                  <a:srgbClr val="762123"/>
                </a:solidFill>
                <a:latin typeface="Calibri" panose="020F0502020204030204" pitchFamily="34" charset="0"/>
                <a:cs typeface="Calibri" panose="020F0502020204030204" pitchFamily="34" charset="0"/>
              </a:rPr>
              <a:pPr algn="r" eaLnBrk="1" hangingPunct="1"/>
              <a:t>‹#›</a:t>
            </a:fld>
            <a:endParaRPr lang="en-GB" altLang="en-KE" sz="1200">
              <a:solidFill>
                <a:srgbClr val="762123"/>
              </a:solidFill>
              <a:latin typeface="Calibri" panose="020F0502020204030204" pitchFamily="34" charset="0"/>
              <a:cs typeface="Calibri" panose="020F0502020204030204" pitchFamily="34" charset="0"/>
            </a:endParaRPr>
          </a:p>
        </p:txBody>
      </p:sp>
      <p:grpSp>
        <p:nvGrpSpPr>
          <p:cNvPr id="6" name="Group 2">
            <a:extLst>
              <a:ext uri="{FF2B5EF4-FFF2-40B4-BE49-F238E27FC236}">
                <a16:creationId xmlns:a16="http://schemas.microsoft.com/office/drawing/2014/main" id="{CC3BEA5E-7378-B04C-957C-11AA8770A790}"/>
              </a:ext>
            </a:extLst>
          </p:cNvPr>
          <p:cNvGrpSpPr>
            <a:grpSpLocks/>
          </p:cNvGrpSpPr>
          <p:nvPr/>
        </p:nvGrpSpPr>
        <p:grpSpPr bwMode="auto">
          <a:xfrm>
            <a:off x="0" y="6813550"/>
            <a:ext cx="12192000" cy="50800"/>
            <a:chOff x="0" y="6813551"/>
            <a:chExt cx="12192000" cy="50800"/>
          </a:xfrm>
        </p:grpSpPr>
        <p:sp>
          <p:nvSpPr>
            <p:cNvPr id="7" name="Rectangle 6">
              <a:extLst>
                <a:ext uri="{FF2B5EF4-FFF2-40B4-BE49-F238E27FC236}">
                  <a16:creationId xmlns:a16="http://schemas.microsoft.com/office/drawing/2014/main" id="{0C4781EC-6B8B-7E48-B742-9577A9BC7936}"/>
                </a:ext>
              </a:extLst>
            </p:cNvPr>
            <p:cNvSpPr/>
            <p:nvPr/>
          </p:nvSpPr>
          <p:spPr>
            <a:xfrm rot="5400000">
              <a:off x="9545638" y="5954713"/>
              <a:ext cx="50800" cy="1768475"/>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id="{30CEBB53-5194-F346-9AAD-D81901EC1AB8}"/>
                </a:ext>
              </a:extLst>
            </p:cNvPr>
            <p:cNvSpPr/>
            <p:nvPr/>
          </p:nvSpPr>
          <p:spPr>
            <a:xfrm rot="5400000">
              <a:off x="11282363" y="5954713"/>
              <a:ext cx="50800" cy="1768475"/>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Rectangle 8">
              <a:extLst>
                <a:ext uri="{FF2B5EF4-FFF2-40B4-BE49-F238E27FC236}">
                  <a16:creationId xmlns:a16="http://schemas.microsoft.com/office/drawing/2014/main" id="{B5F88FA9-40B5-A54B-B501-008E530E72C8}"/>
                </a:ext>
              </a:extLst>
            </p:cNvPr>
            <p:cNvSpPr/>
            <p:nvPr/>
          </p:nvSpPr>
          <p:spPr>
            <a:xfrm rot="5400000">
              <a:off x="7807326" y="5954713"/>
              <a:ext cx="50800" cy="1768475"/>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Rectangle 9">
              <a:extLst>
                <a:ext uri="{FF2B5EF4-FFF2-40B4-BE49-F238E27FC236}">
                  <a16:creationId xmlns:a16="http://schemas.microsoft.com/office/drawing/2014/main" id="{FFC38E16-8B7D-DD41-A81B-52F127084646}"/>
                </a:ext>
              </a:extLst>
            </p:cNvPr>
            <p:cNvSpPr/>
            <p:nvPr/>
          </p:nvSpPr>
          <p:spPr>
            <a:xfrm rot="5400000">
              <a:off x="6070601" y="5954713"/>
              <a:ext cx="50800" cy="1768475"/>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Rectangle 10">
              <a:extLst>
                <a:ext uri="{FF2B5EF4-FFF2-40B4-BE49-F238E27FC236}">
                  <a16:creationId xmlns:a16="http://schemas.microsoft.com/office/drawing/2014/main" id="{2124BD9D-BBC3-0340-BA9B-FFD1A42F1C5B}"/>
                </a:ext>
              </a:extLst>
            </p:cNvPr>
            <p:cNvSpPr/>
            <p:nvPr/>
          </p:nvSpPr>
          <p:spPr>
            <a:xfrm rot="5400000">
              <a:off x="4333876" y="5954713"/>
              <a:ext cx="50800" cy="1768475"/>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4" name="Rectangle 13">
              <a:extLst>
                <a:ext uri="{FF2B5EF4-FFF2-40B4-BE49-F238E27FC236}">
                  <a16:creationId xmlns:a16="http://schemas.microsoft.com/office/drawing/2014/main" id="{E968A088-B673-2649-B06B-93300DE4386E}"/>
                </a:ext>
              </a:extLst>
            </p:cNvPr>
            <p:cNvSpPr/>
            <p:nvPr/>
          </p:nvSpPr>
          <p:spPr>
            <a:xfrm rot="5400000">
              <a:off x="2596357" y="5953919"/>
              <a:ext cx="50800" cy="177006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5" name="Rectangle 14">
              <a:extLst>
                <a:ext uri="{FF2B5EF4-FFF2-40B4-BE49-F238E27FC236}">
                  <a16:creationId xmlns:a16="http://schemas.microsoft.com/office/drawing/2014/main" id="{CBAB1250-1BEF-F641-860C-6B7A218516B4}"/>
                </a:ext>
              </a:extLst>
            </p:cNvPr>
            <p:cNvSpPr/>
            <p:nvPr/>
          </p:nvSpPr>
          <p:spPr>
            <a:xfrm rot="5400000">
              <a:off x="858838" y="5954713"/>
              <a:ext cx="50800" cy="1768475"/>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6" name="Picture 10">
            <a:extLst>
              <a:ext uri="{FF2B5EF4-FFF2-40B4-BE49-F238E27FC236}">
                <a16:creationId xmlns:a16="http://schemas.microsoft.com/office/drawing/2014/main" id="{2420AE24-C916-8346-8C68-184C75157B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6105525"/>
            <a:ext cx="1160463"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1">
            <a:extLst>
              <a:ext uri="{FF2B5EF4-FFF2-40B4-BE49-F238E27FC236}">
                <a16:creationId xmlns:a16="http://schemas.microsoft.com/office/drawing/2014/main" id="{75548CAA-FC40-6546-A60C-77AF0501B6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116013"/>
            <a:ext cx="14605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icture Placeholder 2"/>
          <p:cNvSpPr>
            <a:spLocks noGrp="1"/>
          </p:cNvSpPr>
          <p:nvPr>
            <p:ph type="pic" sz="quarter" idx="10"/>
          </p:nvPr>
        </p:nvSpPr>
        <p:spPr>
          <a:xfrm>
            <a:off x="7847771" y="25399"/>
            <a:ext cx="4344229" cy="6813551"/>
          </a:xfrm>
          <a:custGeom>
            <a:avLst/>
            <a:gdLst>
              <a:gd name="connsiteX0" fmla="*/ 0 w 3867150"/>
              <a:gd name="connsiteY0" fmla="*/ 0 h 6858000"/>
              <a:gd name="connsiteX1" fmla="*/ 3867150 w 3867150"/>
              <a:gd name="connsiteY1" fmla="*/ 0 h 6858000"/>
              <a:gd name="connsiteX2" fmla="*/ 3867150 w 3867150"/>
              <a:gd name="connsiteY2" fmla="*/ 6858000 h 6858000"/>
              <a:gd name="connsiteX3" fmla="*/ 0 w 3867150"/>
              <a:gd name="connsiteY3" fmla="*/ 6858000 h 6858000"/>
              <a:gd name="connsiteX4" fmla="*/ 0 w 3867150"/>
              <a:gd name="connsiteY4" fmla="*/ 0 h 6858000"/>
              <a:gd name="connsiteX0" fmla="*/ 1121134 w 3867150"/>
              <a:gd name="connsiteY0" fmla="*/ 0 h 6858000"/>
              <a:gd name="connsiteX1" fmla="*/ 3867150 w 3867150"/>
              <a:gd name="connsiteY1" fmla="*/ 0 h 6858000"/>
              <a:gd name="connsiteX2" fmla="*/ 3867150 w 3867150"/>
              <a:gd name="connsiteY2" fmla="*/ 6858000 h 6858000"/>
              <a:gd name="connsiteX3" fmla="*/ 0 w 3867150"/>
              <a:gd name="connsiteY3" fmla="*/ 6858000 h 6858000"/>
              <a:gd name="connsiteX4" fmla="*/ 1121134 w 3867150"/>
              <a:gd name="connsiteY4" fmla="*/ 0 h 6858000"/>
              <a:gd name="connsiteX0" fmla="*/ 1598213 w 4344229"/>
              <a:gd name="connsiteY0" fmla="*/ 0 h 6858000"/>
              <a:gd name="connsiteX1" fmla="*/ 4344229 w 4344229"/>
              <a:gd name="connsiteY1" fmla="*/ 0 h 6858000"/>
              <a:gd name="connsiteX2" fmla="*/ 4344229 w 4344229"/>
              <a:gd name="connsiteY2" fmla="*/ 6858000 h 6858000"/>
              <a:gd name="connsiteX3" fmla="*/ 0 w 4344229"/>
              <a:gd name="connsiteY3" fmla="*/ 6858000 h 6858000"/>
              <a:gd name="connsiteX4" fmla="*/ 1598213 w 4344229"/>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4229" h="6858000">
                <a:moveTo>
                  <a:pt x="1598213" y="0"/>
                </a:moveTo>
                <a:lnTo>
                  <a:pt x="4344229" y="0"/>
                </a:lnTo>
                <a:lnTo>
                  <a:pt x="4344229" y="6858000"/>
                </a:lnTo>
                <a:lnTo>
                  <a:pt x="0" y="6858000"/>
                </a:lnTo>
                <a:lnTo>
                  <a:pt x="1598213" y="0"/>
                </a:lnTo>
                <a:close/>
              </a:path>
            </a:pathLst>
          </a:custGeom>
        </p:spPr>
        <p:txBody>
          <a:bodyPr/>
          <a:lstStyle/>
          <a:p>
            <a:pPr lvl="0"/>
            <a:r>
              <a:rPr lang="en-US" noProof="0"/>
              <a:t>Click icon to add picture</a:t>
            </a:r>
          </a:p>
        </p:txBody>
      </p:sp>
      <p:sp>
        <p:nvSpPr>
          <p:cNvPr id="12" name="Title 1"/>
          <p:cNvSpPr>
            <a:spLocks noGrp="1"/>
          </p:cNvSpPr>
          <p:nvPr>
            <p:ph type="title"/>
          </p:nvPr>
        </p:nvSpPr>
        <p:spPr>
          <a:xfrm>
            <a:off x="599965" y="427831"/>
            <a:ext cx="8102600" cy="677955"/>
          </a:xfrm>
          <a:prstGeom prst="rect">
            <a:avLst/>
          </a:prstGeom>
        </p:spPr>
        <p:txBody>
          <a:bodyPr/>
          <a:lstStyle>
            <a:lvl1pPr marL="0" marR="0" indent="0" algn="l" defTabSz="914411" rtl="0" eaLnBrk="1" fontAlgn="base" latinLnBrk="0" hangingPunct="1">
              <a:lnSpc>
                <a:spcPct val="100000"/>
              </a:lnSpc>
              <a:spcBef>
                <a:spcPct val="0"/>
              </a:spcBef>
              <a:spcAft>
                <a:spcPct val="0"/>
              </a:spcAft>
              <a:tabLst/>
              <a:defRPr sz="3600">
                <a:solidFill>
                  <a:srgbClr val="682622"/>
                </a:solidFill>
              </a:defRPr>
            </a:lvl1pPr>
          </a:lstStyle>
          <a:p>
            <a:pPr lvl="0"/>
            <a:r>
              <a:rPr lang="en-US" noProof="0"/>
              <a:t>Click to edit Master title style</a:t>
            </a:r>
          </a:p>
        </p:txBody>
      </p:sp>
      <p:sp>
        <p:nvSpPr>
          <p:cNvPr id="13" name="Content Placeholder 9"/>
          <p:cNvSpPr>
            <a:spLocks noGrp="1"/>
          </p:cNvSpPr>
          <p:nvPr>
            <p:ph sz="quarter" idx="11"/>
          </p:nvPr>
        </p:nvSpPr>
        <p:spPr>
          <a:xfrm>
            <a:off x="609600" y="1342716"/>
            <a:ext cx="7238170" cy="4572000"/>
          </a:xfrm>
          <a:prstGeom prst="rect">
            <a:avLst/>
          </a:prstGeom>
        </p:spPr>
        <p:txBody>
          <a:bodyPr/>
          <a:lstStyle>
            <a:lvl1pPr marL="0" indent="0">
              <a:lnSpc>
                <a:spcPct val="100000"/>
              </a:lnSpc>
              <a:spcBef>
                <a:spcPts val="0"/>
              </a:spcBef>
              <a:spcAft>
                <a:spcPts val="0"/>
              </a:spcAft>
              <a:buNone/>
              <a:defRPr sz="3000"/>
            </a:lvl1pPr>
            <a:lvl2pPr marL="742960" indent="-285753">
              <a:lnSpc>
                <a:spcPct val="100000"/>
              </a:lnSpc>
              <a:spcBef>
                <a:spcPts val="0"/>
              </a:spcBef>
              <a:spcAft>
                <a:spcPts val="0"/>
              </a:spcAft>
              <a:buClr>
                <a:srgbClr val="682622"/>
              </a:buClr>
              <a:buFont typeface="Arial" panose="020B0604020202020204" pitchFamily="34" charset="0"/>
              <a:buChar char="•"/>
              <a:defRPr sz="2600"/>
            </a:lvl2pPr>
            <a:lvl3pPr marL="1143014" indent="-228603">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09303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left images slanted">
    <p:spTree>
      <p:nvGrpSpPr>
        <p:cNvPr id="1" name=""/>
        <p:cNvGrpSpPr/>
        <p:nvPr/>
      </p:nvGrpSpPr>
      <p:grpSpPr>
        <a:xfrm>
          <a:off x="0" y="0"/>
          <a:ext cx="0" cy="0"/>
          <a:chOff x="0" y="0"/>
          <a:chExt cx="0" cy="0"/>
        </a:xfrm>
      </p:grpSpPr>
      <p:sp>
        <p:nvSpPr>
          <p:cNvPr id="6" name="TextBox 1">
            <a:extLst>
              <a:ext uri="{FF2B5EF4-FFF2-40B4-BE49-F238E27FC236}">
                <a16:creationId xmlns:a16="http://schemas.microsoft.com/office/drawing/2014/main" id="{9AED0717-E388-A24D-9C87-0737C34DA476}"/>
              </a:ext>
            </a:extLst>
          </p:cNvPr>
          <p:cNvSpPr txBox="1">
            <a:spLocks noChangeArrowheads="1"/>
          </p:cNvSpPr>
          <p:nvPr/>
        </p:nvSpPr>
        <p:spPr bwMode="auto">
          <a:xfrm>
            <a:off x="11391900" y="125413"/>
            <a:ext cx="641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eaLnBrk="1" hangingPunct="1"/>
            <a:fld id="{975D7C7C-EDCD-AF4B-B43C-3E276DCB5118}" type="slidenum">
              <a:rPr lang="en-GB" altLang="en-KE" sz="1200">
                <a:solidFill>
                  <a:srgbClr val="762123"/>
                </a:solidFill>
                <a:latin typeface="Calibri" panose="020F0502020204030204" pitchFamily="34" charset="0"/>
                <a:cs typeface="Calibri" panose="020F0502020204030204" pitchFamily="34" charset="0"/>
              </a:rPr>
              <a:pPr algn="r" eaLnBrk="1" hangingPunct="1"/>
              <a:t>‹#›</a:t>
            </a:fld>
            <a:endParaRPr lang="en-GB" altLang="en-KE" sz="1200">
              <a:solidFill>
                <a:srgbClr val="762123"/>
              </a:solidFill>
              <a:latin typeface="Calibri" panose="020F0502020204030204" pitchFamily="34" charset="0"/>
              <a:cs typeface="Calibri" panose="020F0502020204030204" pitchFamily="34" charset="0"/>
            </a:endParaRPr>
          </a:p>
        </p:txBody>
      </p:sp>
      <p:grpSp>
        <p:nvGrpSpPr>
          <p:cNvPr id="7" name="Group 2">
            <a:extLst>
              <a:ext uri="{FF2B5EF4-FFF2-40B4-BE49-F238E27FC236}">
                <a16:creationId xmlns:a16="http://schemas.microsoft.com/office/drawing/2014/main" id="{31E0B94A-1B68-A747-8E53-2664AB77313A}"/>
              </a:ext>
            </a:extLst>
          </p:cNvPr>
          <p:cNvGrpSpPr>
            <a:grpSpLocks/>
          </p:cNvGrpSpPr>
          <p:nvPr/>
        </p:nvGrpSpPr>
        <p:grpSpPr bwMode="auto">
          <a:xfrm>
            <a:off x="0" y="6813550"/>
            <a:ext cx="12192000" cy="50800"/>
            <a:chOff x="0" y="6813551"/>
            <a:chExt cx="12192000" cy="50800"/>
          </a:xfrm>
        </p:grpSpPr>
        <p:sp>
          <p:nvSpPr>
            <p:cNvPr id="8" name="Rectangle 7">
              <a:extLst>
                <a:ext uri="{FF2B5EF4-FFF2-40B4-BE49-F238E27FC236}">
                  <a16:creationId xmlns:a16="http://schemas.microsoft.com/office/drawing/2014/main" id="{6AE202D7-6DF8-8243-B1AC-E2B9AABB6273}"/>
                </a:ext>
              </a:extLst>
            </p:cNvPr>
            <p:cNvSpPr/>
            <p:nvPr/>
          </p:nvSpPr>
          <p:spPr>
            <a:xfrm rot="5400000">
              <a:off x="9545638" y="5954713"/>
              <a:ext cx="50800" cy="1768475"/>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endParaRPr lang="en-US"/>
            </a:p>
          </p:txBody>
        </p:sp>
        <p:sp>
          <p:nvSpPr>
            <p:cNvPr id="10" name="Rectangle 9">
              <a:extLst>
                <a:ext uri="{FF2B5EF4-FFF2-40B4-BE49-F238E27FC236}">
                  <a16:creationId xmlns:a16="http://schemas.microsoft.com/office/drawing/2014/main" id="{F588FE68-EFB2-2E4D-8B01-EDEE46E603C2}"/>
                </a:ext>
              </a:extLst>
            </p:cNvPr>
            <p:cNvSpPr/>
            <p:nvPr/>
          </p:nvSpPr>
          <p:spPr>
            <a:xfrm rot="5400000">
              <a:off x="11282363" y="5954713"/>
              <a:ext cx="50800" cy="1768475"/>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Rectangle 10">
              <a:extLst>
                <a:ext uri="{FF2B5EF4-FFF2-40B4-BE49-F238E27FC236}">
                  <a16:creationId xmlns:a16="http://schemas.microsoft.com/office/drawing/2014/main" id="{EFA95FEA-5382-C04A-BEBC-6995E35501C7}"/>
                </a:ext>
              </a:extLst>
            </p:cNvPr>
            <p:cNvSpPr/>
            <p:nvPr/>
          </p:nvSpPr>
          <p:spPr>
            <a:xfrm rot="5400000">
              <a:off x="7807326" y="5954713"/>
              <a:ext cx="50800" cy="1768475"/>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4" name="Rectangle 13">
              <a:extLst>
                <a:ext uri="{FF2B5EF4-FFF2-40B4-BE49-F238E27FC236}">
                  <a16:creationId xmlns:a16="http://schemas.microsoft.com/office/drawing/2014/main" id="{806BC148-9A5C-3746-A5A4-22D1476D92D0}"/>
                </a:ext>
              </a:extLst>
            </p:cNvPr>
            <p:cNvSpPr/>
            <p:nvPr/>
          </p:nvSpPr>
          <p:spPr>
            <a:xfrm rot="5400000">
              <a:off x="6070601" y="5954713"/>
              <a:ext cx="50800" cy="1768475"/>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5" name="Rectangle 14">
              <a:extLst>
                <a:ext uri="{FF2B5EF4-FFF2-40B4-BE49-F238E27FC236}">
                  <a16:creationId xmlns:a16="http://schemas.microsoft.com/office/drawing/2014/main" id="{F2B960A2-ED69-BD40-BBC7-7AA1A93FDFD9}"/>
                </a:ext>
              </a:extLst>
            </p:cNvPr>
            <p:cNvSpPr/>
            <p:nvPr/>
          </p:nvSpPr>
          <p:spPr>
            <a:xfrm rot="5400000">
              <a:off x="4333876" y="5954713"/>
              <a:ext cx="50800" cy="1768475"/>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6" name="Rectangle 15">
              <a:extLst>
                <a:ext uri="{FF2B5EF4-FFF2-40B4-BE49-F238E27FC236}">
                  <a16:creationId xmlns:a16="http://schemas.microsoft.com/office/drawing/2014/main" id="{40BCA38D-B8F3-0248-B7FB-DF10716BDECC}"/>
                </a:ext>
              </a:extLst>
            </p:cNvPr>
            <p:cNvSpPr/>
            <p:nvPr/>
          </p:nvSpPr>
          <p:spPr>
            <a:xfrm rot="5400000">
              <a:off x="2596357" y="5953919"/>
              <a:ext cx="50800" cy="177006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7" name="Rectangle 16">
              <a:extLst>
                <a:ext uri="{FF2B5EF4-FFF2-40B4-BE49-F238E27FC236}">
                  <a16:creationId xmlns:a16="http://schemas.microsoft.com/office/drawing/2014/main" id="{B9C3A6F3-F8D1-A847-92EA-138A6EC57B4B}"/>
                </a:ext>
              </a:extLst>
            </p:cNvPr>
            <p:cNvSpPr/>
            <p:nvPr/>
          </p:nvSpPr>
          <p:spPr>
            <a:xfrm rot="5400000">
              <a:off x="858838" y="5954713"/>
              <a:ext cx="50800" cy="1768475"/>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8" name="Picture 10">
            <a:extLst>
              <a:ext uri="{FF2B5EF4-FFF2-40B4-BE49-F238E27FC236}">
                <a16:creationId xmlns:a16="http://schemas.microsoft.com/office/drawing/2014/main" id="{B27C7EDA-1AFC-7641-86E5-E2227A470A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3413" y="6105525"/>
            <a:ext cx="116046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1">
            <a:extLst>
              <a:ext uri="{FF2B5EF4-FFF2-40B4-BE49-F238E27FC236}">
                <a16:creationId xmlns:a16="http://schemas.microsoft.com/office/drawing/2014/main" id="{B60D95F1-EAFA-CB40-BBBD-16AC9C245A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1108075"/>
            <a:ext cx="1460500" cy="4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3455928" y="427831"/>
            <a:ext cx="8102600" cy="677955"/>
          </a:xfrm>
          <a:prstGeom prst="rect">
            <a:avLst/>
          </a:prstGeom>
        </p:spPr>
        <p:txBody>
          <a:bodyPr/>
          <a:lstStyle>
            <a:lvl1pPr marL="0" marR="0" indent="0" algn="l" defTabSz="914411" rtl="0" eaLnBrk="1" fontAlgn="base" latinLnBrk="0" hangingPunct="1">
              <a:lnSpc>
                <a:spcPct val="100000"/>
              </a:lnSpc>
              <a:spcBef>
                <a:spcPct val="0"/>
              </a:spcBef>
              <a:spcAft>
                <a:spcPct val="0"/>
              </a:spcAft>
              <a:tabLst/>
              <a:defRPr sz="3600">
                <a:solidFill>
                  <a:srgbClr val="682622"/>
                </a:solidFill>
              </a:defRPr>
            </a:lvl1pPr>
          </a:lstStyle>
          <a:p>
            <a:pPr lvl="0"/>
            <a:r>
              <a:rPr lang="en-US" noProof="0"/>
              <a:t>Click to edit Master title style</a:t>
            </a:r>
          </a:p>
        </p:txBody>
      </p:sp>
      <p:sp>
        <p:nvSpPr>
          <p:cNvPr id="13" name="Content Placeholder 9"/>
          <p:cNvSpPr>
            <a:spLocks noGrp="1"/>
          </p:cNvSpPr>
          <p:nvPr>
            <p:ph sz="quarter" idx="11"/>
          </p:nvPr>
        </p:nvSpPr>
        <p:spPr>
          <a:xfrm>
            <a:off x="3455928" y="1342716"/>
            <a:ext cx="8102600" cy="4572000"/>
          </a:xfrm>
          <a:prstGeom prst="rect">
            <a:avLst/>
          </a:prstGeom>
        </p:spPr>
        <p:txBody>
          <a:bodyPr/>
          <a:lstStyle>
            <a:lvl1pPr marL="0" indent="0">
              <a:lnSpc>
                <a:spcPct val="100000"/>
              </a:lnSpc>
              <a:spcBef>
                <a:spcPts val="0"/>
              </a:spcBef>
              <a:spcAft>
                <a:spcPts val="0"/>
              </a:spcAft>
              <a:buNone/>
              <a:defRPr sz="3000"/>
            </a:lvl1pPr>
            <a:lvl2pPr marL="742960" indent="-285753">
              <a:lnSpc>
                <a:spcPct val="100000"/>
              </a:lnSpc>
              <a:spcBef>
                <a:spcPts val="0"/>
              </a:spcBef>
              <a:spcAft>
                <a:spcPts val="0"/>
              </a:spcAft>
              <a:buClr>
                <a:srgbClr val="682622"/>
              </a:buClr>
              <a:buFont typeface="Arial" panose="020B0604020202020204" pitchFamily="34" charset="0"/>
              <a:buChar char="•"/>
              <a:defRPr sz="2600"/>
            </a:lvl2pPr>
            <a:lvl3pPr marL="1143014" indent="-228603">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p:cNvSpPr>
            <a:spLocks noGrp="1"/>
          </p:cNvSpPr>
          <p:nvPr>
            <p:ph type="pic" sz="quarter" idx="12"/>
          </p:nvPr>
        </p:nvSpPr>
        <p:spPr>
          <a:xfrm>
            <a:off x="0" y="0"/>
            <a:ext cx="2949575" cy="4064000"/>
          </a:xfrm>
          <a:custGeom>
            <a:avLst/>
            <a:gdLst>
              <a:gd name="connsiteX0" fmla="*/ 0 w 2949575"/>
              <a:gd name="connsiteY0" fmla="*/ 0 h 4064000"/>
              <a:gd name="connsiteX1" fmla="*/ 2949575 w 2949575"/>
              <a:gd name="connsiteY1" fmla="*/ 0 h 4064000"/>
              <a:gd name="connsiteX2" fmla="*/ 2949575 w 2949575"/>
              <a:gd name="connsiteY2" fmla="*/ 4064000 h 4064000"/>
              <a:gd name="connsiteX3" fmla="*/ 0 w 2949575"/>
              <a:gd name="connsiteY3" fmla="*/ 4064000 h 4064000"/>
              <a:gd name="connsiteX4" fmla="*/ 0 w 2949575"/>
              <a:gd name="connsiteY4" fmla="*/ 0 h 4064000"/>
              <a:gd name="connsiteX0" fmla="*/ 0 w 2949575"/>
              <a:gd name="connsiteY0" fmla="*/ 0 h 4064000"/>
              <a:gd name="connsiteX1" fmla="*/ 2323933 w 2949575"/>
              <a:gd name="connsiteY1" fmla="*/ 0 h 4064000"/>
              <a:gd name="connsiteX2" fmla="*/ 2949575 w 2949575"/>
              <a:gd name="connsiteY2" fmla="*/ 4064000 h 4064000"/>
              <a:gd name="connsiteX3" fmla="*/ 0 w 2949575"/>
              <a:gd name="connsiteY3" fmla="*/ 4064000 h 4064000"/>
              <a:gd name="connsiteX4" fmla="*/ 0 w 2949575"/>
              <a:gd name="connsiteY4" fmla="*/ 0 h 406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9575" h="4064000">
                <a:moveTo>
                  <a:pt x="0" y="0"/>
                </a:moveTo>
                <a:lnTo>
                  <a:pt x="2323933" y="0"/>
                </a:lnTo>
                <a:lnTo>
                  <a:pt x="2949575" y="4064000"/>
                </a:lnTo>
                <a:lnTo>
                  <a:pt x="0" y="4064000"/>
                </a:lnTo>
                <a:lnTo>
                  <a:pt x="0" y="0"/>
                </a:lnTo>
                <a:close/>
              </a:path>
            </a:pathLst>
          </a:custGeom>
        </p:spPr>
        <p:txBody>
          <a:bodyPr/>
          <a:lstStyle/>
          <a:p>
            <a:pPr lvl="0"/>
            <a:r>
              <a:rPr lang="en-US" noProof="0"/>
              <a:t>Click icon to add picture</a:t>
            </a:r>
          </a:p>
        </p:txBody>
      </p:sp>
      <p:sp>
        <p:nvSpPr>
          <p:cNvPr id="9" name="Picture Placeholder 8"/>
          <p:cNvSpPr>
            <a:spLocks noGrp="1"/>
          </p:cNvSpPr>
          <p:nvPr>
            <p:ph type="pic" sz="quarter" idx="13"/>
          </p:nvPr>
        </p:nvSpPr>
        <p:spPr>
          <a:xfrm>
            <a:off x="0" y="4111100"/>
            <a:ext cx="3458339" cy="2702450"/>
          </a:xfrm>
          <a:custGeom>
            <a:avLst/>
            <a:gdLst>
              <a:gd name="connsiteX0" fmla="*/ 0 w 2949575"/>
              <a:gd name="connsiteY0" fmla="*/ 0 h 2740025"/>
              <a:gd name="connsiteX1" fmla="*/ 2949575 w 2949575"/>
              <a:gd name="connsiteY1" fmla="*/ 0 h 2740025"/>
              <a:gd name="connsiteX2" fmla="*/ 2949575 w 2949575"/>
              <a:gd name="connsiteY2" fmla="*/ 2740025 h 2740025"/>
              <a:gd name="connsiteX3" fmla="*/ 0 w 2949575"/>
              <a:gd name="connsiteY3" fmla="*/ 2740025 h 2740025"/>
              <a:gd name="connsiteX4" fmla="*/ 0 w 2949575"/>
              <a:gd name="connsiteY4" fmla="*/ 0 h 2740025"/>
              <a:gd name="connsiteX0" fmla="*/ 0 w 3458339"/>
              <a:gd name="connsiteY0" fmla="*/ 0 h 2740025"/>
              <a:gd name="connsiteX1" fmla="*/ 2949575 w 3458339"/>
              <a:gd name="connsiteY1" fmla="*/ 0 h 2740025"/>
              <a:gd name="connsiteX2" fmla="*/ 3458339 w 3458339"/>
              <a:gd name="connsiteY2" fmla="*/ 2740025 h 2740025"/>
              <a:gd name="connsiteX3" fmla="*/ 0 w 3458339"/>
              <a:gd name="connsiteY3" fmla="*/ 2740025 h 2740025"/>
              <a:gd name="connsiteX4" fmla="*/ 0 w 3458339"/>
              <a:gd name="connsiteY4" fmla="*/ 0 h 2740025"/>
              <a:gd name="connsiteX0" fmla="*/ 0 w 3458339"/>
              <a:gd name="connsiteY0" fmla="*/ 6988 h 2747013"/>
              <a:gd name="connsiteX1" fmla="*/ 2949575 w 3458339"/>
              <a:gd name="connsiteY1" fmla="*/ 0 h 2747013"/>
              <a:gd name="connsiteX2" fmla="*/ 3458339 w 3458339"/>
              <a:gd name="connsiteY2" fmla="*/ 2747013 h 2747013"/>
              <a:gd name="connsiteX3" fmla="*/ 0 w 3458339"/>
              <a:gd name="connsiteY3" fmla="*/ 2747013 h 2747013"/>
              <a:gd name="connsiteX4" fmla="*/ 0 w 3458339"/>
              <a:gd name="connsiteY4" fmla="*/ 6988 h 274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8339" h="2747013">
                <a:moveTo>
                  <a:pt x="0" y="6988"/>
                </a:moveTo>
                <a:lnTo>
                  <a:pt x="2949575" y="0"/>
                </a:lnTo>
                <a:lnTo>
                  <a:pt x="3458339" y="2747013"/>
                </a:lnTo>
                <a:lnTo>
                  <a:pt x="0" y="2747013"/>
                </a:lnTo>
                <a:lnTo>
                  <a:pt x="0" y="6988"/>
                </a:lnTo>
                <a:close/>
              </a:path>
            </a:pathLst>
          </a:custGeom>
        </p:spPr>
        <p:txBody>
          <a:bodyPr/>
          <a:lstStyle/>
          <a:p>
            <a:pPr lvl="0"/>
            <a:r>
              <a:rPr lang="en-US" noProof="0"/>
              <a:t>Click icon to add picture</a:t>
            </a:r>
          </a:p>
        </p:txBody>
      </p:sp>
    </p:spTree>
    <p:extLst>
      <p:ext uri="{BB962C8B-B14F-4D97-AF65-F5344CB8AC3E}">
        <p14:creationId xmlns:p14="http://schemas.microsoft.com/office/powerpoint/2010/main" val="5074856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REEFORM CONTENT with graphics on left">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378DE12B-4CBF-994B-82AE-EA1FB2B7DE06}"/>
              </a:ext>
            </a:extLst>
          </p:cNvPr>
          <p:cNvSpPr txBox="1">
            <a:spLocks noChangeArrowheads="1"/>
          </p:cNvSpPr>
          <p:nvPr/>
        </p:nvSpPr>
        <p:spPr bwMode="auto">
          <a:xfrm>
            <a:off x="11391900" y="125413"/>
            <a:ext cx="641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eaLnBrk="1" hangingPunct="1"/>
            <a:fld id="{0B57A632-FDA3-4B4C-8B50-BAE14AF84F87}" type="slidenum">
              <a:rPr lang="en-GB" altLang="en-KE" sz="1200">
                <a:solidFill>
                  <a:srgbClr val="762123"/>
                </a:solidFill>
                <a:latin typeface="Calibri" panose="020F0502020204030204" pitchFamily="34" charset="0"/>
                <a:cs typeface="Calibri" panose="020F0502020204030204" pitchFamily="34" charset="0"/>
              </a:rPr>
              <a:pPr algn="r" eaLnBrk="1" hangingPunct="1"/>
              <a:t>‹#›</a:t>
            </a:fld>
            <a:endParaRPr lang="en-GB" altLang="en-KE" sz="1200">
              <a:solidFill>
                <a:srgbClr val="762123"/>
              </a:solidFill>
              <a:latin typeface="Calibri" panose="020F0502020204030204" pitchFamily="34" charset="0"/>
              <a:cs typeface="Calibri" panose="020F0502020204030204" pitchFamily="34" charset="0"/>
            </a:endParaRPr>
          </a:p>
        </p:txBody>
      </p:sp>
      <p:grpSp>
        <p:nvGrpSpPr>
          <p:cNvPr id="5" name="Group 2">
            <a:extLst>
              <a:ext uri="{FF2B5EF4-FFF2-40B4-BE49-F238E27FC236}">
                <a16:creationId xmlns:a16="http://schemas.microsoft.com/office/drawing/2014/main" id="{230B2DF8-3595-5648-8E38-120E1654FF3C}"/>
              </a:ext>
            </a:extLst>
          </p:cNvPr>
          <p:cNvGrpSpPr>
            <a:grpSpLocks/>
          </p:cNvGrpSpPr>
          <p:nvPr/>
        </p:nvGrpSpPr>
        <p:grpSpPr bwMode="auto">
          <a:xfrm>
            <a:off x="0" y="6813550"/>
            <a:ext cx="12192000" cy="50800"/>
            <a:chOff x="0" y="6813551"/>
            <a:chExt cx="12192000" cy="50800"/>
          </a:xfrm>
        </p:grpSpPr>
        <p:sp>
          <p:nvSpPr>
            <p:cNvPr id="6" name="Rectangle 5">
              <a:extLst>
                <a:ext uri="{FF2B5EF4-FFF2-40B4-BE49-F238E27FC236}">
                  <a16:creationId xmlns:a16="http://schemas.microsoft.com/office/drawing/2014/main" id="{E10B86EF-39E5-DD4A-A1A7-07FDFE0AA62F}"/>
                </a:ext>
              </a:extLst>
            </p:cNvPr>
            <p:cNvSpPr/>
            <p:nvPr/>
          </p:nvSpPr>
          <p:spPr>
            <a:xfrm rot="5400000">
              <a:off x="9545638" y="5954713"/>
              <a:ext cx="50800" cy="1768475"/>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endParaRPr lang="en-US"/>
            </a:p>
          </p:txBody>
        </p:sp>
        <p:sp>
          <p:nvSpPr>
            <p:cNvPr id="7" name="Rectangle 6">
              <a:extLst>
                <a:ext uri="{FF2B5EF4-FFF2-40B4-BE49-F238E27FC236}">
                  <a16:creationId xmlns:a16="http://schemas.microsoft.com/office/drawing/2014/main" id="{D1D33737-D9A1-B54F-B705-772F87BFD2E5}"/>
                </a:ext>
              </a:extLst>
            </p:cNvPr>
            <p:cNvSpPr/>
            <p:nvPr/>
          </p:nvSpPr>
          <p:spPr>
            <a:xfrm rot="5400000">
              <a:off x="11282363" y="5954713"/>
              <a:ext cx="50800" cy="1768475"/>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id="{71678A18-EB4A-384C-A3B2-2CCE70D73C34}"/>
                </a:ext>
              </a:extLst>
            </p:cNvPr>
            <p:cNvSpPr/>
            <p:nvPr/>
          </p:nvSpPr>
          <p:spPr>
            <a:xfrm rot="5400000">
              <a:off x="7807326" y="5954713"/>
              <a:ext cx="50800" cy="1768475"/>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Rectangle 8">
              <a:extLst>
                <a:ext uri="{FF2B5EF4-FFF2-40B4-BE49-F238E27FC236}">
                  <a16:creationId xmlns:a16="http://schemas.microsoft.com/office/drawing/2014/main" id="{FC3DF071-7A91-134A-A85E-643D0396237F}"/>
                </a:ext>
              </a:extLst>
            </p:cNvPr>
            <p:cNvSpPr/>
            <p:nvPr/>
          </p:nvSpPr>
          <p:spPr>
            <a:xfrm rot="5400000">
              <a:off x="6070601" y="5954713"/>
              <a:ext cx="50800" cy="1768475"/>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Rectangle 9">
              <a:extLst>
                <a:ext uri="{FF2B5EF4-FFF2-40B4-BE49-F238E27FC236}">
                  <a16:creationId xmlns:a16="http://schemas.microsoft.com/office/drawing/2014/main" id="{51249CE4-403D-EF49-8418-6A3C1F7F8258}"/>
                </a:ext>
              </a:extLst>
            </p:cNvPr>
            <p:cNvSpPr/>
            <p:nvPr/>
          </p:nvSpPr>
          <p:spPr>
            <a:xfrm rot="5400000">
              <a:off x="4333876" y="5954713"/>
              <a:ext cx="50800" cy="1768475"/>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Rectangle 10">
              <a:extLst>
                <a:ext uri="{FF2B5EF4-FFF2-40B4-BE49-F238E27FC236}">
                  <a16:creationId xmlns:a16="http://schemas.microsoft.com/office/drawing/2014/main" id="{ACDDADE1-C66D-324F-B0D7-F401D6B4DEE7}"/>
                </a:ext>
              </a:extLst>
            </p:cNvPr>
            <p:cNvSpPr/>
            <p:nvPr/>
          </p:nvSpPr>
          <p:spPr>
            <a:xfrm rot="5400000">
              <a:off x="2596357" y="5953919"/>
              <a:ext cx="50800" cy="177006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Rectangle 11">
              <a:extLst>
                <a:ext uri="{FF2B5EF4-FFF2-40B4-BE49-F238E27FC236}">
                  <a16:creationId xmlns:a16="http://schemas.microsoft.com/office/drawing/2014/main" id="{60C89FFE-0C00-3943-9CCF-A34C8BD99B6A}"/>
                </a:ext>
              </a:extLst>
            </p:cNvPr>
            <p:cNvSpPr/>
            <p:nvPr/>
          </p:nvSpPr>
          <p:spPr>
            <a:xfrm rot="5400000">
              <a:off x="858838" y="5954713"/>
              <a:ext cx="50800" cy="1768475"/>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4" name="Picture 10">
            <a:extLst>
              <a:ext uri="{FF2B5EF4-FFF2-40B4-BE49-F238E27FC236}">
                <a16:creationId xmlns:a16="http://schemas.microsoft.com/office/drawing/2014/main" id="{859F9847-F04C-A248-B470-F6CEE1BBA3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3413" y="6105525"/>
            <a:ext cx="116046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a:extLst>
              <a:ext uri="{FF2B5EF4-FFF2-40B4-BE49-F238E27FC236}">
                <a16:creationId xmlns:a16="http://schemas.microsoft.com/office/drawing/2014/main" id="{92D2E8E1-DFF9-8B41-81E3-C2608E2483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1525" y="1450975"/>
            <a:ext cx="1460500" cy="4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ontent Placeholder 9"/>
          <p:cNvSpPr>
            <a:spLocks noGrp="1"/>
          </p:cNvSpPr>
          <p:nvPr>
            <p:ph sz="quarter" idx="11"/>
          </p:nvPr>
        </p:nvSpPr>
        <p:spPr>
          <a:xfrm>
            <a:off x="3195734" y="1519491"/>
            <a:ext cx="8102600" cy="4572000"/>
          </a:xfrm>
          <a:prstGeom prst="rect">
            <a:avLst/>
          </a:prstGeom>
        </p:spPr>
        <p:txBody>
          <a:bodyPr/>
          <a:lstStyle>
            <a:lvl1pPr marL="0" indent="0">
              <a:lnSpc>
                <a:spcPct val="100000"/>
              </a:lnSpc>
              <a:spcBef>
                <a:spcPts val="0"/>
              </a:spcBef>
              <a:spcAft>
                <a:spcPts val="0"/>
              </a:spcAft>
              <a:buNone/>
              <a:defRPr sz="3000"/>
            </a:lvl1pPr>
            <a:lvl2pPr marL="742960" indent="-285753">
              <a:lnSpc>
                <a:spcPct val="100000"/>
              </a:lnSpc>
              <a:spcBef>
                <a:spcPts val="0"/>
              </a:spcBef>
              <a:spcAft>
                <a:spcPts val="0"/>
              </a:spcAft>
              <a:buClr>
                <a:srgbClr val="682622"/>
              </a:buClr>
              <a:buFont typeface="Arial" panose="020B0604020202020204" pitchFamily="34" charset="0"/>
              <a:buChar char="•"/>
              <a:defRPr sz="2600"/>
            </a:lvl2pPr>
            <a:lvl3pPr marL="1143014" indent="-228603">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itle 1"/>
          <p:cNvSpPr>
            <a:spLocks noGrp="1"/>
          </p:cNvSpPr>
          <p:nvPr>
            <p:ph type="title"/>
          </p:nvPr>
        </p:nvSpPr>
        <p:spPr>
          <a:xfrm>
            <a:off x="3195734" y="768055"/>
            <a:ext cx="8102600" cy="677955"/>
          </a:xfrm>
          <a:prstGeom prst="rect">
            <a:avLst/>
          </a:prstGeom>
        </p:spPr>
        <p:txBody>
          <a:bodyPr/>
          <a:lstStyle>
            <a:lvl1pPr marL="0" marR="0" indent="0" algn="l" defTabSz="914411" rtl="0" eaLnBrk="1" fontAlgn="base" latinLnBrk="0" hangingPunct="1">
              <a:lnSpc>
                <a:spcPct val="100000"/>
              </a:lnSpc>
              <a:spcBef>
                <a:spcPct val="0"/>
              </a:spcBef>
              <a:spcAft>
                <a:spcPct val="0"/>
              </a:spcAft>
              <a:tabLst/>
              <a:defRPr sz="3600">
                <a:solidFill>
                  <a:srgbClr val="682622"/>
                </a:solidFill>
              </a:defRPr>
            </a:lvl1pPr>
          </a:lstStyle>
          <a:p>
            <a:pPr lvl="0"/>
            <a:r>
              <a:rPr lang="en-US" noProof="0"/>
              <a:t>Click to edit Master title style</a:t>
            </a:r>
          </a:p>
        </p:txBody>
      </p:sp>
      <p:pic>
        <p:nvPicPr>
          <p:cNvPr id="3" name="Picture 2" descr="A picture containing text&#10;&#10;Description automatically generated">
            <a:extLst>
              <a:ext uri="{FF2B5EF4-FFF2-40B4-BE49-F238E27FC236}">
                <a16:creationId xmlns:a16="http://schemas.microsoft.com/office/drawing/2014/main" id="{85D1CC82-B7AA-9342-B9BF-E79D0B70C1B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592" y="703952"/>
            <a:ext cx="2697512" cy="5671448"/>
          </a:xfrm>
          <a:prstGeom prst="rect">
            <a:avLst/>
          </a:prstGeom>
        </p:spPr>
      </p:pic>
    </p:spTree>
    <p:extLst>
      <p:ext uri="{BB962C8B-B14F-4D97-AF65-F5344CB8AC3E}">
        <p14:creationId xmlns:p14="http://schemas.microsoft.com/office/powerpoint/2010/main" val="39541712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REEFORM CONTENT with graphics on right">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2BD84074-2DAA-B64E-97C0-BD6B5538FD0C}"/>
              </a:ext>
            </a:extLst>
          </p:cNvPr>
          <p:cNvSpPr txBox="1">
            <a:spLocks noChangeArrowheads="1"/>
          </p:cNvSpPr>
          <p:nvPr/>
        </p:nvSpPr>
        <p:spPr bwMode="auto">
          <a:xfrm>
            <a:off x="11391900" y="125413"/>
            <a:ext cx="641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eaLnBrk="1" hangingPunct="1"/>
            <a:fld id="{32697A5E-3BD4-604F-8028-126C42C6146C}" type="slidenum">
              <a:rPr lang="en-GB" altLang="en-KE" sz="1200">
                <a:solidFill>
                  <a:srgbClr val="762123"/>
                </a:solidFill>
                <a:latin typeface="Calibri" panose="020F0502020204030204" pitchFamily="34" charset="0"/>
                <a:cs typeface="Calibri" panose="020F0502020204030204" pitchFamily="34" charset="0"/>
              </a:rPr>
              <a:pPr algn="r" eaLnBrk="1" hangingPunct="1"/>
              <a:t>‹#›</a:t>
            </a:fld>
            <a:endParaRPr lang="en-GB" altLang="en-KE" sz="1200">
              <a:solidFill>
                <a:srgbClr val="762123"/>
              </a:solidFill>
              <a:latin typeface="Calibri" panose="020F0502020204030204" pitchFamily="34" charset="0"/>
              <a:cs typeface="Calibri" panose="020F0502020204030204" pitchFamily="34" charset="0"/>
            </a:endParaRPr>
          </a:p>
        </p:txBody>
      </p:sp>
      <p:grpSp>
        <p:nvGrpSpPr>
          <p:cNvPr id="5" name="Group 2">
            <a:extLst>
              <a:ext uri="{FF2B5EF4-FFF2-40B4-BE49-F238E27FC236}">
                <a16:creationId xmlns:a16="http://schemas.microsoft.com/office/drawing/2014/main" id="{47521801-130B-B24F-9B74-DF44CF76510A}"/>
              </a:ext>
            </a:extLst>
          </p:cNvPr>
          <p:cNvGrpSpPr>
            <a:grpSpLocks/>
          </p:cNvGrpSpPr>
          <p:nvPr/>
        </p:nvGrpSpPr>
        <p:grpSpPr bwMode="auto">
          <a:xfrm>
            <a:off x="0" y="6813550"/>
            <a:ext cx="12192000" cy="50800"/>
            <a:chOff x="0" y="6813551"/>
            <a:chExt cx="12192000" cy="50800"/>
          </a:xfrm>
        </p:grpSpPr>
        <p:sp>
          <p:nvSpPr>
            <p:cNvPr id="6" name="Rectangle 5">
              <a:extLst>
                <a:ext uri="{FF2B5EF4-FFF2-40B4-BE49-F238E27FC236}">
                  <a16:creationId xmlns:a16="http://schemas.microsoft.com/office/drawing/2014/main" id="{CB63729E-E97C-864B-8487-3E84C43A59D6}"/>
                </a:ext>
              </a:extLst>
            </p:cNvPr>
            <p:cNvSpPr/>
            <p:nvPr/>
          </p:nvSpPr>
          <p:spPr>
            <a:xfrm rot="5400000">
              <a:off x="9545638" y="5954713"/>
              <a:ext cx="50800" cy="1768475"/>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endParaRPr lang="en-US"/>
            </a:p>
          </p:txBody>
        </p:sp>
        <p:sp>
          <p:nvSpPr>
            <p:cNvPr id="7" name="Rectangle 6">
              <a:extLst>
                <a:ext uri="{FF2B5EF4-FFF2-40B4-BE49-F238E27FC236}">
                  <a16:creationId xmlns:a16="http://schemas.microsoft.com/office/drawing/2014/main" id="{E7DA0A20-D8E7-5649-8C65-A9A079F7B4F8}"/>
                </a:ext>
              </a:extLst>
            </p:cNvPr>
            <p:cNvSpPr/>
            <p:nvPr/>
          </p:nvSpPr>
          <p:spPr>
            <a:xfrm rot="5400000">
              <a:off x="11282363" y="5954713"/>
              <a:ext cx="50800" cy="1768475"/>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id="{A7237F2C-5139-FA43-A715-18BA83887B48}"/>
                </a:ext>
              </a:extLst>
            </p:cNvPr>
            <p:cNvSpPr/>
            <p:nvPr/>
          </p:nvSpPr>
          <p:spPr>
            <a:xfrm rot="5400000">
              <a:off x="7807326" y="5954713"/>
              <a:ext cx="50800" cy="1768475"/>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Rectangle 8">
              <a:extLst>
                <a:ext uri="{FF2B5EF4-FFF2-40B4-BE49-F238E27FC236}">
                  <a16:creationId xmlns:a16="http://schemas.microsoft.com/office/drawing/2014/main" id="{707BDF69-C1D4-FD48-B769-10ED41AC6B9A}"/>
                </a:ext>
              </a:extLst>
            </p:cNvPr>
            <p:cNvSpPr/>
            <p:nvPr/>
          </p:nvSpPr>
          <p:spPr>
            <a:xfrm rot="5400000">
              <a:off x="6070601" y="5954713"/>
              <a:ext cx="50800" cy="1768475"/>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Rectangle 9">
              <a:extLst>
                <a:ext uri="{FF2B5EF4-FFF2-40B4-BE49-F238E27FC236}">
                  <a16:creationId xmlns:a16="http://schemas.microsoft.com/office/drawing/2014/main" id="{402DAE2C-8209-5845-A41A-795EED20A2E1}"/>
                </a:ext>
              </a:extLst>
            </p:cNvPr>
            <p:cNvSpPr/>
            <p:nvPr/>
          </p:nvSpPr>
          <p:spPr>
            <a:xfrm rot="5400000">
              <a:off x="4333876" y="5954713"/>
              <a:ext cx="50800" cy="1768475"/>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Rectangle 10">
              <a:extLst>
                <a:ext uri="{FF2B5EF4-FFF2-40B4-BE49-F238E27FC236}">
                  <a16:creationId xmlns:a16="http://schemas.microsoft.com/office/drawing/2014/main" id="{F2589B1B-BD2E-3947-B3DA-E571D143D79B}"/>
                </a:ext>
              </a:extLst>
            </p:cNvPr>
            <p:cNvSpPr/>
            <p:nvPr/>
          </p:nvSpPr>
          <p:spPr>
            <a:xfrm rot="5400000">
              <a:off x="2596357" y="5953919"/>
              <a:ext cx="50800" cy="177006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Rectangle 11">
              <a:extLst>
                <a:ext uri="{FF2B5EF4-FFF2-40B4-BE49-F238E27FC236}">
                  <a16:creationId xmlns:a16="http://schemas.microsoft.com/office/drawing/2014/main" id="{38CC38A3-5668-D34E-8AB0-DBF3FA4405FE}"/>
                </a:ext>
              </a:extLst>
            </p:cNvPr>
            <p:cNvSpPr/>
            <p:nvPr/>
          </p:nvSpPr>
          <p:spPr>
            <a:xfrm rot="5400000">
              <a:off x="858838" y="5954713"/>
              <a:ext cx="50800" cy="1768475"/>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4" name="Picture 10">
            <a:extLst>
              <a:ext uri="{FF2B5EF4-FFF2-40B4-BE49-F238E27FC236}">
                <a16:creationId xmlns:a16="http://schemas.microsoft.com/office/drawing/2014/main" id="{8B1908BF-FC3C-8945-9403-DD85FDBA35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3413" y="6105525"/>
            <a:ext cx="116046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a:extLst>
              <a:ext uri="{FF2B5EF4-FFF2-40B4-BE49-F238E27FC236}">
                <a16:creationId xmlns:a16="http://schemas.microsoft.com/office/drawing/2014/main" id="{3AC944AE-3DA6-6D46-9896-8C9A5B5DC3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038" y="1460500"/>
            <a:ext cx="1460500" cy="4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ontent Placeholder 9"/>
          <p:cNvSpPr>
            <a:spLocks noGrp="1"/>
          </p:cNvSpPr>
          <p:nvPr>
            <p:ph sz="quarter" idx="11"/>
          </p:nvPr>
        </p:nvSpPr>
        <p:spPr>
          <a:xfrm>
            <a:off x="682992" y="1519491"/>
            <a:ext cx="8102600" cy="4572000"/>
          </a:xfrm>
          <a:prstGeom prst="rect">
            <a:avLst/>
          </a:prstGeom>
        </p:spPr>
        <p:txBody>
          <a:bodyPr/>
          <a:lstStyle>
            <a:lvl1pPr marL="0" indent="0">
              <a:lnSpc>
                <a:spcPct val="100000"/>
              </a:lnSpc>
              <a:spcBef>
                <a:spcPts val="0"/>
              </a:spcBef>
              <a:spcAft>
                <a:spcPts val="0"/>
              </a:spcAft>
              <a:buNone/>
              <a:defRPr sz="3000"/>
            </a:lvl1pPr>
            <a:lvl2pPr marL="742960" indent="-285753">
              <a:lnSpc>
                <a:spcPct val="100000"/>
              </a:lnSpc>
              <a:spcBef>
                <a:spcPts val="0"/>
              </a:spcBef>
              <a:spcAft>
                <a:spcPts val="0"/>
              </a:spcAft>
              <a:buClr>
                <a:srgbClr val="682622"/>
              </a:buClr>
              <a:buFont typeface="Arial" panose="020B0604020202020204" pitchFamily="34" charset="0"/>
              <a:buChar char="•"/>
              <a:defRPr sz="2600"/>
            </a:lvl2pPr>
            <a:lvl3pPr marL="1143014" indent="-228603">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itle 1"/>
          <p:cNvSpPr>
            <a:spLocks noGrp="1"/>
          </p:cNvSpPr>
          <p:nvPr>
            <p:ph type="title"/>
          </p:nvPr>
        </p:nvSpPr>
        <p:spPr>
          <a:xfrm>
            <a:off x="682992" y="768055"/>
            <a:ext cx="8102600" cy="677955"/>
          </a:xfrm>
          <a:prstGeom prst="rect">
            <a:avLst/>
          </a:prstGeom>
        </p:spPr>
        <p:txBody>
          <a:bodyPr/>
          <a:lstStyle>
            <a:lvl1pPr marL="0" marR="0" indent="0" algn="l" defTabSz="914411" rtl="0" eaLnBrk="1" fontAlgn="base" latinLnBrk="0" hangingPunct="1">
              <a:lnSpc>
                <a:spcPct val="100000"/>
              </a:lnSpc>
              <a:spcBef>
                <a:spcPct val="0"/>
              </a:spcBef>
              <a:spcAft>
                <a:spcPct val="0"/>
              </a:spcAft>
              <a:tabLst/>
              <a:defRPr sz="3600">
                <a:solidFill>
                  <a:srgbClr val="712C3D"/>
                </a:solidFill>
              </a:defRPr>
            </a:lvl1pPr>
          </a:lstStyle>
          <a:p>
            <a:pPr lvl="0"/>
            <a:r>
              <a:rPr lang="en-US" noProof="0"/>
              <a:t>Click to edit Master title style</a:t>
            </a:r>
          </a:p>
        </p:txBody>
      </p:sp>
      <p:pic>
        <p:nvPicPr>
          <p:cNvPr id="3" name="Picture 2" descr="A picture containing text&#10;&#10;Description automatically generated">
            <a:extLst>
              <a:ext uri="{FF2B5EF4-FFF2-40B4-BE49-F238E27FC236}">
                <a16:creationId xmlns:a16="http://schemas.microsoft.com/office/drawing/2014/main" id="{7C862EEA-28BB-6E4B-9707-1FFF86A7190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53805" y="137301"/>
            <a:ext cx="2679445" cy="5633463"/>
          </a:xfrm>
          <a:prstGeom prst="rect">
            <a:avLst/>
          </a:prstGeom>
        </p:spPr>
      </p:pic>
    </p:spTree>
    <p:extLst>
      <p:ext uri="{BB962C8B-B14F-4D97-AF65-F5344CB8AC3E}">
        <p14:creationId xmlns:p14="http://schemas.microsoft.com/office/powerpoint/2010/main" val="34237805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pictures on right">
    <p:spTree>
      <p:nvGrpSpPr>
        <p:cNvPr id="1" name=""/>
        <p:cNvGrpSpPr/>
        <p:nvPr/>
      </p:nvGrpSpPr>
      <p:grpSpPr>
        <a:xfrm>
          <a:off x="0" y="0"/>
          <a:ext cx="0" cy="0"/>
          <a:chOff x="0" y="0"/>
          <a:chExt cx="0" cy="0"/>
        </a:xfrm>
      </p:grpSpPr>
      <p:sp>
        <p:nvSpPr>
          <p:cNvPr id="6" name="TextBox 1">
            <a:extLst>
              <a:ext uri="{FF2B5EF4-FFF2-40B4-BE49-F238E27FC236}">
                <a16:creationId xmlns:a16="http://schemas.microsoft.com/office/drawing/2014/main" id="{2A799ECC-9C25-9146-AD4B-9DD0F48D3888}"/>
              </a:ext>
            </a:extLst>
          </p:cNvPr>
          <p:cNvSpPr txBox="1">
            <a:spLocks noChangeArrowheads="1"/>
          </p:cNvSpPr>
          <p:nvPr/>
        </p:nvSpPr>
        <p:spPr bwMode="auto">
          <a:xfrm>
            <a:off x="11391900" y="125413"/>
            <a:ext cx="641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eaLnBrk="1" hangingPunct="1"/>
            <a:fld id="{03F2B6CA-1276-1047-9AA8-00148647CFFB}" type="slidenum">
              <a:rPr lang="en-GB" altLang="en-KE" sz="1200">
                <a:solidFill>
                  <a:srgbClr val="762123"/>
                </a:solidFill>
                <a:latin typeface="Calibri" panose="020F0502020204030204" pitchFamily="34" charset="0"/>
                <a:cs typeface="Calibri" panose="020F0502020204030204" pitchFamily="34" charset="0"/>
              </a:rPr>
              <a:pPr algn="r" eaLnBrk="1" hangingPunct="1"/>
              <a:t>‹#›</a:t>
            </a:fld>
            <a:endParaRPr lang="en-GB" altLang="en-KE" sz="1200">
              <a:solidFill>
                <a:srgbClr val="762123"/>
              </a:solidFill>
              <a:latin typeface="Calibri" panose="020F0502020204030204" pitchFamily="34" charset="0"/>
              <a:cs typeface="Calibri" panose="020F0502020204030204" pitchFamily="34" charset="0"/>
            </a:endParaRPr>
          </a:p>
        </p:txBody>
      </p:sp>
      <p:grpSp>
        <p:nvGrpSpPr>
          <p:cNvPr id="7" name="Group 2">
            <a:extLst>
              <a:ext uri="{FF2B5EF4-FFF2-40B4-BE49-F238E27FC236}">
                <a16:creationId xmlns:a16="http://schemas.microsoft.com/office/drawing/2014/main" id="{E5531CC3-CC6E-1843-B82E-9AEC564D71F1}"/>
              </a:ext>
            </a:extLst>
          </p:cNvPr>
          <p:cNvGrpSpPr>
            <a:grpSpLocks/>
          </p:cNvGrpSpPr>
          <p:nvPr/>
        </p:nvGrpSpPr>
        <p:grpSpPr bwMode="auto">
          <a:xfrm>
            <a:off x="0" y="6813550"/>
            <a:ext cx="12192000" cy="50800"/>
            <a:chOff x="0" y="6813551"/>
            <a:chExt cx="12192000" cy="50800"/>
          </a:xfrm>
        </p:grpSpPr>
        <p:sp>
          <p:nvSpPr>
            <p:cNvPr id="8" name="Rectangle 7">
              <a:extLst>
                <a:ext uri="{FF2B5EF4-FFF2-40B4-BE49-F238E27FC236}">
                  <a16:creationId xmlns:a16="http://schemas.microsoft.com/office/drawing/2014/main" id="{C6E775DC-D560-C348-8BA0-0DD9CCE0553A}"/>
                </a:ext>
              </a:extLst>
            </p:cNvPr>
            <p:cNvSpPr/>
            <p:nvPr/>
          </p:nvSpPr>
          <p:spPr>
            <a:xfrm rot="5400000">
              <a:off x="9545638" y="5954713"/>
              <a:ext cx="50800" cy="1768475"/>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endParaRPr lang="en-US"/>
            </a:p>
          </p:txBody>
        </p:sp>
        <p:sp>
          <p:nvSpPr>
            <p:cNvPr id="9" name="Rectangle 8">
              <a:extLst>
                <a:ext uri="{FF2B5EF4-FFF2-40B4-BE49-F238E27FC236}">
                  <a16:creationId xmlns:a16="http://schemas.microsoft.com/office/drawing/2014/main" id="{9AC00026-2EF9-CD48-8AC1-5BCFF3D776CE}"/>
                </a:ext>
              </a:extLst>
            </p:cNvPr>
            <p:cNvSpPr/>
            <p:nvPr/>
          </p:nvSpPr>
          <p:spPr>
            <a:xfrm rot="5400000">
              <a:off x="11282363" y="5954713"/>
              <a:ext cx="50800" cy="1768475"/>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Rectangle 10">
              <a:extLst>
                <a:ext uri="{FF2B5EF4-FFF2-40B4-BE49-F238E27FC236}">
                  <a16:creationId xmlns:a16="http://schemas.microsoft.com/office/drawing/2014/main" id="{58AB4B9E-72D8-CE40-836E-2062E356E0BA}"/>
                </a:ext>
              </a:extLst>
            </p:cNvPr>
            <p:cNvSpPr/>
            <p:nvPr/>
          </p:nvSpPr>
          <p:spPr>
            <a:xfrm rot="5400000">
              <a:off x="7807326" y="5954713"/>
              <a:ext cx="50800" cy="1768475"/>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3" name="Rectangle 12">
              <a:extLst>
                <a:ext uri="{FF2B5EF4-FFF2-40B4-BE49-F238E27FC236}">
                  <a16:creationId xmlns:a16="http://schemas.microsoft.com/office/drawing/2014/main" id="{D666A9B4-D7F0-1047-8242-B36B9D41D920}"/>
                </a:ext>
              </a:extLst>
            </p:cNvPr>
            <p:cNvSpPr/>
            <p:nvPr/>
          </p:nvSpPr>
          <p:spPr>
            <a:xfrm rot="5400000">
              <a:off x="6070601" y="5954713"/>
              <a:ext cx="50800" cy="1768475"/>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4" name="Rectangle 13">
              <a:extLst>
                <a:ext uri="{FF2B5EF4-FFF2-40B4-BE49-F238E27FC236}">
                  <a16:creationId xmlns:a16="http://schemas.microsoft.com/office/drawing/2014/main" id="{79076A48-E503-3146-8777-D1FD43FBCDDA}"/>
                </a:ext>
              </a:extLst>
            </p:cNvPr>
            <p:cNvSpPr/>
            <p:nvPr/>
          </p:nvSpPr>
          <p:spPr>
            <a:xfrm rot="5400000">
              <a:off x="4333876" y="5954713"/>
              <a:ext cx="50800" cy="1768475"/>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5" name="Rectangle 14">
              <a:extLst>
                <a:ext uri="{FF2B5EF4-FFF2-40B4-BE49-F238E27FC236}">
                  <a16:creationId xmlns:a16="http://schemas.microsoft.com/office/drawing/2014/main" id="{E366B05F-F902-894D-A53B-C2A45B57715A}"/>
                </a:ext>
              </a:extLst>
            </p:cNvPr>
            <p:cNvSpPr/>
            <p:nvPr/>
          </p:nvSpPr>
          <p:spPr>
            <a:xfrm rot="5400000">
              <a:off x="2596357" y="5953919"/>
              <a:ext cx="50800" cy="177006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6" name="Rectangle 15">
              <a:extLst>
                <a:ext uri="{FF2B5EF4-FFF2-40B4-BE49-F238E27FC236}">
                  <a16:creationId xmlns:a16="http://schemas.microsoft.com/office/drawing/2014/main" id="{DBBDB311-E09B-9C46-8413-2A2AF94A4409}"/>
                </a:ext>
              </a:extLst>
            </p:cNvPr>
            <p:cNvSpPr/>
            <p:nvPr/>
          </p:nvSpPr>
          <p:spPr>
            <a:xfrm rot="5400000">
              <a:off x="858838" y="5954713"/>
              <a:ext cx="50800" cy="1768475"/>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7" name="Picture 10">
            <a:extLst>
              <a:ext uri="{FF2B5EF4-FFF2-40B4-BE49-F238E27FC236}">
                <a16:creationId xmlns:a16="http://schemas.microsoft.com/office/drawing/2014/main" id="{C73892EC-ECFE-E64C-9F0E-E3D58BDACF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6105525"/>
            <a:ext cx="1160463"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1">
            <a:extLst>
              <a:ext uri="{FF2B5EF4-FFF2-40B4-BE49-F238E27FC236}">
                <a16:creationId xmlns:a16="http://schemas.microsoft.com/office/drawing/2014/main" id="{7E435D17-FBA8-6847-9179-E46B6896A0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116013"/>
            <a:ext cx="14605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9"/>
          <p:cNvSpPr>
            <a:spLocks noGrp="1"/>
          </p:cNvSpPr>
          <p:nvPr>
            <p:ph sz="quarter" idx="10"/>
          </p:nvPr>
        </p:nvSpPr>
        <p:spPr>
          <a:xfrm>
            <a:off x="609600" y="1342716"/>
            <a:ext cx="8102600" cy="4572000"/>
          </a:xfrm>
          <a:prstGeom prst="rect">
            <a:avLst/>
          </a:prstGeom>
        </p:spPr>
        <p:txBody>
          <a:bodyPr/>
          <a:lstStyle>
            <a:lvl1pPr marL="0" indent="0">
              <a:lnSpc>
                <a:spcPct val="100000"/>
              </a:lnSpc>
              <a:spcBef>
                <a:spcPts val="0"/>
              </a:spcBef>
              <a:spcAft>
                <a:spcPts val="0"/>
              </a:spcAft>
              <a:buNone/>
              <a:defRPr sz="3000"/>
            </a:lvl1pPr>
            <a:lvl2pPr marL="742960" indent="-285753">
              <a:lnSpc>
                <a:spcPct val="100000"/>
              </a:lnSpc>
              <a:spcBef>
                <a:spcPts val="0"/>
              </a:spcBef>
              <a:spcAft>
                <a:spcPts val="0"/>
              </a:spcAft>
              <a:buClr>
                <a:srgbClr val="682622"/>
              </a:buClr>
              <a:buFont typeface="Arial" panose="020B0604020202020204" pitchFamily="34" charset="0"/>
              <a:buChar char="•"/>
              <a:defRPr sz="2600"/>
            </a:lvl2pPr>
            <a:lvl3pPr marL="1143014" indent="-228603">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p:cNvSpPr>
            <a:spLocks noGrp="1"/>
          </p:cNvSpPr>
          <p:nvPr>
            <p:ph type="pic" sz="quarter" idx="11"/>
          </p:nvPr>
        </p:nvSpPr>
        <p:spPr>
          <a:xfrm>
            <a:off x="9245600" y="6350"/>
            <a:ext cx="2946400" cy="4443731"/>
          </a:xfrm>
          <a:prstGeom prst="rect">
            <a:avLst/>
          </a:prstGeom>
        </p:spPr>
        <p:txBody>
          <a:bodyPr/>
          <a:lstStyle/>
          <a:p>
            <a:pPr lvl="0"/>
            <a:r>
              <a:rPr lang="en-US" noProof="0"/>
              <a:t>Click icon to add picture</a:t>
            </a:r>
          </a:p>
        </p:txBody>
      </p:sp>
      <p:sp>
        <p:nvSpPr>
          <p:cNvPr id="12" name="Picture Placeholder 11"/>
          <p:cNvSpPr>
            <a:spLocks noGrp="1"/>
          </p:cNvSpPr>
          <p:nvPr>
            <p:ph type="pic" sz="quarter" idx="12"/>
          </p:nvPr>
        </p:nvSpPr>
        <p:spPr>
          <a:xfrm>
            <a:off x="9245600" y="4515995"/>
            <a:ext cx="2946400" cy="2297555"/>
          </a:xfrm>
          <a:prstGeom prst="rect">
            <a:avLst/>
          </a:prstGeom>
        </p:spPr>
        <p:txBody>
          <a:bodyPr/>
          <a:lstStyle/>
          <a:p>
            <a:pPr lvl="0"/>
            <a:r>
              <a:rPr lang="en-US" noProof="0"/>
              <a:t>Click icon to add picture</a:t>
            </a:r>
          </a:p>
        </p:txBody>
      </p:sp>
      <p:sp>
        <p:nvSpPr>
          <p:cNvPr id="22" name="Title 1"/>
          <p:cNvSpPr>
            <a:spLocks noGrp="1"/>
          </p:cNvSpPr>
          <p:nvPr>
            <p:ph type="title"/>
          </p:nvPr>
        </p:nvSpPr>
        <p:spPr>
          <a:xfrm>
            <a:off x="599965" y="427831"/>
            <a:ext cx="8102600" cy="677955"/>
          </a:xfrm>
          <a:prstGeom prst="rect">
            <a:avLst/>
          </a:prstGeom>
        </p:spPr>
        <p:txBody>
          <a:bodyPr/>
          <a:lstStyle>
            <a:lvl1pPr marL="0" marR="0" indent="0" algn="l" defTabSz="914411" rtl="0" eaLnBrk="1" fontAlgn="base" latinLnBrk="0" hangingPunct="1">
              <a:lnSpc>
                <a:spcPct val="100000"/>
              </a:lnSpc>
              <a:spcBef>
                <a:spcPct val="0"/>
              </a:spcBef>
              <a:spcAft>
                <a:spcPct val="0"/>
              </a:spcAft>
              <a:tabLst/>
              <a:defRPr sz="3600">
                <a:solidFill>
                  <a:srgbClr val="712C3D"/>
                </a:solidFill>
              </a:defRPr>
            </a:lvl1pPr>
          </a:lstStyle>
          <a:p>
            <a:pPr lvl="0"/>
            <a:r>
              <a:rPr lang="en-US" noProof="0"/>
              <a:t>Click to edit Master title style</a:t>
            </a:r>
          </a:p>
        </p:txBody>
      </p:sp>
    </p:spTree>
    <p:extLst>
      <p:ext uri="{BB962C8B-B14F-4D97-AF65-F5344CB8AC3E}">
        <p14:creationId xmlns:p14="http://schemas.microsoft.com/office/powerpoint/2010/main" val="30759763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REEFORM with color line at bottom">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1E01E3-DA2F-F84F-B28E-CEC6442C5F54}"/>
              </a:ext>
            </a:extLst>
          </p:cNvPr>
          <p:cNvSpPr txBox="1">
            <a:spLocks noChangeArrowheads="1"/>
          </p:cNvSpPr>
          <p:nvPr/>
        </p:nvSpPr>
        <p:spPr bwMode="auto">
          <a:xfrm>
            <a:off x="11391900" y="125413"/>
            <a:ext cx="641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eaLnBrk="1" hangingPunct="1"/>
            <a:fld id="{7B3DA183-37CA-BF44-8637-45CBBA3DC114}" type="slidenum">
              <a:rPr lang="en-GB" altLang="en-KE" sz="1200">
                <a:solidFill>
                  <a:srgbClr val="762123"/>
                </a:solidFill>
                <a:latin typeface="Calibri" panose="020F0502020204030204" pitchFamily="34" charset="0"/>
                <a:cs typeface="Calibri" panose="020F0502020204030204" pitchFamily="34" charset="0"/>
              </a:rPr>
              <a:pPr algn="r" eaLnBrk="1" hangingPunct="1"/>
              <a:t>‹#›</a:t>
            </a:fld>
            <a:endParaRPr lang="en-GB" altLang="en-KE" sz="1200">
              <a:solidFill>
                <a:srgbClr val="762123"/>
              </a:solidFill>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8C33C2A3-7CBD-9240-B355-C689A2AD8416}"/>
              </a:ext>
            </a:extLst>
          </p:cNvPr>
          <p:cNvGrpSpPr>
            <a:grpSpLocks/>
          </p:cNvGrpSpPr>
          <p:nvPr/>
        </p:nvGrpSpPr>
        <p:grpSpPr bwMode="auto">
          <a:xfrm>
            <a:off x="0" y="6813550"/>
            <a:ext cx="12192000" cy="50800"/>
            <a:chOff x="0" y="6813551"/>
            <a:chExt cx="12192000" cy="50800"/>
          </a:xfrm>
        </p:grpSpPr>
        <p:sp>
          <p:nvSpPr>
            <p:cNvPr id="4" name="Rectangle 3">
              <a:extLst>
                <a:ext uri="{FF2B5EF4-FFF2-40B4-BE49-F238E27FC236}">
                  <a16:creationId xmlns:a16="http://schemas.microsoft.com/office/drawing/2014/main" id="{6E4DD567-14E9-9747-86F7-8B1314CCA655}"/>
                </a:ext>
              </a:extLst>
            </p:cNvPr>
            <p:cNvSpPr/>
            <p:nvPr/>
          </p:nvSpPr>
          <p:spPr>
            <a:xfrm rot="5400000">
              <a:off x="9545638" y="5954713"/>
              <a:ext cx="50800" cy="1768475"/>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endParaRPr lang="en-US"/>
            </a:p>
          </p:txBody>
        </p:sp>
        <p:sp>
          <p:nvSpPr>
            <p:cNvPr id="5" name="Rectangle 4">
              <a:extLst>
                <a:ext uri="{FF2B5EF4-FFF2-40B4-BE49-F238E27FC236}">
                  <a16:creationId xmlns:a16="http://schemas.microsoft.com/office/drawing/2014/main" id="{9FBA9970-245A-FC41-A9E9-6D32C80E8984}"/>
                </a:ext>
              </a:extLst>
            </p:cNvPr>
            <p:cNvSpPr/>
            <p:nvPr/>
          </p:nvSpPr>
          <p:spPr>
            <a:xfrm rot="5400000">
              <a:off x="11282363" y="5954713"/>
              <a:ext cx="50800" cy="1768475"/>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a:extLst>
                <a:ext uri="{FF2B5EF4-FFF2-40B4-BE49-F238E27FC236}">
                  <a16:creationId xmlns:a16="http://schemas.microsoft.com/office/drawing/2014/main" id="{6E42D156-9061-0346-B096-73F642F8016D}"/>
                </a:ext>
              </a:extLst>
            </p:cNvPr>
            <p:cNvSpPr/>
            <p:nvPr/>
          </p:nvSpPr>
          <p:spPr>
            <a:xfrm rot="5400000">
              <a:off x="7807326" y="5954713"/>
              <a:ext cx="50800" cy="1768475"/>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Rectangle 6">
              <a:extLst>
                <a:ext uri="{FF2B5EF4-FFF2-40B4-BE49-F238E27FC236}">
                  <a16:creationId xmlns:a16="http://schemas.microsoft.com/office/drawing/2014/main" id="{5E90A061-5C63-6943-A8C7-890687DEADC8}"/>
                </a:ext>
              </a:extLst>
            </p:cNvPr>
            <p:cNvSpPr/>
            <p:nvPr/>
          </p:nvSpPr>
          <p:spPr>
            <a:xfrm rot="5400000">
              <a:off x="6070601" y="5954713"/>
              <a:ext cx="50800" cy="1768475"/>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a:extLst>
                <a:ext uri="{FF2B5EF4-FFF2-40B4-BE49-F238E27FC236}">
                  <a16:creationId xmlns:a16="http://schemas.microsoft.com/office/drawing/2014/main" id="{4B98C101-62C4-5A44-83D3-59E8FF8A34BA}"/>
                </a:ext>
              </a:extLst>
            </p:cNvPr>
            <p:cNvSpPr/>
            <p:nvPr/>
          </p:nvSpPr>
          <p:spPr>
            <a:xfrm rot="5400000">
              <a:off x="4333876" y="5954713"/>
              <a:ext cx="50800" cy="1768475"/>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Rectangle 8">
              <a:extLst>
                <a:ext uri="{FF2B5EF4-FFF2-40B4-BE49-F238E27FC236}">
                  <a16:creationId xmlns:a16="http://schemas.microsoft.com/office/drawing/2014/main" id="{11F2EF99-67C2-FC47-9CC2-5CB1CE880B84}"/>
                </a:ext>
              </a:extLst>
            </p:cNvPr>
            <p:cNvSpPr/>
            <p:nvPr/>
          </p:nvSpPr>
          <p:spPr>
            <a:xfrm rot="5400000">
              <a:off x="2596357" y="5953919"/>
              <a:ext cx="50800" cy="177006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Rectangle 9">
              <a:extLst>
                <a:ext uri="{FF2B5EF4-FFF2-40B4-BE49-F238E27FC236}">
                  <a16:creationId xmlns:a16="http://schemas.microsoft.com/office/drawing/2014/main" id="{0F848E36-C604-F644-A2CA-513C2E15212E}"/>
                </a:ext>
              </a:extLst>
            </p:cNvPr>
            <p:cNvSpPr/>
            <p:nvPr/>
          </p:nvSpPr>
          <p:spPr>
            <a:xfrm rot="5400000">
              <a:off x="858838" y="5954713"/>
              <a:ext cx="50800" cy="1768475"/>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11" name="Picture 10">
            <a:extLst>
              <a:ext uri="{FF2B5EF4-FFF2-40B4-BE49-F238E27FC236}">
                <a16:creationId xmlns:a16="http://schemas.microsoft.com/office/drawing/2014/main" id="{A3FFBDF1-8AB4-3E4D-8DFD-F7244FD3A9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3413" y="6105525"/>
            <a:ext cx="116046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9282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REEFORM layout logo on righ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8E1ED0-3FF6-A64D-BC40-D8206D83AEDC}"/>
              </a:ext>
            </a:extLst>
          </p:cNvPr>
          <p:cNvSpPr txBox="1">
            <a:spLocks noChangeArrowheads="1"/>
          </p:cNvSpPr>
          <p:nvPr/>
        </p:nvSpPr>
        <p:spPr bwMode="auto">
          <a:xfrm>
            <a:off x="11391900" y="125413"/>
            <a:ext cx="641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eaLnBrk="1" hangingPunct="1"/>
            <a:fld id="{431F65F4-0E3D-0546-8139-6B6AC2549528}" type="slidenum">
              <a:rPr lang="en-GB" altLang="en-KE" sz="1200">
                <a:solidFill>
                  <a:srgbClr val="762123"/>
                </a:solidFill>
                <a:latin typeface="Calibri" panose="020F0502020204030204" pitchFamily="34" charset="0"/>
                <a:cs typeface="Calibri" panose="020F0502020204030204" pitchFamily="34" charset="0"/>
              </a:rPr>
              <a:pPr algn="r" eaLnBrk="1" hangingPunct="1"/>
              <a:t>‹#›</a:t>
            </a:fld>
            <a:endParaRPr lang="en-GB" altLang="en-KE" sz="1200">
              <a:solidFill>
                <a:srgbClr val="762123"/>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10B3B51D-58A8-8242-BA9C-178E951334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3413" y="6105525"/>
            <a:ext cx="116046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44805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REEFORM layout logo on lef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A34211-2653-3A4F-BEB3-59B9B7148638}"/>
              </a:ext>
            </a:extLst>
          </p:cNvPr>
          <p:cNvSpPr txBox="1">
            <a:spLocks noChangeArrowheads="1"/>
          </p:cNvSpPr>
          <p:nvPr/>
        </p:nvSpPr>
        <p:spPr bwMode="auto">
          <a:xfrm>
            <a:off x="11391900" y="125413"/>
            <a:ext cx="641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eaLnBrk="1" hangingPunct="1"/>
            <a:fld id="{E1E722F4-5A2C-8646-A701-E423F44131BB}" type="slidenum">
              <a:rPr lang="en-GB" altLang="en-KE" sz="1200">
                <a:solidFill>
                  <a:srgbClr val="762123"/>
                </a:solidFill>
                <a:latin typeface="Calibri" panose="020F0502020204030204" pitchFamily="34" charset="0"/>
                <a:cs typeface="Calibri" panose="020F0502020204030204" pitchFamily="34" charset="0"/>
              </a:rPr>
              <a:pPr algn="r" eaLnBrk="1" hangingPunct="1"/>
              <a:t>‹#›</a:t>
            </a:fld>
            <a:endParaRPr lang="en-GB" altLang="en-KE" sz="1200">
              <a:solidFill>
                <a:srgbClr val="762123"/>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068E215A-560C-BA4A-9508-913D464E46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6105525"/>
            <a:ext cx="1160463"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6401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ND PAGE">
    <p:spTree>
      <p:nvGrpSpPr>
        <p:cNvPr id="1" name=""/>
        <p:cNvGrpSpPr/>
        <p:nvPr/>
      </p:nvGrpSpPr>
      <p:grpSpPr>
        <a:xfrm>
          <a:off x="0" y="0"/>
          <a:ext cx="0" cy="0"/>
          <a:chOff x="0" y="0"/>
          <a:chExt cx="0" cy="0"/>
        </a:xfrm>
      </p:grpSpPr>
      <p:pic>
        <p:nvPicPr>
          <p:cNvPr id="3" name="Picture 1">
            <a:extLst>
              <a:ext uri="{FF2B5EF4-FFF2-40B4-BE49-F238E27FC236}">
                <a16:creationId xmlns:a16="http://schemas.microsoft.com/office/drawing/2014/main" id="{AAE99088-1C21-7A49-9186-E6FBC87C69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 y="5186363"/>
            <a:ext cx="11377613"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0"/>
          </p:nvPr>
        </p:nvSpPr>
        <p:spPr>
          <a:xfrm>
            <a:off x="400595" y="322325"/>
            <a:ext cx="11376551" cy="4782551"/>
          </a:xfrm>
          <a:prstGeom prst="rect">
            <a:avLst/>
          </a:prstGeom>
        </p:spPr>
        <p:txBody>
          <a:bodyPr/>
          <a:lstStyle/>
          <a:p>
            <a:pPr lvl="0"/>
            <a:r>
              <a:rPr lang="en-US" noProof="0"/>
              <a:t>Click icon to add picture</a:t>
            </a:r>
          </a:p>
        </p:txBody>
      </p:sp>
    </p:spTree>
    <p:extLst>
      <p:ext uri="{BB962C8B-B14F-4D97-AF65-F5344CB8AC3E}">
        <p14:creationId xmlns:p14="http://schemas.microsoft.com/office/powerpoint/2010/main" val="30091380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REEFORM">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1566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content">
    <p:spTree>
      <p:nvGrpSpPr>
        <p:cNvPr id="1" name=""/>
        <p:cNvGrpSpPr/>
        <p:nvPr/>
      </p:nvGrpSpPr>
      <p:grpSpPr>
        <a:xfrm>
          <a:off x="0" y="0"/>
          <a:ext cx="0" cy="0"/>
          <a:chOff x="0" y="0"/>
          <a:chExt cx="0" cy="0"/>
        </a:xfrm>
      </p:grpSpPr>
      <p:pic>
        <p:nvPicPr>
          <p:cNvPr id="3" name="Picture 1">
            <a:extLst>
              <a:ext uri="{FF2B5EF4-FFF2-40B4-BE49-F238E27FC236}">
                <a16:creationId xmlns:a16="http://schemas.microsoft.com/office/drawing/2014/main" id="{F3396E7A-5B48-1A45-96DD-EF1264B7F5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00" y="1717675"/>
            <a:ext cx="12888913" cy="299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a:extLst>
              <a:ext uri="{FF2B5EF4-FFF2-40B4-BE49-F238E27FC236}">
                <a16:creationId xmlns:a16="http://schemas.microsoft.com/office/drawing/2014/main" id="{65039200-6EAB-1B4A-A969-C543EB3024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3413" y="6105525"/>
            <a:ext cx="116046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6"/>
          <p:cNvSpPr>
            <a:spLocks noGrp="1"/>
          </p:cNvSpPr>
          <p:nvPr>
            <p:ph type="body" sz="quarter" idx="10"/>
          </p:nvPr>
        </p:nvSpPr>
        <p:spPr>
          <a:xfrm>
            <a:off x="1213784" y="2911254"/>
            <a:ext cx="9826090" cy="609600"/>
          </a:xfrm>
          <a:prstGeom prst="rect">
            <a:avLst/>
          </a:prstGeom>
        </p:spPr>
        <p:txBody>
          <a:bodyPr>
            <a:normAutofit/>
          </a:bodyPr>
          <a:lstStyle>
            <a:lvl1pPr marL="0" indent="0" algn="ctr">
              <a:buNone/>
              <a:defRPr sz="3600" b="0" i="0">
                <a:solidFill>
                  <a:schemeClr val="bg1"/>
                </a:solidFill>
                <a:latin typeface="Calibri Light" panose="020F0302020204030204" pitchFamily="34" charset="0"/>
                <a:cs typeface="Calibri Light" panose="020F0302020204030204" pitchFamily="34" charset="0"/>
              </a:defRPr>
            </a:lvl1pPr>
          </a:lstStyle>
          <a:p>
            <a:pPr lvl="0"/>
            <a:r>
              <a:rPr lang="en-US"/>
              <a:t>Click to edit Master text styles</a:t>
            </a:r>
          </a:p>
        </p:txBody>
      </p:sp>
    </p:spTree>
    <p:extLst>
      <p:ext uri="{BB962C8B-B14F-4D97-AF65-F5344CB8AC3E}">
        <p14:creationId xmlns:p14="http://schemas.microsoft.com/office/powerpoint/2010/main" val="23882915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page 1">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4AA3FBB-1D20-6B48-8865-5EEBC9C6C548}"/>
              </a:ext>
            </a:extLst>
          </p:cNvPr>
          <p:cNvSpPr>
            <a:spLocks noGrp="1"/>
          </p:cNvSpPr>
          <p:nvPr>
            <p:ph type="ctrTitle"/>
          </p:nvPr>
        </p:nvSpPr>
        <p:spPr>
          <a:xfrm>
            <a:off x="585590" y="1630891"/>
            <a:ext cx="10688137" cy="1390342"/>
          </a:xfrm>
          <a:prstGeom prst="rect">
            <a:avLst/>
          </a:prstGeom>
        </p:spPr>
        <p:txBody>
          <a:bodyPr>
            <a:normAutofit/>
          </a:bodyPr>
          <a:lstStyle>
            <a:lvl1pPr>
              <a:defRPr>
                <a:solidFill>
                  <a:srgbClr val="712C3D"/>
                </a:solidFill>
              </a:defRPr>
            </a:lvl1pPr>
          </a:lstStyle>
          <a:p>
            <a:pPr algn="l"/>
            <a:r>
              <a:rPr lang="en-US" sz="3600" b="1">
                <a:solidFill>
                  <a:srgbClr val="941100"/>
                </a:solidFill>
                <a:latin typeface="+mn-lt"/>
              </a:rPr>
              <a:t>Click to edit Master title style</a:t>
            </a:r>
          </a:p>
        </p:txBody>
      </p:sp>
      <p:grpSp>
        <p:nvGrpSpPr>
          <p:cNvPr id="21" name="Group 20">
            <a:extLst>
              <a:ext uri="{FF2B5EF4-FFF2-40B4-BE49-F238E27FC236}">
                <a16:creationId xmlns:a16="http://schemas.microsoft.com/office/drawing/2014/main" id="{088B1B76-6573-41CF-9553-98088BD1F0B5}"/>
              </a:ext>
            </a:extLst>
          </p:cNvPr>
          <p:cNvGrpSpPr/>
          <p:nvPr userDrawn="1"/>
        </p:nvGrpSpPr>
        <p:grpSpPr>
          <a:xfrm>
            <a:off x="0" y="6813551"/>
            <a:ext cx="12192000" cy="50800"/>
            <a:chOff x="0" y="6813551"/>
            <a:chExt cx="12192000" cy="50800"/>
          </a:xfrm>
        </p:grpSpPr>
        <p:sp>
          <p:nvSpPr>
            <p:cNvPr id="9" name="Rectangle 8">
              <a:extLst>
                <a:ext uri="{FF2B5EF4-FFF2-40B4-BE49-F238E27FC236}">
                  <a16:creationId xmlns:a16="http://schemas.microsoft.com/office/drawing/2014/main" id="{15938C2B-CA55-2D43-96D6-EE7FFF0A94D6}"/>
                </a:ext>
              </a:extLst>
            </p:cNvPr>
            <p:cNvSpPr/>
            <p:nvPr userDrawn="1"/>
          </p:nvSpPr>
          <p:spPr>
            <a:xfrm rot="5400000">
              <a:off x="9545005" y="5954554"/>
              <a:ext cx="50800" cy="1768793"/>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F56D824-621F-5642-836B-82EED11BE7E0}"/>
                </a:ext>
              </a:extLst>
            </p:cNvPr>
            <p:cNvSpPr/>
            <p:nvPr userDrawn="1"/>
          </p:nvSpPr>
          <p:spPr>
            <a:xfrm rot="5400000">
              <a:off x="11282204" y="5954554"/>
              <a:ext cx="50800" cy="1768793"/>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1BD3C4B-25D8-3E46-9CF4-89789E906D8E}"/>
                </a:ext>
              </a:extLst>
            </p:cNvPr>
            <p:cNvSpPr/>
            <p:nvPr userDrawn="1"/>
          </p:nvSpPr>
          <p:spPr>
            <a:xfrm rot="5400000">
              <a:off x="7807803" y="5954554"/>
              <a:ext cx="50800" cy="1768793"/>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BDD8144-8382-6F4B-BC33-A63174A906AF}"/>
                </a:ext>
              </a:extLst>
            </p:cNvPr>
            <p:cNvSpPr/>
            <p:nvPr userDrawn="1"/>
          </p:nvSpPr>
          <p:spPr>
            <a:xfrm rot="5400000">
              <a:off x="6070601" y="5954554"/>
              <a:ext cx="50800" cy="1768793"/>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F0F0CDE-5E6E-984F-BFBC-E1F058E949F9}"/>
                </a:ext>
              </a:extLst>
            </p:cNvPr>
            <p:cNvSpPr/>
            <p:nvPr userDrawn="1"/>
          </p:nvSpPr>
          <p:spPr>
            <a:xfrm rot="5400000">
              <a:off x="4333400" y="5954554"/>
              <a:ext cx="50800" cy="1768793"/>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A902A0C-F4E8-D248-A447-66B764EE0175}"/>
                </a:ext>
              </a:extLst>
            </p:cNvPr>
            <p:cNvSpPr/>
            <p:nvPr userDrawn="1"/>
          </p:nvSpPr>
          <p:spPr>
            <a:xfrm rot="5400000">
              <a:off x="2596198" y="5954554"/>
              <a:ext cx="50800" cy="176879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8857410-619F-E044-8EAC-3345E68D7131}"/>
                </a:ext>
              </a:extLst>
            </p:cNvPr>
            <p:cNvSpPr/>
            <p:nvPr userDrawn="1"/>
          </p:nvSpPr>
          <p:spPr>
            <a:xfrm rot="5400000">
              <a:off x="858997" y="5954554"/>
              <a:ext cx="50800" cy="1768793"/>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Box 17">
            <a:extLst>
              <a:ext uri="{FF2B5EF4-FFF2-40B4-BE49-F238E27FC236}">
                <a16:creationId xmlns:a16="http://schemas.microsoft.com/office/drawing/2014/main" id="{C9D71E7B-20A4-8F45-BFA6-2DB178CAD708}"/>
              </a:ext>
            </a:extLst>
          </p:cNvPr>
          <p:cNvSpPr txBox="1"/>
          <p:nvPr userDrawn="1"/>
        </p:nvSpPr>
        <p:spPr bwMode="auto">
          <a:xfrm>
            <a:off x="9787761" y="1745307"/>
            <a:ext cx="1680268"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rtlCol="0">
            <a:spAutoFit/>
          </a:bodyPr>
          <a:lstStyle/>
          <a:p>
            <a:pPr algn="ctr"/>
            <a:r>
              <a:rPr lang="en-US" sz="1000" i="1">
                <a:solidFill>
                  <a:schemeClr val="tx1">
                    <a:lumMod val="50000"/>
                    <a:lumOff val="50000"/>
                  </a:schemeClr>
                </a:solidFill>
                <a:latin typeface="Calibri" panose="020F0502020204030204" pitchFamily="34" charset="0"/>
                <a:cs typeface="Calibri" panose="020F0502020204030204" pitchFamily="34" charset="0"/>
              </a:rPr>
              <a:t>Better lives through livestock</a:t>
            </a:r>
          </a:p>
        </p:txBody>
      </p:sp>
      <p:pic>
        <p:nvPicPr>
          <p:cNvPr id="3" name="Picture 2">
            <a:extLst>
              <a:ext uri="{FF2B5EF4-FFF2-40B4-BE49-F238E27FC236}">
                <a16:creationId xmlns:a16="http://schemas.microsoft.com/office/drawing/2014/main" id="{766EE2B1-800F-4C6E-9026-E4753DFCC55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881665" y="316288"/>
            <a:ext cx="3002333" cy="1693977"/>
          </a:xfrm>
          <a:prstGeom prst="rect">
            <a:avLst/>
          </a:prstGeom>
        </p:spPr>
      </p:pic>
      <p:pic>
        <p:nvPicPr>
          <p:cNvPr id="6" name="Picture 5">
            <a:extLst>
              <a:ext uri="{FF2B5EF4-FFF2-40B4-BE49-F238E27FC236}">
                <a16:creationId xmlns:a16="http://schemas.microsoft.com/office/drawing/2014/main" id="{7EE83CA9-0F67-4409-8C74-27FB1487510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flipV="1">
            <a:off x="585591" y="3043242"/>
            <a:ext cx="10113940" cy="72109"/>
          </a:xfrm>
          <a:prstGeom prst="rect">
            <a:avLst/>
          </a:prstGeom>
        </p:spPr>
      </p:pic>
      <p:pic>
        <p:nvPicPr>
          <p:cNvPr id="8" name="Picture 7">
            <a:extLst>
              <a:ext uri="{FF2B5EF4-FFF2-40B4-BE49-F238E27FC236}">
                <a16:creationId xmlns:a16="http://schemas.microsoft.com/office/drawing/2014/main" id="{7DB037DA-8949-481A-B79C-44B3F46773A0}"/>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71830" y="5752548"/>
            <a:ext cx="1354332" cy="630260"/>
          </a:xfrm>
          <a:prstGeom prst="rect">
            <a:avLst/>
          </a:prstGeom>
        </p:spPr>
      </p:pic>
    </p:spTree>
    <p:extLst>
      <p:ext uri="{BB962C8B-B14F-4D97-AF65-F5344CB8AC3E}">
        <p14:creationId xmlns:p14="http://schemas.microsoft.com/office/powerpoint/2010/main" val="32317277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page 1">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4AA3FBB-1D20-6B48-8865-5EEBC9C6C548}"/>
              </a:ext>
            </a:extLst>
          </p:cNvPr>
          <p:cNvSpPr>
            <a:spLocks noGrp="1"/>
          </p:cNvSpPr>
          <p:nvPr>
            <p:ph type="ctrTitle"/>
          </p:nvPr>
        </p:nvSpPr>
        <p:spPr>
          <a:xfrm>
            <a:off x="585590" y="1630891"/>
            <a:ext cx="10688137" cy="1390342"/>
          </a:xfrm>
          <a:prstGeom prst="rect">
            <a:avLst/>
          </a:prstGeom>
        </p:spPr>
        <p:txBody>
          <a:bodyPr>
            <a:normAutofit/>
          </a:bodyPr>
          <a:lstStyle>
            <a:lvl1pPr>
              <a:defRPr>
                <a:solidFill>
                  <a:srgbClr val="712C3D"/>
                </a:solidFill>
              </a:defRPr>
            </a:lvl1pPr>
          </a:lstStyle>
          <a:p>
            <a:pPr algn="l"/>
            <a:r>
              <a:rPr lang="en-US" sz="3600" b="1">
                <a:solidFill>
                  <a:srgbClr val="941100"/>
                </a:solidFill>
                <a:latin typeface="+mn-lt"/>
              </a:rPr>
              <a:t>Click to edit Master title style</a:t>
            </a:r>
          </a:p>
        </p:txBody>
      </p:sp>
      <p:sp>
        <p:nvSpPr>
          <p:cNvPr id="22" name="TextBox 21">
            <a:extLst>
              <a:ext uri="{FF2B5EF4-FFF2-40B4-BE49-F238E27FC236}">
                <a16:creationId xmlns:a16="http://schemas.microsoft.com/office/drawing/2014/main" id="{CFBCD3C5-064A-9646-897B-6AA032F07824}"/>
              </a:ext>
            </a:extLst>
          </p:cNvPr>
          <p:cNvSpPr txBox="1"/>
          <p:nvPr userDrawn="1"/>
        </p:nvSpPr>
        <p:spPr bwMode="auto">
          <a:xfrm>
            <a:off x="10221256" y="1246970"/>
            <a:ext cx="1680268"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rtlCol="0">
            <a:spAutoFit/>
          </a:bodyPr>
          <a:lstStyle/>
          <a:p>
            <a:pPr algn="ctr"/>
            <a:r>
              <a:rPr lang="en-US" sz="1000" i="1">
                <a:solidFill>
                  <a:schemeClr val="tx1">
                    <a:lumMod val="50000"/>
                    <a:lumOff val="50000"/>
                  </a:schemeClr>
                </a:solidFill>
                <a:latin typeface="Calibri" panose="020F0502020204030204" pitchFamily="34" charset="0"/>
                <a:cs typeface="Calibri" panose="020F0502020204030204" pitchFamily="34" charset="0"/>
              </a:rPr>
              <a:t>Better lives through livestock</a:t>
            </a:r>
          </a:p>
        </p:txBody>
      </p:sp>
      <p:grpSp>
        <p:nvGrpSpPr>
          <p:cNvPr id="18" name="Group 17">
            <a:extLst>
              <a:ext uri="{FF2B5EF4-FFF2-40B4-BE49-F238E27FC236}">
                <a16:creationId xmlns:a16="http://schemas.microsoft.com/office/drawing/2014/main" id="{D1BAE309-876B-471D-926A-80850E8A81C6}"/>
              </a:ext>
            </a:extLst>
          </p:cNvPr>
          <p:cNvGrpSpPr/>
          <p:nvPr userDrawn="1"/>
        </p:nvGrpSpPr>
        <p:grpSpPr>
          <a:xfrm>
            <a:off x="0" y="6813551"/>
            <a:ext cx="12192000" cy="50800"/>
            <a:chOff x="0" y="6813551"/>
            <a:chExt cx="12192000" cy="50800"/>
          </a:xfrm>
        </p:grpSpPr>
        <p:sp>
          <p:nvSpPr>
            <p:cNvPr id="19" name="Rectangle 18">
              <a:extLst>
                <a:ext uri="{FF2B5EF4-FFF2-40B4-BE49-F238E27FC236}">
                  <a16:creationId xmlns:a16="http://schemas.microsoft.com/office/drawing/2014/main" id="{BA83C0BC-8175-44CE-A6FD-8BAC68FCDCA7}"/>
                </a:ext>
              </a:extLst>
            </p:cNvPr>
            <p:cNvSpPr/>
            <p:nvPr userDrawn="1"/>
          </p:nvSpPr>
          <p:spPr>
            <a:xfrm rot="5400000">
              <a:off x="9545005" y="5954554"/>
              <a:ext cx="50800" cy="1768793"/>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24F74F4-B4A7-400E-B18B-2F65FB2A1376}"/>
                </a:ext>
              </a:extLst>
            </p:cNvPr>
            <p:cNvSpPr/>
            <p:nvPr userDrawn="1"/>
          </p:nvSpPr>
          <p:spPr>
            <a:xfrm rot="5400000">
              <a:off x="11282204" y="5954554"/>
              <a:ext cx="50800" cy="1768793"/>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7A55BFB-B1BB-4EBB-A1F6-C68924145E62}"/>
                </a:ext>
              </a:extLst>
            </p:cNvPr>
            <p:cNvSpPr/>
            <p:nvPr userDrawn="1"/>
          </p:nvSpPr>
          <p:spPr>
            <a:xfrm rot="5400000">
              <a:off x="7807803" y="5954554"/>
              <a:ext cx="50800" cy="1768793"/>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B71926B-18C8-4540-96EF-D94447F50542}"/>
                </a:ext>
              </a:extLst>
            </p:cNvPr>
            <p:cNvSpPr/>
            <p:nvPr userDrawn="1"/>
          </p:nvSpPr>
          <p:spPr>
            <a:xfrm rot="5400000">
              <a:off x="6070601" y="5954554"/>
              <a:ext cx="50800" cy="1768793"/>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A5ED8A9-8516-4FCC-95D5-2EDB3A9780FB}"/>
                </a:ext>
              </a:extLst>
            </p:cNvPr>
            <p:cNvSpPr/>
            <p:nvPr userDrawn="1"/>
          </p:nvSpPr>
          <p:spPr>
            <a:xfrm rot="5400000">
              <a:off x="4333400" y="5954554"/>
              <a:ext cx="50800" cy="1768793"/>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6C73B5F-EDEB-4A09-A1C9-CBED34D037AC}"/>
                </a:ext>
              </a:extLst>
            </p:cNvPr>
            <p:cNvSpPr/>
            <p:nvPr userDrawn="1"/>
          </p:nvSpPr>
          <p:spPr>
            <a:xfrm rot="5400000">
              <a:off x="2596198" y="5954554"/>
              <a:ext cx="50800" cy="176879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83E610B-8985-47B5-8F22-28CC842D4D52}"/>
                </a:ext>
              </a:extLst>
            </p:cNvPr>
            <p:cNvSpPr/>
            <p:nvPr userDrawn="1"/>
          </p:nvSpPr>
          <p:spPr>
            <a:xfrm rot="5400000">
              <a:off x="858997" y="5954554"/>
              <a:ext cx="50800" cy="1768793"/>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a:extLst>
              <a:ext uri="{FF2B5EF4-FFF2-40B4-BE49-F238E27FC236}">
                <a16:creationId xmlns:a16="http://schemas.microsoft.com/office/drawing/2014/main" id="{83E96271-FF7F-4B24-9224-27E9B3CA132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V="1">
            <a:off x="585591" y="3043242"/>
            <a:ext cx="10113940" cy="72109"/>
          </a:xfrm>
          <a:prstGeom prst="rect">
            <a:avLst/>
          </a:prstGeom>
        </p:spPr>
      </p:pic>
      <p:pic>
        <p:nvPicPr>
          <p:cNvPr id="16" name="Picture 15">
            <a:extLst>
              <a:ext uri="{FF2B5EF4-FFF2-40B4-BE49-F238E27FC236}">
                <a16:creationId xmlns:a16="http://schemas.microsoft.com/office/drawing/2014/main" id="{F093E348-EED7-4690-B3C4-723160C051E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71830" y="5752548"/>
            <a:ext cx="1354332" cy="630260"/>
          </a:xfrm>
          <a:prstGeom prst="rect">
            <a:avLst/>
          </a:prstGeom>
        </p:spPr>
      </p:pic>
      <p:pic>
        <p:nvPicPr>
          <p:cNvPr id="3" name="Picture 2">
            <a:extLst>
              <a:ext uri="{FF2B5EF4-FFF2-40B4-BE49-F238E27FC236}">
                <a16:creationId xmlns:a16="http://schemas.microsoft.com/office/drawing/2014/main" id="{F6C7F7E8-AF11-4521-8E62-A0F6BDC9874A}"/>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0180144" y="250160"/>
            <a:ext cx="1765643" cy="896924"/>
          </a:xfrm>
          <a:prstGeom prst="rect">
            <a:avLst/>
          </a:prstGeom>
        </p:spPr>
      </p:pic>
    </p:spTree>
    <p:extLst>
      <p:ext uri="{BB962C8B-B14F-4D97-AF65-F5344CB8AC3E}">
        <p14:creationId xmlns:p14="http://schemas.microsoft.com/office/powerpoint/2010/main" val="19760143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TITLE page 1">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4AA3FBB-1D20-6B48-8865-5EEBC9C6C548}"/>
              </a:ext>
            </a:extLst>
          </p:cNvPr>
          <p:cNvSpPr>
            <a:spLocks noGrp="1"/>
          </p:cNvSpPr>
          <p:nvPr>
            <p:ph type="ctrTitle"/>
          </p:nvPr>
        </p:nvSpPr>
        <p:spPr>
          <a:xfrm>
            <a:off x="585590" y="1630891"/>
            <a:ext cx="10688137" cy="1390342"/>
          </a:xfrm>
          <a:prstGeom prst="rect">
            <a:avLst/>
          </a:prstGeom>
        </p:spPr>
        <p:txBody>
          <a:bodyPr>
            <a:normAutofit/>
          </a:bodyPr>
          <a:lstStyle>
            <a:lvl1pPr>
              <a:defRPr>
                <a:solidFill>
                  <a:srgbClr val="712C3D"/>
                </a:solidFill>
              </a:defRPr>
            </a:lvl1pPr>
          </a:lstStyle>
          <a:p>
            <a:pPr algn="l"/>
            <a:r>
              <a:rPr lang="en-US" sz="3600" b="1">
                <a:solidFill>
                  <a:srgbClr val="941100"/>
                </a:solidFill>
                <a:latin typeface="+mn-lt"/>
              </a:rPr>
              <a:t>Click to edit Master title style</a:t>
            </a:r>
          </a:p>
        </p:txBody>
      </p:sp>
      <p:sp>
        <p:nvSpPr>
          <p:cNvPr id="22" name="TextBox 21">
            <a:extLst>
              <a:ext uri="{FF2B5EF4-FFF2-40B4-BE49-F238E27FC236}">
                <a16:creationId xmlns:a16="http://schemas.microsoft.com/office/drawing/2014/main" id="{CFBCD3C5-064A-9646-897B-6AA032F07824}"/>
              </a:ext>
            </a:extLst>
          </p:cNvPr>
          <p:cNvSpPr txBox="1"/>
          <p:nvPr userDrawn="1"/>
        </p:nvSpPr>
        <p:spPr bwMode="auto">
          <a:xfrm>
            <a:off x="10221256" y="1246970"/>
            <a:ext cx="1680268"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rtlCol="0">
            <a:spAutoFit/>
          </a:bodyPr>
          <a:lstStyle/>
          <a:p>
            <a:pPr algn="ctr"/>
            <a:r>
              <a:rPr lang="en-US" sz="1000" i="1">
                <a:solidFill>
                  <a:schemeClr val="tx1">
                    <a:lumMod val="50000"/>
                    <a:lumOff val="50000"/>
                  </a:schemeClr>
                </a:solidFill>
                <a:latin typeface="Calibri" panose="020F0502020204030204" pitchFamily="34" charset="0"/>
                <a:cs typeface="Calibri" panose="020F0502020204030204" pitchFamily="34" charset="0"/>
              </a:rPr>
              <a:t>Better lives through livestock</a:t>
            </a:r>
          </a:p>
        </p:txBody>
      </p:sp>
      <p:grpSp>
        <p:nvGrpSpPr>
          <p:cNvPr id="17" name="Group 16">
            <a:extLst>
              <a:ext uri="{FF2B5EF4-FFF2-40B4-BE49-F238E27FC236}">
                <a16:creationId xmlns:a16="http://schemas.microsoft.com/office/drawing/2014/main" id="{8EECDBD6-B3D8-42AA-ADF5-1A0AF16B606B}"/>
              </a:ext>
            </a:extLst>
          </p:cNvPr>
          <p:cNvGrpSpPr/>
          <p:nvPr userDrawn="1"/>
        </p:nvGrpSpPr>
        <p:grpSpPr>
          <a:xfrm>
            <a:off x="0" y="6813551"/>
            <a:ext cx="12192000" cy="50800"/>
            <a:chOff x="0" y="6813551"/>
            <a:chExt cx="12192000" cy="50800"/>
          </a:xfrm>
        </p:grpSpPr>
        <p:sp>
          <p:nvSpPr>
            <p:cNvPr id="18" name="Rectangle 17">
              <a:extLst>
                <a:ext uri="{FF2B5EF4-FFF2-40B4-BE49-F238E27FC236}">
                  <a16:creationId xmlns:a16="http://schemas.microsoft.com/office/drawing/2014/main" id="{97330C9D-5C02-4349-B9D3-5BD778B7A3E1}"/>
                </a:ext>
              </a:extLst>
            </p:cNvPr>
            <p:cNvSpPr/>
            <p:nvPr userDrawn="1"/>
          </p:nvSpPr>
          <p:spPr>
            <a:xfrm rot="5400000">
              <a:off x="9545005" y="5954554"/>
              <a:ext cx="50800" cy="1768793"/>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6E52902-24F0-482A-9DDA-30E71539BD7C}"/>
                </a:ext>
              </a:extLst>
            </p:cNvPr>
            <p:cNvSpPr/>
            <p:nvPr userDrawn="1"/>
          </p:nvSpPr>
          <p:spPr>
            <a:xfrm rot="5400000">
              <a:off x="11282204" y="5954554"/>
              <a:ext cx="50800" cy="1768793"/>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D53837E-92EE-4EBC-836B-F59524BFA2DF}"/>
                </a:ext>
              </a:extLst>
            </p:cNvPr>
            <p:cNvSpPr/>
            <p:nvPr userDrawn="1"/>
          </p:nvSpPr>
          <p:spPr>
            <a:xfrm rot="5400000">
              <a:off x="7807803" y="5954554"/>
              <a:ext cx="50800" cy="1768793"/>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032FC73-DB82-451F-9819-3B19B99EE5D2}"/>
                </a:ext>
              </a:extLst>
            </p:cNvPr>
            <p:cNvSpPr/>
            <p:nvPr userDrawn="1"/>
          </p:nvSpPr>
          <p:spPr>
            <a:xfrm rot="5400000">
              <a:off x="6070601" y="5954554"/>
              <a:ext cx="50800" cy="1768793"/>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211F4F7-7C3C-463F-AFC3-F85CBADF5D40}"/>
                </a:ext>
              </a:extLst>
            </p:cNvPr>
            <p:cNvSpPr/>
            <p:nvPr userDrawn="1"/>
          </p:nvSpPr>
          <p:spPr>
            <a:xfrm rot="5400000">
              <a:off x="4333400" y="5954554"/>
              <a:ext cx="50800" cy="1768793"/>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62E69D9-639C-46AB-9AEF-4ED8AC5E7B17}"/>
                </a:ext>
              </a:extLst>
            </p:cNvPr>
            <p:cNvSpPr/>
            <p:nvPr userDrawn="1"/>
          </p:nvSpPr>
          <p:spPr>
            <a:xfrm rot="5400000">
              <a:off x="2596198" y="5954554"/>
              <a:ext cx="50800" cy="176879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8DF8277-137D-408F-8931-FE485E7B936E}"/>
                </a:ext>
              </a:extLst>
            </p:cNvPr>
            <p:cNvSpPr/>
            <p:nvPr userDrawn="1"/>
          </p:nvSpPr>
          <p:spPr>
            <a:xfrm rot="5400000">
              <a:off x="858997" y="5954554"/>
              <a:ext cx="50800" cy="1768793"/>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Picture 15">
            <a:extLst>
              <a:ext uri="{FF2B5EF4-FFF2-40B4-BE49-F238E27FC236}">
                <a16:creationId xmlns:a16="http://schemas.microsoft.com/office/drawing/2014/main" id="{D26C46E0-8A2A-40D0-AD73-58EE9F5F4D4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V="1">
            <a:off x="585591" y="3043242"/>
            <a:ext cx="10113940" cy="72109"/>
          </a:xfrm>
          <a:prstGeom prst="rect">
            <a:avLst/>
          </a:prstGeom>
        </p:spPr>
      </p:pic>
      <p:pic>
        <p:nvPicPr>
          <p:cNvPr id="28" name="Picture 27">
            <a:extLst>
              <a:ext uri="{FF2B5EF4-FFF2-40B4-BE49-F238E27FC236}">
                <a16:creationId xmlns:a16="http://schemas.microsoft.com/office/drawing/2014/main" id="{CA2BB068-79E5-41E8-90AC-F33270EDC95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71830" y="5752548"/>
            <a:ext cx="1354332" cy="630260"/>
          </a:xfrm>
          <a:prstGeom prst="rect">
            <a:avLst/>
          </a:prstGeom>
        </p:spPr>
      </p:pic>
      <p:pic>
        <p:nvPicPr>
          <p:cNvPr id="5" name="Picture 4">
            <a:extLst>
              <a:ext uri="{FF2B5EF4-FFF2-40B4-BE49-F238E27FC236}">
                <a16:creationId xmlns:a16="http://schemas.microsoft.com/office/drawing/2014/main" id="{48462855-3B94-4D23-B2AA-78C5909220CD}"/>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0545302" y="235350"/>
            <a:ext cx="776216" cy="990024"/>
          </a:xfrm>
          <a:prstGeom prst="rect">
            <a:avLst/>
          </a:prstGeom>
        </p:spPr>
      </p:pic>
    </p:spTree>
    <p:extLst>
      <p:ext uri="{BB962C8B-B14F-4D97-AF65-F5344CB8AC3E}">
        <p14:creationId xmlns:p14="http://schemas.microsoft.com/office/powerpoint/2010/main" val="31057694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TITLE page 1">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4AA3FBB-1D20-6B48-8865-5EEBC9C6C548}"/>
              </a:ext>
            </a:extLst>
          </p:cNvPr>
          <p:cNvSpPr>
            <a:spLocks noGrp="1"/>
          </p:cNvSpPr>
          <p:nvPr>
            <p:ph type="ctrTitle"/>
          </p:nvPr>
        </p:nvSpPr>
        <p:spPr>
          <a:xfrm>
            <a:off x="585590" y="1630891"/>
            <a:ext cx="10688137" cy="1390342"/>
          </a:xfrm>
          <a:prstGeom prst="rect">
            <a:avLst/>
          </a:prstGeom>
        </p:spPr>
        <p:txBody>
          <a:bodyPr>
            <a:normAutofit/>
          </a:bodyPr>
          <a:lstStyle>
            <a:lvl1pPr>
              <a:defRPr>
                <a:solidFill>
                  <a:srgbClr val="69303D"/>
                </a:solidFill>
              </a:defRPr>
            </a:lvl1pPr>
          </a:lstStyle>
          <a:p>
            <a:pPr algn="l"/>
            <a:r>
              <a:rPr lang="en-US" sz="3600" b="1">
                <a:solidFill>
                  <a:srgbClr val="941100"/>
                </a:solidFill>
                <a:latin typeface="+mn-lt"/>
              </a:rPr>
              <a:t>Click to edit Master title style</a:t>
            </a:r>
          </a:p>
        </p:txBody>
      </p:sp>
      <p:sp>
        <p:nvSpPr>
          <p:cNvPr id="22" name="TextBox 21">
            <a:extLst>
              <a:ext uri="{FF2B5EF4-FFF2-40B4-BE49-F238E27FC236}">
                <a16:creationId xmlns:a16="http://schemas.microsoft.com/office/drawing/2014/main" id="{CFBCD3C5-064A-9646-897B-6AA032F07824}"/>
              </a:ext>
            </a:extLst>
          </p:cNvPr>
          <p:cNvSpPr txBox="1"/>
          <p:nvPr userDrawn="1"/>
        </p:nvSpPr>
        <p:spPr bwMode="auto">
          <a:xfrm>
            <a:off x="10221256" y="1246970"/>
            <a:ext cx="1680268"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rtlCol="0">
            <a:spAutoFit/>
          </a:bodyPr>
          <a:lstStyle/>
          <a:p>
            <a:pPr algn="ctr"/>
            <a:r>
              <a:rPr lang="en-US" sz="1000" i="1">
                <a:solidFill>
                  <a:schemeClr val="tx1">
                    <a:lumMod val="50000"/>
                    <a:lumOff val="50000"/>
                  </a:schemeClr>
                </a:solidFill>
                <a:latin typeface="Calibri" panose="020F0502020204030204" pitchFamily="34" charset="0"/>
                <a:cs typeface="Calibri" panose="020F0502020204030204" pitchFamily="34" charset="0"/>
              </a:rPr>
              <a:t>Better lives through livestock</a:t>
            </a:r>
          </a:p>
        </p:txBody>
      </p:sp>
      <p:grpSp>
        <p:nvGrpSpPr>
          <p:cNvPr id="17" name="Group 16">
            <a:extLst>
              <a:ext uri="{FF2B5EF4-FFF2-40B4-BE49-F238E27FC236}">
                <a16:creationId xmlns:a16="http://schemas.microsoft.com/office/drawing/2014/main" id="{C3B327E8-B37C-4FFC-B142-8C19B22096BD}"/>
              </a:ext>
            </a:extLst>
          </p:cNvPr>
          <p:cNvGrpSpPr/>
          <p:nvPr userDrawn="1"/>
        </p:nvGrpSpPr>
        <p:grpSpPr>
          <a:xfrm>
            <a:off x="0" y="6813551"/>
            <a:ext cx="12192000" cy="50800"/>
            <a:chOff x="0" y="6813551"/>
            <a:chExt cx="12192000" cy="50800"/>
          </a:xfrm>
        </p:grpSpPr>
        <p:sp>
          <p:nvSpPr>
            <p:cNvPr id="18" name="Rectangle 17">
              <a:extLst>
                <a:ext uri="{FF2B5EF4-FFF2-40B4-BE49-F238E27FC236}">
                  <a16:creationId xmlns:a16="http://schemas.microsoft.com/office/drawing/2014/main" id="{47062163-B9B5-4037-A63A-7B2939EB4490}"/>
                </a:ext>
              </a:extLst>
            </p:cNvPr>
            <p:cNvSpPr/>
            <p:nvPr userDrawn="1"/>
          </p:nvSpPr>
          <p:spPr>
            <a:xfrm rot="5400000">
              <a:off x="9545005" y="5954554"/>
              <a:ext cx="50800" cy="1768793"/>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53EB3F3-F6E3-49EA-9D49-7E4844938A53}"/>
                </a:ext>
              </a:extLst>
            </p:cNvPr>
            <p:cNvSpPr/>
            <p:nvPr userDrawn="1"/>
          </p:nvSpPr>
          <p:spPr>
            <a:xfrm rot="5400000">
              <a:off x="11282204" y="5954554"/>
              <a:ext cx="50800" cy="1768793"/>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299B699-0B07-4FA8-BE3E-11D7E916FCD2}"/>
                </a:ext>
              </a:extLst>
            </p:cNvPr>
            <p:cNvSpPr/>
            <p:nvPr userDrawn="1"/>
          </p:nvSpPr>
          <p:spPr>
            <a:xfrm rot="5400000">
              <a:off x="7807803" y="5954554"/>
              <a:ext cx="50800" cy="1768793"/>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637A5B5-833F-41C0-89D7-277B281D53CF}"/>
                </a:ext>
              </a:extLst>
            </p:cNvPr>
            <p:cNvSpPr/>
            <p:nvPr userDrawn="1"/>
          </p:nvSpPr>
          <p:spPr>
            <a:xfrm rot="5400000">
              <a:off x="6070601" y="5954554"/>
              <a:ext cx="50800" cy="1768793"/>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A2C0228-1344-4036-A220-38E6EEFC356A}"/>
                </a:ext>
              </a:extLst>
            </p:cNvPr>
            <p:cNvSpPr/>
            <p:nvPr userDrawn="1"/>
          </p:nvSpPr>
          <p:spPr>
            <a:xfrm rot="5400000">
              <a:off x="4333400" y="5954554"/>
              <a:ext cx="50800" cy="1768793"/>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65E6EFC-2C69-4219-AE6B-903BAE7140FE}"/>
                </a:ext>
              </a:extLst>
            </p:cNvPr>
            <p:cNvSpPr/>
            <p:nvPr userDrawn="1"/>
          </p:nvSpPr>
          <p:spPr>
            <a:xfrm rot="5400000">
              <a:off x="2596198" y="5954554"/>
              <a:ext cx="50800" cy="176879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145111C-D922-46A3-AE68-40F34C54D07E}"/>
                </a:ext>
              </a:extLst>
            </p:cNvPr>
            <p:cNvSpPr/>
            <p:nvPr userDrawn="1"/>
          </p:nvSpPr>
          <p:spPr>
            <a:xfrm rot="5400000">
              <a:off x="858997" y="5954554"/>
              <a:ext cx="50800" cy="1768793"/>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a:extLst>
              <a:ext uri="{FF2B5EF4-FFF2-40B4-BE49-F238E27FC236}">
                <a16:creationId xmlns:a16="http://schemas.microsoft.com/office/drawing/2014/main" id="{6C2CD16C-2CFA-4BE6-81C8-B9178AA6C68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V="1">
            <a:off x="585591" y="3043242"/>
            <a:ext cx="10113940" cy="72109"/>
          </a:xfrm>
          <a:prstGeom prst="rect">
            <a:avLst/>
          </a:prstGeom>
        </p:spPr>
      </p:pic>
      <p:pic>
        <p:nvPicPr>
          <p:cNvPr id="16" name="Picture 15">
            <a:extLst>
              <a:ext uri="{FF2B5EF4-FFF2-40B4-BE49-F238E27FC236}">
                <a16:creationId xmlns:a16="http://schemas.microsoft.com/office/drawing/2014/main" id="{FCD0E0E9-E5C4-43D7-BBA0-7FD292238DC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71830" y="5752548"/>
            <a:ext cx="1354332" cy="630260"/>
          </a:xfrm>
          <a:prstGeom prst="rect">
            <a:avLst/>
          </a:prstGeom>
        </p:spPr>
      </p:pic>
      <p:pic>
        <p:nvPicPr>
          <p:cNvPr id="3" name="Picture 2">
            <a:extLst>
              <a:ext uri="{FF2B5EF4-FFF2-40B4-BE49-F238E27FC236}">
                <a16:creationId xmlns:a16="http://schemas.microsoft.com/office/drawing/2014/main" id="{E2B808CC-943A-416F-B527-ECFCD544AC1D}"/>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0549306" y="437010"/>
            <a:ext cx="1024868" cy="762828"/>
          </a:xfrm>
          <a:prstGeom prst="rect">
            <a:avLst/>
          </a:prstGeom>
        </p:spPr>
      </p:pic>
    </p:spTree>
    <p:extLst>
      <p:ext uri="{BB962C8B-B14F-4D97-AF65-F5344CB8AC3E}">
        <p14:creationId xmlns:p14="http://schemas.microsoft.com/office/powerpoint/2010/main" val="38326981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TITLE page 1">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4AA3FBB-1D20-6B48-8865-5EEBC9C6C548}"/>
              </a:ext>
            </a:extLst>
          </p:cNvPr>
          <p:cNvSpPr>
            <a:spLocks noGrp="1"/>
          </p:cNvSpPr>
          <p:nvPr>
            <p:ph type="ctrTitle"/>
          </p:nvPr>
        </p:nvSpPr>
        <p:spPr>
          <a:xfrm>
            <a:off x="585590" y="1630891"/>
            <a:ext cx="10688137" cy="1390342"/>
          </a:xfrm>
          <a:prstGeom prst="rect">
            <a:avLst/>
          </a:prstGeom>
        </p:spPr>
        <p:txBody>
          <a:bodyPr>
            <a:normAutofit/>
          </a:bodyPr>
          <a:lstStyle>
            <a:lvl1pPr>
              <a:defRPr>
                <a:solidFill>
                  <a:srgbClr val="69303D"/>
                </a:solidFill>
              </a:defRPr>
            </a:lvl1pPr>
          </a:lstStyle>
          <a:p>
            <a:pPr algn="l"/>
            <a:r>
              <a:rPr lang="en-US" sz="3600" b="1">
                <a:solidFill>
                  <a:srgbClr val="941100"/>
                </a:solidFill>
                <a:latin typeface="+mn-lt"/>
              </a:rPr>
              <a:t>Click to edit Master title style</a:t>
            </a:r>
          </a:p>
        </p:txBody>
      </p:sp>
      <p:sp>
        <p:nvSpPr>
          <p:cNvPr id="22" name="TextBox 21">
            <a:extLst>
              <a:ext uri="{FF2B5EF4-FFF2-40B4-BE49-F238E27FC236}">
                <a16:creationId xmlns:a16="http://schemas.microsoft.com/office/drawing/2014/main" id="{CFBCD3C5-064A-9646-897B-6AA032F07824}"/>
              </a:ext>
            </a:extLst>
          </p:cNvPr>
          <p:cNvSpPr txBox="1"/>
          <p:nvPr userDrawn="1"/>
        </p:nvSpPr>
        <p:spPr bwMode="auto">
          <a:xfrm>
            <a:off x="10221256" y="1246970"/>
            <a:ext cx="1680268"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rtlCol="0">
            <a:spAutoFit/>
          </a:bodyPr>
          <a:lstStyle/>
          <a:p>
            <a:pPr algn="ctr"/>
            <a:r>
              <a:rPr lang="en-US" sz="1000" i="1">
                <a:solidFill>
                  <a:schemeClr val="tx1">
                    <a:lumMod val="50000"/>
                    <a:lumOff val="50000"/>
                  </a:schemeClr>
                </a:solidFill>
                <a:latin typeface="Calibri" panose="020F0502020204030204" pitchFamily="34" charset="0"/>
                <a:cs typeface="Calibri" panose="020F0502020204030204" pitchFamily="34" charset="0"/>
              </a:rPr>
              <a:t>Better lives through livestock</a:t>
            </a:r>
          </a:p>
        </p:txBody>
      </p:sp>
      <p:grpSp>
        <p:nvGrpSpPr>
          <p:cNvPr id="17" name="Group 16">
            <a:extLst>
              <a:ext uri="{FF2B5EF4-FFF2-40B4-BE49-F238E27FC236}">
                <a16:creationId xmlns:a16="http://schemas.microsoft.com/office/drawing/2014/main" id="{3E51CDD9-8061-4C7D-B902-6DB6BC55AB8A}"/>
              </a:ext>
            </a:extLst>
          </p:cNvPr>
          <p:cNvGrpSpPr/>
          <p:nvPr userDrawn="1"/>
        </p:nvGrpSpPr>
        <p:grpSpPr>
          <a:xfrm>
            <a:off x="0" y="6813551"/>
            <a:ext cx="12192000" cy="50800"/>
            <a:chOff x="0" y="6813551"/>
            <a:chExt cx="12192000" cy="50800"/>
          </a:xfrm>
        </p:grpSpPr>
        <p:sp>
          <p:nvSpPr>
            <p:cNvPr id="18" name="Rectangle 17">
              <a:extLst>
                <a:ext uri="{FF2B5EF4-FFF2-40B4-BE49-F238E27FC236}">
                  <a16:creationId xmlns:a16="http://schemas.microsoft.com/office/drawing/2014/main" id="{B8F4957F-78D7-441C-B83F-7008B97171B0}"/>
                </a:ext>
              </a:extLst>
            </p:cNvPr>
            <p:cNvSpPr/>
            <p:nvPr userDrawn="1"/>
          </p:nvSpPr>
          <p:spPr>
            <a:xfrm rot="5400000">
              <a:off x="9545005" y="5954554"/>
              <a:ext cx="50800" cy="1768793"/>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D8E2C03-E6F1-4321-ABB2-4D83F7647121}"/>
                </a:ext>
              </a:extLst>
            </p:cNvPr>
            <p:cNvSpPr/>
            <p:nvPr userDrawn="1"/>
          </p:nvSpPr>
          <p:spPr>
            <a:xfrm rot="5400000">
              <a:off x="11282204" y="5954554"/>
              <a:ext cx="50800" cy="1768793"/>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9464EBB-C7D4-4CC3-805D-A51317D2233E}"/>
                </a:ext>
              </a:extLst>
            </p:cNvPr>
            <p:cNvSpPr/>
            <p:nvPr userDrawn="1"/>
          </p:nvSpPr>
          <p:spPr>
            <a:xfrm rot="5400000">
              <a:off x="7807803" y="5954554"/>
              <a:ext cx="50800" cy="1768793"/>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FB21401-DCC3-4F5E-AD3C-8D464E95FD4E}"/>
                </a:ext>
              </a:extLst>
            </p:cNvPr>
            <p:cNvSpPr/>
            <p:nvPr userDrawn="1"/>
          </p:nvSpPr>
          <p:spPr>
            <a:xfrm rot="5400000">
              <a:off x="6070601" y="5954554"/>
              <a:ext cx="50800" cy="1768793"/>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CFC27EC-D118-4F43-B6F8-11C6C65997EC}"/>
                </a:ext>
              </a:extLst>
            </p:cNvPr>
            <p:cNvSpPr/>
            <p:nvPr userDrawn="1"/>
          </p:nvSpPr>
          <p:spPr>
            <a:xfrm rot="5400000">
              <a:off x="4333400" y="5954554"/>
              <a:ext cx="50800" cy="1768793"/>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E744A58-DFC5-4964-882E-45F84B2ABA4D}"/>
                </a:ext>
              </a:extLst>
            </p:cNvPr>
            <p:cNvSpPr/>
            <p:nvPr userDrawn="1"/>
          </p:nvSpPr>
          <p:spPr>
            <a:xfrm rot="5400000">
              <a:off x="2596198" y="5954554"/>
              <a:ext cx="50800" cy="176879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4FA083B-D16D-4392-B2FA-0CBF7AB5CAFC}"/>
                </a:ext>
              </a:extLst>
            </p:cNvPr>
            <p:cNvSpPr/>
            <p:nvPr userDrawn="1"/>
          </p:nvSpPr>
          <p:spPr>
            <a:xfrm rot="5400000">
              <a:off x="858997" y="5954554"/>
              <a:ext cx="50800" cy="1768793"/>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a:extLst>
              <a:ext uri="{FF2B5EF4-FFF2-40B4-BE49-F238E27FC236}">
                <a16:creationId xmlns:a16="http://schemas.microsoft.com/office/drawing/2014/main" id="{2ED9054D-81DE-4B49-B1B7-71D51A0562D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V="1">
            <a:off x="585591" y="3043242"/>
            <a:ext cx="10113940" cy="72109"/>
          </a:xfrm>
          <a:prstGeom prst="rect">
            <a:avLst/>
          </a:prstGeom>
        </p:spPr>
      </p:pic>
      <p:pic>
        <p:nvPicPr>
          <p:cNvPr id="16" name="Picture 15">
            <a:extLst>
              <a:ext uri="{FF2B5EF4-FFF2-40B4-BE49-F238E27FC236}">
                <a16:creationId xmlns:a16="http://schemas.microsoft.com/office/drawing/2014/main" id="{2B69FC41-AFA7-485B-85E5-4264A6CE3E4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71830" y="5752548"/>
            <a:ext cx="1354332" cy="630260"/>
          </a:xfrm>
          <a:prstGeom prst="rect">
            <a:avLst/>
          </a:prstGeom>
        </p:spPr>
      </p:pic>
      <p:pic>
        <p:nvPicPr>
          <p:cNvPr id="3" name="Picture 2">
            <a:extLst>
              <a:ext uri="{FF2B5EF4-FFF2-40B4-BE49-F238E27FC236}">
                <a16:creationId xmlns:a16="http://schemas.microsoft.com/office/drawing/2014/main" id="{B065EC7C-D28F-473F-8E4D-DE9458826D1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0541042" y="372830"/>
            <a:ext cx="1013253" cy="854196"/>
          </a:xfrm>
          <a:prstGeom prst="rect">
            <a:avLst/>
          </a:prstGeom>
        </p:spPr>
      </p:pic>
    </p:spTree>
    <p:extLst>
      <p:ext uri="{BB962C8B-B14F-4D97-AF65-F5344CB8AC3E}">
        <p14:creationId xmlns:p14="http://schemas.microsoft.com/office/powerpoint/2010/main" val="8794909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TITLE page 1">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4AA3FBB-1D20-6B48-8865-5EEBC9C6C548}"/>
              </a:ext>
            </a:extLst>
          </p:cNvPr>
          <p:cNvSpPr>
            <a:spLocks noGrp="1"/>
          </p:cNvSpPr>
          <p:nvPr>
            <p:ph type="ctrTitle"/>
          </p:nvPr>
        </p:nvSpPr>
        <p:spPr>
          <a:xfrm>
            <a:off x="585590" y="1630891"/>
            <a:ext cx="10688137" cy="1390342"/>
          </a:xfrm>
          <a:prstGeom prst="rect">
            <a:avLst/>
          </a:prstGeom>
        </p:spPr>
        <p:txBody>
          <a:bodyPr>
            <a:normAutofit/>
          </a:bodyPr>
          <a:lstStyle>
            <a:lvl1pPr>
              <a:defRPr>
                <a:solidFill>
                  <a:srgbClr val="69303D"/>
                </a:solidFill>
              </a:defRPr>
            </a:lvl1pPr>
          </a:lstStyle>
          <a:p>
            <a:pPr algn="l"/>
            <a:r>
              <a:rPr lang="en-US" sz="3600" b="1">
                <a:solidFill>
                  <a:srgbClr val="941100"/>
                </a:solidFill>
                <a:latin typeface="+mn-lt"/>
              </a:rPr>
              <a:t>Click to edit Master title style</a:t>
            </a:r>
          </a:p>
        </p:txBody>
      </p:sp>
      <p:sp>
        <p:nvSpPr>
          <p:cNvPr id="22" name="TextBox 21">
            <a:extLst>
              <a:ext uri="{FF2B5EF4-FFF2-40B4-BE49-F238E27FC236}">
                <a16:creationId xmlns:a16="http://schemas.microsoft.com/office/drawing/2014/main" id="{CFBCD3C5-064A-9646-897B-6AA032F07824}"/>
              </a:ext>
            </a:extLst>
          </p:cNvPr>
          <p:cNvSpPr txBox="1"/>
          <p:nvPr userDrawn="1"/>
        </p:nvSpPr>
        <p:spPr bwMode="auto">
          <a:xfrm>
            <a:off x="10221256" y="1246970"/>
            <a:ext cx="1680268"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rtlCol="0">
            <a:spAutoFit/>
          </a:bodyPr>
          <a:lstStyle/>
          <a:p>
            <a:pPr algn="ctr"/>
            <a:r>
              <a:rPr lang="en-US" sz="1000" i="1">
                <a:solidFill>
                  <a:schemeClr val="tx1">
                    <a:lumMod val="50000"/>
                    <a:lumOff val="50000"/>
                  </a:schemeClr>
                </a:solidFill>
                <a:latin typeface="Calibri" panose="020F0502020204030204" pitchFamily="34" charset="0"/>
                <a:cs typeface="Calibri" panose="020F0502020204030204" pitchFamily="34" charset="0"/>
              </a:rPr>
              <a:t>Better lives through livestock</a:t>
            </a:r>
          </a:p>
        </p:txBody>
      </p:sp>
      <p:grpSp>
        <p:nvGrpSpPr>
          <p:cNvPr id="17" name="Group 16">
            <a:extLst>
              <a:ext uri="{FF2B5EF4-FFF2-40B4-BE49-F238E27FC236}">
                <a16:creationId xmlns:a16="http://schemas.microsoft.com/office/drawing/2014/main" id="{01B964B9-DF87-4EE7-8C20-10E32F482167}"/>
              </a:ext>
            </a:extLst>
          </p:cNvPr>
          <p:cNvGrpSpPr/>
          <p:nvPr userDrawn="1"/>
        </p:nvGrpSpPr>
        <p:grpSpPr>
          <a:xfrm>
            <a:off x="0" y="6813551"/>
            <a:ext cx="12192000" cy="50800"/>
            <a:chOff x="0" y="6813551"/>
            <a:chExt cx="12192000" cy="50800"/>
          </a:xfrm>
        </p:grpSpPr>
        <p:sp>
          <p:nvSpPr>
            <p:cNvPr id="19" name="Rectangle 18">
              <a:extLst>
                <a:ext uri="{FF2B5EF4-FFF2-40B4-BE49-F238E27FC236}">
                  <a16:creationId xmlns:a16="http://schemas.microsoft.com/office/drawing/2014/main" id="{DA3F41AE-DA23-42CE-8F4F-46C693D44881}"/>
                </a:ext>
              </a:extLst>
            </p:cNvPr>
            <p:cNvSpPr/>
            <p:nvPr userDrawn="1"/>
          </p:nvSpPr>
          <p:spPr>
            <a:xfrm rot="5400000">
              <a:off x="9545005" y="5954554"/>
              <a:ext cx="50800" cy="1768793"/>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1D858AC-2AA2-4D07-9064-47D748B3DE64}"/>
                </a:ext>
              </a:extLst>
            </p:cNvPr>
            <p:cNvSpPr/>
            <p:nvPr userDrawn="1"/>
          </p:nvSpPr>
          <p:spPr>
            <a:xfrm rot="5400000">
              <a:off x="11282204" y="5954554"/>
              <a:ext cx="50800" cy="1768793"/>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41FD438-C2DA-45BD-B545-55E31CA38569}"/>
                </a:ext>
              </a:extLst>
            </p:cNvPr>
            <p:cNvSpPr/>
            <p:nvPr userDrawn="1"/>
          </p:nvSpPr>
          <p:spPr>
            <a:xfrm rot="5400000">
              <a:off x="7807803" y="5954554"/>
              <a:ext cx="50800" cy="1768793"/>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5B50474-CAD0-4E98-B242-766F1F48B94C}"/>
                </a:ext>
              </a:extLst>
            </p:cNvPr>
            <p:cNvSpPr/>
            <p:nvPr userDrawn="1"/>
          </p:nvSpPr>
          <p:spPr>
            <a:xfrm rot="5400000">
              <a:off x="6070601" y="5954554"/>
              <a:ext cx="50800" cy="1768793"/>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9850EF6-DDAD-470C-A90A-E28A80BCC6B7}"/>
                </a:ext>
              </a:extLst>
            </p:cNvPr>
            <p:cNvSpPr/>
            <p:nvPr userDrawn="1"/>
          </p:nvSpPr>
          <p:spPr>
            <a:xfrm rot="5400000">
              <a:off x="4333400" y="5954554"/>
              <a:ext cx="50800" cy="1768793"/>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8E3CAC4C-2C4F-4F99-A7D3-2FE0167FE06C}"/>
                </a:ext>
              </a:extLst>
            </p:cNvPr>
            <p:cNvSpPr/>
            <p:nvPr userDrawn="1"/>
          </p:nvSpPr>
          <p:spPr>
            <a:xfrm rot="5400000">
              <a:off x="2596198" y="5954554"/>
              <a:ext cx="50800" cy="176879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EA9E88F-8917-4BDD-9514-2DCFEEFCB4E3}"/>
                </a:ext>
              </a:extLst>
            </p:cNvPr>
            <p:cNvSpPr/>
            <p:nvPr userDrawn="1"/>
          </p:nvSpPr>
          <p:spPr>
            <a:xfrm rot="5400000">
              <a:off x="858997" y="5954554"/>
              <a:ext cx="50800" cy="1768793"/>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a:extLst>
              <a:ext uri="{FF2B5EF4-FFF2-40B4-BE49-F238E27FC236}">
                <a16:creationId xmlns:a16="http://schemas.microsoft.com/office/drawing/2014/main" id="{076D87C2-5C69-49AA-8C2A-CDB0CBDE7F4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V="1">
            <a:off x="585591" y="3043242"/>
            <a:ext cx="10113940" cy="72109"/>
          </a:xfrm>
          <a:prstGeom prst="rect">
            <a:avLst/>
          </a:prstGeom>
        </p:spPr>
      </p:pic>
      <p:pic>
        <p:nvPicPr>
          <p:cNvPr id="16" name="Picture 15">
            <a:extLst>
              <a:ext uri="{FF2B5EF4-FFF2-40B4-BE49-F238E27FC236}">
                <a16:creationId xmlns:a16="http://schemas.microsoft.com/office/drawing/2014/main" id="{DADB35E9-88B7-4776-9975-5418BDAE0CD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71830" y="5752548"/>
            <a:ext cx="1354332" cy="630260"/>
          </a:xfrm>
          <a:prstGeom prst="rect">
            <a:avLst/>
          </a:prstGeom>
        </p:spPr>
      </p:pic>
      <p:pic>
        <p:nvPicPr>
          <p:cNvPr id="3" name="Picture 2">
            <a:extLst>
              <a:ext uri="{FF2B5EF4-FFF2-40B4-BE49-F238E27FC236}">
                <a16:creationId xmlns:a16="http://schemas.microsoft.com/office/drawing/2014/main" id="{949CFB14-F85B-4036-9D6F-AD175F1D96C7}"/>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0568065" y="390037"/>
            <a:ext cx="898601" cy="824195"/>
          </a:xfrm>
          <a:prstGeom prst="rect">
            <a:avLst/>
          </a:prstGeom>
        </p:spPr>
      </p:pic>
    </p:spTree>
    <p:extLst>
      <p:ext uri="{BB962C8B-B14F-4D97-AF65-F5344CB8AC3E}">
        <p14:creationId xmlns:p14="http://schemas.microsoft.com/office/powerpoint/2010/main" val="15952860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Standard no images">
    <p:spTree>
      <p:nvGrpSpPr>
        <p:cNvPr id="1" name=""/>
        <p:cNvGrpSpPr/>
        <p:nvPr/>
      </p:nvGrpSpPr>
      <p:grpSpPr>
        <a:xfrm>
          <a:off x="0" y="0"/>
          <a:ext cx="0" cy="0"/>
          <a:chOff x="0" y="0"/>
          <a:chExt cx="0" cy="0"/>
        </a:xfrm>
      </p:grpSpPr>
      <p:sp>
        <p:nvSpPr>
          <p:cNvPr id="2" name="Title 1"/>
          <p:cNvSpPr>
            <a:spLocks noGrp="1"/>
          </p:cNvSpPr>
          <p:nvPr>
            <p:ph type="title"/>
          </p:nvPr>
        </p:nvSpPr>
        <p:spPr>
          <a:xfrm>
            <a:off x="599965" y="427831"/>
            <a:ext cx="10972800" cy="677955"/>
          </a:xfrm>
          <a:prstGeom prst="rect">
            <a:avLst/>
          </a:prstGeom>
        </p:spPr>
        <p:txBody>
          <a:bodyPr/>
          <a:lstStyle>
            <a:lvl1pPr marL="0" marR="0" indent="0" algn="l" defTabSz="914411" rtl="0" eaLnBrk="1" fontAlgn="base" latinLnBrk="0" hangingPunct="1">
              <a:lnSpc>
                <a:spcPct val="100000"/>
              </a:lnSpc>
              <a:spcBef>
                <a:spcPct val="0"/>
              </a:spcBef>
              <a:spcAft>
                <a:spcPct val="0"/>
              </a:spcAft>
              <a:tabLst/>
              <a:defRPr sz="3600">
                <a:solidFill>
                  <a:srgbClr val="682622"/>
                </a:solidFill>
              </a:defRPr>
            </a:lvl1pPr>
          </a:lstStyle>
          <a:p>
            <a:pPr lvl="0"/>
            <a:r>
              <a:rPr lang="en-US" noProof="0"/>
              <a:t>Click to edit Master title style</a:t>
            </a:r>
          </a:p>
        </p:txBody>
      </p:sp>
      <p:sp>
        <p:nvSpPr>
          <p:cNvPr id="10" name="Content Placeholder 9"/>
          <p:cNvSpPr>
            <a:spLocks noGrp="1"/>
          </p:cNvSpPr>
          <p:nvPr>
            <p:ph sz="quarter" idx="10"/>
          </p:nvPr>
        </p:nvSpPr>
        <p:spPr>
          <a:xfrm>
            <a:off x="609600" y="1601969"/>
            <a:ext cx="10972800" cy="4572000"/>
          </a:xfrm>
          <a:prstGeom prst="rect">
            <a:avLst/>
          </a:prstGeom>
        </p:spPr>
        <p:txBody>
          <a:bodyPr/>
          <a:lstStyle>
            <a:lvl1pPr marL="0" indent="0">
              <a:lnSpc>
                <a:spcPct val="100000"/>
              </a:lnSpc>
              <a:spcBef>
                <a:spcPts val="0"/>
              </a:spcBef>
              <a:spcAft>
                <a:spcPts val="0"/>
              </a:spcAft>
              <a:buNone/>
              <a:defRPr sz="3000"/>
            </a:lvl1pPr>
            <a:lvl2pPr marL="742960" indent="-285753">
              <a:lnSpc>
                <a:spcPct val="100000"/>
              </a:lnSpc>
              <a:spcBef>
                <a:spcPts val="0"/>
              </a:spcBef>
              <a:spcAft>
                <a:spcPts val="0"/>
              </a:spcAft>
              <a:buClr>
                <a:srgbClr val="682622"/>
              </a:buClr>
              <a:buFont typeface="Arial" panose="020B0604020202020204" pitchFamily="34" charset="0"/>
              <a:buChar char="•"/>
              <a:defRPr sz="2600"/>
            </a:lvl2pPr>
            <a:lvl3pPr marL="1143014" indent="-228603">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182CB052-5B31-D543-9ADA-7FAAFC65B78F}"/>
              </a:ext>
            </a:extLst>
          </p:cNvPr>
          <p:cNvSpPr txBox="1"/>
          <p:nvPr userDrawn="1"/>
        </p:nvSpPr>
        <p:spPr>
          <a:xfrm>
            <a:off x="11391723"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a:solidFill>
                <a:srgbClr val="762123"/>
              </a:solidFill>
              <a:latin typeface="Calibri" panose="020F0502020204030204" pitchFamily="34" charset="0"/>
              <a:cs typeface="Calibri" panose="020F0502020204030204" pitchFamily="34" charset="0"/>
            </a:endParaRPr>
          </a:p>
        </p:txBody>
      </p:sp>
      <p:grpSp>
        <p:nvGrpSpPr>
          <p:cNvPr id="18" name="Group 17">
            <a:extLst>
              <a:ext uri="{FF2B5EF4-FFF2-40B4-BE49-F238E27FC236}">
                <a16:creationId xmlns:a16="http://schemas.microsoft.com/office/drawing/2014/main" id="{07725C96-A5D2-4EE8-BAD1-9FB249805D95}"/>
              </a:ext>
            </a:extLst>
          </p:cNvPr>
          <p:cNvGrpSpPr/>
          <p:nvPr userDrawn="1"/>
        </p:nvGrpSpPr>
        <p:grpSpPr>
          <a:xfrm>
            <a:off x="0" y="6813551"/>
            <a:ext cx="12192000" cy="50800"/>
            <a:chOff x="0" y="6813551"/>
            <a:chExt cx="12192000" cy="50800"/>
          </a:xfrm>
        </p:grpSpPr>
        <p:sp>
          <p:nvSpPr>
            <p:cNvPr id="19" name="Rectangle 18">
              <a:extLst>
                <a:ext uri="{FF2B5EF4-FFF2-40B4-BE49-F238E27FC236}">
                  <a16:creationId xmlns:a16="http://schemas.microsoft.com/office/drawing/2014/main" id="{7A8C52B9-FFE9-40AC-B7ED-EBC724CF394C}"/>
                </a:ext>
              </a:extLst>
            </p:cNvPr>
            <p:cNvSpPr/>
            <p:nvPr userDrawn="1"/>
          </p:nvSpPr>
          <p:spPr>
            <a:xfrm rot="5400000">
              <a:off x="9545005" y="5954554"/>
              <a:ext cx="50800" cy="1768793"/>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FE4247E-AC6B-4132-A6E8-8DE023AF1BCF}"/>
                </a:ext>
              </a:extLst>
            </p:cNvPr>
            <p:cNvSpPr/>
            <p:nvPr userDrawn="1"/>
          </p:nvSpPr>
          <p:spPr>
            <a:xfrm rot="5400000">
              <a:off x="11282204" y="5954554"/>
              <a:ext cx="50800" cy="1768793"/>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C8B140F-E10D-42B8-BA00-7C3AF2752C69}"/>
                </a:ext>
              </a:extLst>
            </p:cNvPr>
            <p:cNvSpPr/>
            <p:nvPr userDrawn="1"/>
          </p:nvSpPr>
          <p:spPr>
            <a:xfrm rot="5400000">
              <a:off x="7807803" y="5954554"/>
              <a:ext cx="50800" cy="1768793"/>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03E0DFD-F092-412B-B934-7E15852A8B38}"/>
                </a:ext>
              </a:extLst>
            </p:cNvPr>
            <p:cNvSpPr/>
            <p:nvPr userDrawn="1"/>
          </p:nvSpPr>
          <p:spPr>
            <a:xfrm rot="5400000">
              <a:off x="6070601" y="5954554"/>
              <a:ext cx="50800" cy="1768793"/>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A64475B-6B02-411C-9663-56247CFC3B2D}"/>
                </a:ext>
              </a:extLst>
            </p:cNvPr>
            <p:cNvSpPr/>
            <p:nvPr userDrawn="1"/>
          </p:nvSpPr>
          <p:spPr>
            <a:xfrm rot="5400000">
              <a:off x="4333400" y="5954554"/>
              <a:ext cx="50800" cy="1768793"/>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215B3C9-EF3D-433C-939F-9B551DAFD55D}"/>
                </a:ext>
              </a:extLst>
            </p:cNvPr>
            <p:cNvSpPr/>
            <p:nvPr userDrawn="1"/>
          </p:nvSpPr>
          <p:spPr>
            <a:xfrm rot="5400000">
              <a:off x="2596198" y="5954554"/>
              <a:ext cx="50800" cy="176879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0CD03F2-6EFB-4132-B59E-6C7E57652B76}"/>
                </a:ext>
              </a:extLst>
            </p:cNvPr>
            <p:cNvSpPr/>
            <p:nvPr userDrawn="1"/>
          </p:nvSpPr>
          <p:spPr>
            <a:xfrm rot="5400000">
              <a:off x="858997" y="5954554"/>
              <a:ext cx="50800" cy="1768793"/>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a:extLst>
              <a:ext uri="{FF2B5EF4-FFF2-40B4-BE49-F238E27FC236}">
                <a16:creationId xmlns:a16="http://schemas.microsoft.com/office/drawing/2014/main" id="{9B023D43-CB1C-4FAC-A110-6E6D444A919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94114" y="6105593"/>
            <a:ext cx="1159840" cy="539750"/>
          </a:xfrm>
          <a:prstGeom prst="rect">
            <a:avLst/>
          </a:prstGeom>
        </p:spPr>
      </p:pic>
      <p:pic>
        <p:nvPicPr>
          <p:cNvPr id="4" name="Picture 3">
            <a:extLst>
              <a:ext uri="{FF2B5EF4-FFF2-40B4-BE49-F238E27FC236}">
                <a16:creationId xmlns:a16="http://schemas.microsoft.com/office/drawing/2014/main" id="{C5A4C09D-23C5-403F-884A-D9404828DCE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09600" y="1116732"/>
            <a:ext cx="1460605" cy="45719"/>
          </a:xfrm>
          <a:prstGeom prst="rect">
            <a:avLst/>
          </a:prstGeom>
        </p:spPr>
      </p:pic>
    </p:spTree>
    <p:extLst>
      <p:ext uri="{BB962C8B-B14F-4D97-AF65-F5344CB8AC3E}">
        <p14:creationId xmlns:p14="http://schemas.microsoft.com/office/powerpoint/2010/main" val="7876660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banner imag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82CB052-5B31-D543-9ADA-7FAAFC65B78F}"/>
              </a:ext>
            </a:extLst>
          </p:cNvPr>
          <p:cNvSpPr txBox="1"/>
          <p:nvPr userDrawn="1"/>
        </p:nvSpPr>
        <p:spPr>
          <a:xfrm>
            <a:off x="11391723"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a:solidFill>
                <a:srgbClr val="762123"/>
              </a:solidFill>
              <a:latin typeface="Calibri" panose="020F0502020204030204" pitchFamily="34" charset="0"/>
              <a:cs typeface="Calibri" panose="020F0502020204030204" pitchFamily="34" charset="0"/>
            </a:endParaRPr>
          </a:p>
        </p:txBody>
      </p:sp>
      <p:sp>
        <p:nvSpPr>
          <p:cNvPr id="16" name="Title 1">
            <a:extLst>
              <a:ext uri="{FF2B5EF4-FFF2-40B4-BE49-F238E27FC236}">
                <a16:creationId xmlns:a16="http://schemas.microsoft.com/office/drawing/2014/main" id="{F07663B9-2ED3-9447-B892-55ABDD1D044A}"/>
              </a:ext>
            </a:extLst>
          </p:cNvPr>
          <p:cNvSpPr>
            <a:spLocks noGrp="1"/>
          </p:cNvSpPr>
          <p:nvPr>
            <p:ph type="title"/>
          </p:nvPr>
        </p:nvSpPr>
        <p:spPr>
          <a:xfrm>
            <a:off x="1066795" y="3120247"/>
            <a:ext cx="10247633" cy="677955"/>
          </a:xfrm>
          <a:prstGeom prst="rect">
            <a:avLst/>
          </a:prstGeom>
        </p:spPr>
        <p:txBody>
          <a:bodyPr/>
          <a:lstStyle>
            <a:lvl1pPr marL="0" marR="0" indent="0" algn="l" defTabSz="914411" rtl="0" eaLnBrk="1" fontAlgn="base" latinLnBrk="0" hangingPunct="1">
              <a:lnSpc>
                <a:spcPct val="100000"/>
              </a:lnSpc>
              <a:spcBef>
                <a:spcPct val="0"/>
              </a:spcBef>
              <a:spcAft>
                <a:spcPct val="0"/>
              </a:spcAft>
              <a:tabLst/>
              <a:defRPr sz="3600">
                <a:solidFill>
                  <a:srgbClr val="682622"/>
                </a:solidFill>
              </a:defRPr>
            </a:lvl1pPr>
          </a:lstStyle>
          <a:p>
            <a:pPr lvl="0"/>
            <a:r>
              <a:rPr lang="en-US" noProof="0"/>
              <a:t>Click to edit Master title style</a:t>
            </a:r>
          </a:p>
        </p:txBody>
      </p:sp>
      <p:sp>
        <p:nvSpPr>
          <p:cNvPr id="17" name="Content Placeholder 9">
            <a:extLst>
              <a:ext uri="{FF2B5EF4-FFF2-40B4-BE49-F238E27FC236}">
                <a16:creationId xmlns:a16="http://schemas.microsoft.com/office/drawing/2014/main" id="{9E614F0F-24D7-7649-A767-54ADC81BEFB8}"/>
              </a:ext>
            </a:extLst>
          </p:cNvPr>
          <p:cNvSpPr>
            <a:spLocks noGrp="1"/>
          </p:cNvSpPr>
          <p:nvPr>
            <p:ph sz="quarter" idx="10"/>
          </p:nvPr>
        </p:nvSpPr>
        <p:spPr>
          <a:xfrm>
            <a:off x="1076430" y="3951845"/>
            <a:ext cx="10247633" cy="2552080"/>
          </a:xfrm>
          <a:prstGeom prst="rect">
            <a:avLst/>
          </a:prstGeom>
        </p:spPr>
        <p:txBody>
          <a:bodyPr/>
          <a:lstStyle>
            <a:lvl1pPr marL="0" indent="0">
              <a:lnSpc>
                <a:spcPct val="100000"/>
              </a:lnSpc>
              <a:spcBef>
                <a:spcPts val="0"/>
              </a:spcBef>
              <a:spcAft>
                <a:spcPts val="0"/>
              </a:spcAft>
              <a:buNone/>
              <a:defRPr sz="3000"/>
            </a:lvl1pPr>
            <a:lvl2pPr marL="742960" indent="-285753">
              <a:lnSpc>
                <a:spcPct val="100000"/>
              </a:lnSpc>
              <a:spcBef>
                <a:spcPts val="0"/>
              </a:spcBef>
              <a:spcAft>
                <a:spcPts val="0"/>
              </a:spcAft>
              <a:buClr>
                <a:srgbClr val="682622"/>
              </a:buClr>
              <a:buFont typeface="Arial" panose="020B0604020202020204" pitchFamily="34" charset="0"/>
              <a:buChar char="•"/>
              <a:defRPr sz="2600"/>
            </a:lvl2pPr>
            <a:lvl3pPr marL="1143014" indent="-228603">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C65074FE-DA4E-9F42-890B-6B4E741240BB}"/>
              </a:ext>
            </a:extLst>
          </p:cNvPr>
          <p:cNvSpPr>
            <a:spLocks noGrp="1"/>
          </p:cNvSpPr>
          <p:nvPr>
            <p:ph type="pic" sz="quarter" idx="11"/>
          </p:nvPr>
        </p:nvSpPr>
        <p:spPr>
          <a:xfrm>
            <a:off x="0" y="0"/>
            <a:ext cx="12192000" cy="2781300"/>
          </a:xfrm>
          <a:prstGeom prst="rect">
            <a:avLst/>
          </a:prstGeom>
        </p:spPr>
        <p:txBody>
          <a:bodyPr/>
          <a:lstStyle/>
          <a:p>
            <a:r>
              <a:rPr lang="en-US"/>
              <a:t>Click icon to add picture</a:t>
            </a:r>
          </a:p>
        </p:txBody>
      </p:sp>
      <p:grpSp>
        <p:nvGrpSpPr>
          <p:cNvPr id="18" name="Group 17">
            <a:extLst>
              <a:ext uri="{FF2B5EF4-FFF2-40B4-BE49-F238E27FC236}">
                <a16:creationId xmlns:a16="http://schemas.microsoft.com/office/drawing/2014/main" id="{3C2F7E00-219B-41CD-9CD1-63B74A961DC8}"/>
              </a:ext>
            </a:extLst>
          </p:cNvPr>
          <p:cNvGrpSpPr/>
          <p:nvPr userDrawn="1"/>
        </p:nvGrpSpPr>
        <p:grpSpPr>
          <a:xfrm>
            <a:off x="0" y="2782247"/>
            <a:ext cx="12192000" cy="50800"/>
            <a:chOff x="0" y="6813551"/>
            <a:chExt cx="12192000" cy="50800"/>
          </a:xfrm>
        </p:grpSpPr>
        <p:sp>
          <p:nvSpPr>
            <p:cNvPr id="19" name="Rectangle 18">
              <a:extLst>
                <a:ext uri="{FF2B5EF4-FFF2-40B4-BE49-F238E27FC236}">
                  <a16:creationId xmlns:a16="http://schemas.microsoft.com/office/drawing/2014/main" id="{8885E059-B51E-461F-97E6-88F155C003B1}"/>
                </a:ext>
              </a:extLst>
            </p:cNvPr>
            <p:cNvSpPr/>
            <p:nvPr userDrawn="1"/>
          </p:nvSpPr>
          <p:spPr>
            <a:xfrm rot="5400000">
              <a:off x="9545005" y="5954554"/>
              <a:ext cx="50800" cy="1768793"/>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4A05A5C-0FBE-434C-94DA-E2ECBD8EB1BC}"/>
                </a:ext>
              </a:extLst>
            </p:cNvPr>
            <p:cNvSpPr/>
            <p:nvPr userDrawn="1"/>
          </p:nvSpPr>
          <p:spPr>
            <a:xfrm rot="5400000">
              <a:off x="11282204" y="5954554"/>
              <a:ext cx="50800" cy="1768793"/>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BA0816F-ADF7-4460-8DCD-7D9DB9E97FB8}"/>
                </a:ext>
              </a:extLst>
            </p:cNvPr>
            <p:cNvSpPr/>
            <p:nvPr userDrawn="1"/>
          </p:nvSpPr>
          <p:spPr>
            <a:xfrm rot="5400000">
              <a:off x="7807803" y="5954554"/>
              <a:ext cx="50800" cy="1768793"/>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0B82CF6-1B7A-4C36-BF01-2207C26B2EF8}"/>
                </a:ext>
              </a:extLst>
            </p:cNvPr>
            <p:cNvSpPr/>
            <p:nvPr userDrawn="1"/>
          </p:nvSpPr>
          <p:spPr>
            <a:xfrm rot="5400000">
              <a:off x="6070601" y="5954554"/>
              <a:ext cx="50800" cy="1768793"/>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E9AA07C-900F-4AC7-A912-A5564BB4E9C2}"/>
                </a:ext>
              </a:extLst>
            </p:cNvPr>
            <p:cNvSpPr/>
            <p:nvPr userDrawn="1"/>
          </p:nvSpPr>
          <p:spPr>
            <a:xfrm rot="5400000">
              <a:off x="4333400" y="5954554"/>
              <a:ext cx="50800" cy="1768793"/>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9B7B9E7-FB0D-4BF2-A648-E5BF4717D205}"/>
                </a:ext>
              </a:extLst>
            </p:cNvPr>
            <p:cNvSpPr/>
            <p:nvPr userDrawn="1"/>
          </p:nvSpPr>
          <p:spPr>
            <a:xfrm rot="5400000">
              <a:off x="2596198" y="5954554"/>
              <a:ext cx="50800" cy="176879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2913068-B264-4312-BA65-A84F13103FCD}"/>
                </a:ext>
              </a:extLst>
            </p:cNvPr>
            <p:cNvSpPr/>
            <p:nvPr userDrawn="1"/>
          </p:nvSpPr>
          <p:spPr>
            <a:xfrm rot="5400000">
              <a:off x="858997" y="5954554"/>
              <a:ext cx="50800" cy="1768793"/>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7" name="Picture 26">
            <a:extLst>
              <a:ext uri="{FF2B5EF4-FFF2-40B4-BE49-F238E27FC236}">
                <a16:creationId xmlns:a16="http://schemas.microsoft.com/office/drawing/2014/main" id="{7480C75E-6743-438C-BE9A-6B4AD2DEA7E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94114" y="6105593"/>
            <a:ext cx="1159840" cy="539750"/>
          </a:xfrm>
          <a:prstGeom prst="rect">
            <a:avLst/>
          </a:prstGeom>
        </p:spPr>
      </p:pic>
      <p:pic>
        <p:nvPicPr>
          <p:cNvPr id="28" name="Picture 27">
            <a:extLst>
              <a:ext uri="{FF2B5EF4-FFF2-40B4-BE49-F238E27FC236}">
                <a16:creationId xmlns:a16="http://schemas.microsoft.com/office/drawing/2014/main" id="{F68ACDEC-0DD9-4915-B3B3-95236289231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60993" y="3798202"/>
            <a:ext cx="1460605" cy="45719"/>
          </a:xfrm>
          <a:prstGeom prst="rect">
            <a:avLst/>
          </a:prstGeom>
        </p:spPr>
      </p:pic>
    </p:spTree>
    <p:extLst>
      <p:ext uri="{BB962C8B-B14F-4D97-AF65-F5344CB8AC3E}">
        <p14:creationId xmlns:p14="http://schemas.microsoft.com/office/powerpoint/2010/main" val="40016973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right image slante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3A656-7FED-6741-943F-96B4C3CAF8DA}"/>
              </a:ext>
            </a:extLst>
          </p:cNvPr>
          <p:cNvSpPr txBox="1"/>
          <p:nvPr userDrawn="1"/>
        </p:nvSpPr>
        <p:spPr>
          <a:xfrm>
            <a:off x="11391723"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a:solidFill>
                <a:srgbClr val="762123"/>
              </a:solidFill>
              <a:latin typeface="Calibri" panose="020F0502020204030204" pitchFamily="34" charset="0"/>
              <a:cs typeface="Calibri" panose="020F0502020204030204" pitchFamily="34" charset="0"/>
            </a:endParaRPr>
          </a:p>
        </p:txBody>
      </p:sp>
      <p:sp>
        <p:nvSpPr>
          <p:cNvPr id="3" name="Picture Placeholder 2">
            <a:extLst>
              <a:ext uri="{FF2B5EF4-FFF2-40B4-BE49-F238E27FC236}">
                <a16:creationId xmlns:a16="http://schemas.microsoft.com/office/drawing/2014/main" id="{B37C23BE-83F9-AB4A-9DE9-006597B8AC1B}"/>
              </a:ext>
            </a:extLst>
          </p:cNvPr>
          <p:cNvSpPr>
            <a:spLocks noGrp="1"/>
          </p:cNvSpPr>
          <p:nvPr>
            <p:ph type="pic" sz="quarter" idx="10"/>
          </p:nvPr>
        </p:nvSpPr>
        <p:spPr>
          <a:xfrm>
            <a:off x="7847771" y="25399"/>
            <a:ext cx="4344229" cy="6813551"/>
          </a:xfrm>
          <a:custGeom>
            <a:avLst/>
            <a:gdLst>
              <a:gd name="connsiteX0" fmla="*/ 0 w 3867150"/>
              <a:gd name="connsiteY0" fmla="*/ 0 h 6858000"/>
              <a:gd name="connsiteX1" fmla="*/ 3867150 w 3867150"/>
              <a:gd name="connsiteY1" fmla="*/ 0 h 6858000"/>
              <a:gd name="connsiteX2" fmla="*/ 3867150 w 3867150"/>
              <a:gd name="connsiteY2" fmla="*/ 6858000 h 6858000"/>
              <a:gd name="connsiteX3" fmla="*/ 0 w 3867150"/>
              <a:gd name="connsiteY3" fmla="*/ 6858000 h 6858000"/>
              <a:gd name="connsiteX4" fmla="*/ 0 w 3867150"/>
              <a:gd name="connsiteY4" fmla="*/ 0 h 6858000"/>
              <a:gd name="connsiteX0" fmla="*/ 1121134 w 3867150"/>
              <a:gd name="connsiteY0" fmla="*/ 0 h 6858000"/>
              <a:gd name="connsiteX1" fmla="*/ 3867150 w 3867150"/>
              <a:gd name="connsiteY1" fmla="*/ 0 h 6858000"/>
              <a:gd name="connsiteX2" fmla="*/ 3867150 w 3867150"/>
              <a:gd name="connsiteY2" fmla="*/ 6858000 h 6858000"/>
              <a:gd name="connsiteX3" fmla="*/ 0 w 3867150"/>
              <a:gd name="connsiteY3" fmla="*/ 6858000 h 6858000"/>
              <a:gd name="connsiteX4" fmla="*/ 1121134 w 3867150"/>
              <a:gd name="connsiteY4" fmla="*/ 0 h 6858000"/>
              <a:gd name="connsiteX0" fmla="*/ 1598213 w 4344229"/>
              <a:gd name="connsiteY0" fmla="*/ 0 h 6858000"/>
              <a:gd name="connsiteX1" fmla="*/ 4344229 w 4344229"/>
              <a:gd name="connsiteY1" fmla="*/ 0 h 6858000"/>
              <a:gd name="connsiteX2" fmla="*/ 4344229 w 4344229"/>
              <a:gd name="connsiteY2" fmla="*/ 6858000 h 6858000"/>
              <a:gd name="connsiteX3" fmla="*/ 0 w 4344229"/>
              <a:gd name="connsiteY3" fmla="*/ 6858000 h 6858000"/>
              <a:gd name="connsiteX4" fmla="*/ 1598213 w 4344229"/>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4229" h="6858000">
                <a:moveTo>
                  <a:pt x="1598213" y="0"/>
                </a:moveTo>
                <a:lnTo>
                  <a:pt x="4344229" y="0"/>
                </a:lnTo>
                <a:lnTo>
                  <a:pt x="4344229" y="6858000"/>
                </a:lnTo>
                <a:lnTo>
                  <a:pt x="0" y="6858000"/>
                </a:lnTo>
                <a:lnTo>
                  <a:pt x="1598213" y="0"/>
                </a:lnTo>
                <a:close/>
              </a:path>
            </a:pathLst>
          </a:custGeom>
        </p:spPr>
        <p:txBody>
          <a:bodyPr/>
          <a:lstStyle/>
          <a:p>
            <a:r>
              <a:rPr lang="en-US"/>
              <a:t>Click icon to add picture</a:t>
            </a:r>
          </a:p>
        </p:txBody>
      </p:sp>
      <p:sp>
        <p:nvSpPr>
          <p:cNvPr id="12" name="Title 1">
            <a:extLst>
              <a:ext uri="{FF2B5EF4-FFF2-40B4-BE49-F238E27FC236}">
                <a16:creationId xmlns:a16="http://schemas.microsoft.com/office/drawing/2014/main" id="{22AE16F0-D6D5-FF41-A8F9-B0BF2E43A2ED}"/>
              </a:ext>
            </a:extLst>
          </p:cNvPr>
          <p:cNvSpPr>
            <a:spLocks noGrp="1"/>
          </p:cNvSpPr>
          <p:nvPr>
            <p:ph type="title"/>
          </p:nvPr>
        </p:nvSpPr>
        <p:spPr>
          <a:xfrm>
            <a:off x="599965" y="427831"/>
            <a:ext cx="8102600" cy="677955"/>
          </a:xfrm>
          <a:prstGeom prst="rect">
            <a:avLst/>
          </a:prstGeom>
        </p:spPr>
        <p:txBody>
          <a:bodyPr/>
          <a:lstStyle>
            <a:lvl1pPr marL="0" marR="0" indent="0" algn="l" defTabSz="914411" rtl="0" eaLnBrk="1" fontAlgn="base" latinLnBrk="0" hangingPunct="1">
              <a:lnSpc>
                <a:spcPct val="100000"/>
              </a:lnSpc>
              <a:spcBef>
                <a:spcPct val="0"/>
              </a:spcBef>
              <a:spcAft>
                <a:spcPct val="0"/>
              </a:spcAft>
              <a:tabLst/>
              <a:defRPr sz="3600">
                <a:solidFill>
                  <a:srgbClr val="682622"/>
                </a:solidFill>
              </a:defRPr>
            </a:lvl1pPr>
          </a:lstStyle>
          <a:p>
            <a:pPr lvl="0"/>
            <a:r>
              <a:rPr lang="en-US" noProof="0"/>
              <a:t>Click to edit Master title style</a:t>
            </a:r>
          </a:p>
        </p:txBody>
      </p:sp>
      <p:sp>
        <p:nvSpPr>
          <p:cNvPr id="13" name="Content Placeholder 9">
            <a:extLst>
              <a:ext uri="{FF2B5EF4-FFF2-40B4-BE49-F238E27FC236}">
                <a16:creationId xmlns:a16="http://schemas.microsoft.com/office/drawing/2014/main" id="{82483516-E1A8-0144-BAF2-5FD6E77E6525}"/>
              </a:ext>
            </a:extLst>
          </p:cNvPr>
          <p:cNvSpPr>
            <a:spLocks noGrp="1"/>
          </p:cNvSpPr>
          <p:nvPr>
            <p:ph sz="quarter" idx="11"/>
          </p:nvPr>
        </p:nvSpPr>
        <p:spPr>
          <a:xfrm>
            <a:off x="609600" y="1342716"/>
            <a:ext cx="7238170" cy="4572000"/>
          </a:xfrm>
          <a:prstGeom prst="rect">
            <a:avLst/>
          </a:prstGeom>
        </p:spPr>
        <p:txBody>
          <a:bodyPr/>
          <a:lstStyle>
            <a:lvl1pPr marL="0" indent="0">
              <a:lnSpc>
                <a:spcPct val="100000"/>
              </a:lnSpc>
              <a:spcBef>
                <a:spcPts val="0"/>
              </a:spcBef>
              <a:spcAft>
                <a:spcPts val="0"/>
              </a:spcAft>
              <a:buNone/>
              <a:defRPr sz="3000"/>
            </a:lvl1pPr>
            <a:lvl2pPr marL="742960" indent="-285753">
              <a:lnSpc>
                <a:spcPct val="100000"/>
              </a:lnSpc>
              <a:spcBef>
                <a:spcPts val="0"/>
              </a:spcBef>
              <a:spcAft>
                <a:spcPts val="0"/>
              </a:spcAft>
              <a:buClr>
                <a:srgbClr val="682622"/>
              </a:buClr>
              <a:buFont typeface="Arial" panose="020B0604020202020204" pitchFamily="34" charset="0"/>
              <a:buChar char="•"/>
              <a:defRPr sz="2600"/>
            </a:lvl2pPr>
            <a:lvl3pPr marL="1143014" indent="-228603">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2" name="Group 21">
            <a:extLst>
              <a:ext uri="{FF2B5EF4-FFF2-40B4-BE49-F238E27FC236}">
                <a16:creationId xmlns:a16="http://schemas.microsoft.com/office/drawing/2014/main" id="{EEE413E6-7ED9-43A1-A7AD-0D518948A133}"/>
              </a:ext>
            </a:extLst>
          </p:cNvPr>
          <p:cNvGrpSpPr/>
          <p:nvPr userDrawn="1"/>
        </p:nvGrpSpPr>
        <p:grpSpPr>
          <a:xfrm>
            <a:off x="0" y="6813551"/>
            <a:ext cx="12192000" cy="50800"/>
            <a:chOff x="0" y="6813551"/>
            <a:chExt cx="12192000" cy="50800"/>
          </a:xfrm>
        </p:grpSpPr>
        <p:sp>
          <p:nvSpPr>
            <p:cNvPr id="23" name="Rectangle 22">
              <a:extLst>
                <a:ext uri="{FF2B5EF4-FFF2-40B4-BE49-F238E27FC236}">
                  <a16:creationId xmlns:a16="http://schemas.microsoft.com/office/drawing/2014/main" id="{7E6978D4-ED26-471D-9DFE-E791103E43F1}"/>
                </a:ext>
              </a:extLst>
            </p:cNvPr>
            <p:cNvSpPr/>
            <p:nvPr userDrawn="1"/>
          </p:nvSpPr>
          <p:spPr>
            <a:xfrm rot="5400000">
              <a:off x="9545005" y="5954554"/>
              <a:ext cx="50800" cy="1768793"/>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B38825E-D89C-420C-A182-FF8FF12090BB}"/>
                </a:ext>
              </a:extLst>
            </p:cNvPr>
            <p:cNvSpPr/>
            <p:nvPr userDrawn="1"/>
          </p:nvSpPr>
          <p:spPr>
            <a:xfrm rot="5400000">
              <a:off x="11282204" y="5954554"/>
              <a:ext cx="50800" cy="1768793"/>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414BA8E-2907-4B6A-8275-2CF247CA324A}"/>
                </a:ext>
              </a:extLst>
            </p:cNvPr>
            <p:cNvSpPr/>
            <p:nvPr userDrawn="1"/>
          </p:nvSpPr>
          <p:spPr>
            <a:xfrm rot="5400000">
              <a:off x="7807803" y="5954554"/>
              <a:ext cx="50800" cy="1768793"/>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855C25A-43A2-4A0E-BDB1-F433612EAEF6}"/>
                </a:ext>
              </a:extLst>
            </p:cNvPr>
            <p:cNvSpPr/>
            <p:nvPr userDrawn="1"/>
          </p:nvSpPr>
          <p:spPr>
            <a:xfrm rot="5400000">
              <a:off x="6070601" y="5954554"/>
              <a:ext cx="50800" cy="1768793"/>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CDF1072-CD0E-4C1C-9E0B-1CEF49535E81}"/>
                </a:ext>
              </a:extLst>
            </p:cNvPr>
            <p:cNvSpPr/>
            <p:nvPr userDrawn="1"/>
          </p:nvSpPr>
          <p:spPr>
            <a:xfrm rot="5400000">
              <a:off x="4333400" y="5954554"/>
              <a:ext cx="50800" cy="1768793"/>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8B2976D-3E33-4E53-8233-C742EB656607}"/>
                </a:ext>
              </a:extLst>
            </p:cNvPr>
            <p:cNvSpPr/>
            <p:nvPr userDrawn="1"/>
          </p:nvSpPr>
          <p:spPr>
            <a:xfrm rot="5400000">
              <a:off x="2596198" y="5954554"/>
              <a:ext cx="50800" cy="176879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868EDF0-FFB3-45B9-BCFC-0F41D9FF2F8B}"/>
                </a:ext>
              </a:extLst>
            </p:cNvPr>
            <p:cNvSpPr/>
            <p:nvPr userDrawn="1"/>
          </p:nvSpPr>
          <p:spPr>
            <a:xfrm rot="5400000">
              <a:off x="858997" y="5954554"/>
              <a:ext cx="50800" cy="1768793"/>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16">
            <a:extLst>
              <a:ext uri="{FF2B5EF4-FFF2-40B4-BE49-F238E27FC236}">
                <a16:creationId xmlns:a16="http://schemas.microsoft.com/office/drawing/2014/main" id="{6C81DFC7-AD2C-4274-B25B-7EFC2C6F54A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07952" y="6105593"/>
            <a:ext cx="1159840" cy="539750"/>
          </a:xfrm>
          <a:prstGeom prst="rect">
            <a:avLst/>
          </a:prstGeom>
        </p:spPr>
      </p:pic>
      <p:pic>
        <p:nvPicPr>
          <p:cNvPr id="18" name="Picture 17">
            <a:extLst>
              <a:ext uri="{FF2B5EF4-FFF2-40B4-BE49-F238E27FC236}">
                <a16:creationId xmlns:a16="http://schemas.microsoft.com/office/drawing/2014/main" id="{9AC48D23-C6F5-42F8-A6D5-A6A8A342EDA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09600" y="1116732"/>
            <a:ext cx="1460605" cy="45719"/>
          </a:xfrm>
          <a:prstGeom prst="rect">
            <a:avLst/>
          </a:prstGeom>
        </p:spPr>
      </p:pic>
    </p:spTree>
    <p:extLst>
      <p:ext uri="{BB962C8B-B14F-4D97-AF65-F5344CB8AC3E}">
        <p14:creationId xmlns:p14="http://schemas.microsoft.com/office/powerpoint/2010/main" val="18108134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left images slante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3A656-7FED-6741-943F-96B4C3CAF8DA}"/>
              </a:ext>
            </a:extLst>
          </p:cNvPr>
          <p:cNvSpPr txBox="1"/>
          <p:nvPr userDrawn="1"/>
        </p:nvSpPr>
        <p:spPr>
          <a:xfrm>
            <a:off x="11391723"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a:solidFill>
                <a:srgbClr val="762123"/>
              </a:solidFill>
              <a:latin typeface="Calibri" panose="020F0502020204030204" pitchFamily="34" charset="0"/>
              <a:cs typeface="Calibri" panose="020F0502020204030204" pitchFamily="34" charset="0"/>
            </a:endParaRPr>
          </a:p>
        </p:txBody>
      </p:sp>
      <p:sp>
        <p:nvSpPr>
          <p:cNvPr id="12" name="Title 1">
            <a:extLst>
              <a:ext uri="{FF2B5EF4-FFF2-40B4-BE49-F238E27FC236}">
                <a16:creationId xmlns:a16="http://schemas.microsoft.com/office/drawing/2014/main" id="{22AE16F0-D6D5-FF41-A8F9-B0BF2E43A2ED}"/>
              </a:ext>
            </a:extLst>
          </p:cNvPr>
          <p:cNvSpPr>
            <a:spLocks noGrp="1"/>
          </p:cNvSpPr>
          <p:nvPr>
            <p:ph type="title"/>
          </p:nvPr>
        </p:nvSpPr>
        <p:spPr>
          <a:xfrm>
            <a:off x="3455928" y="427831"/>
            <a:ext cx="8102600" cy="677955"/>
          </a:xfrm>
          <a:prstGeom prst="rect">
            <a:avLst/>
          </a:prstGeom>
        </p:spPr>
        <p:txBody>
          <a:bodyPr/>
          <a:lstStyle>
            <a:lvl1pPr marL="0" marR="0" indent="0" algn="l" defTabSz="914411" rtl="0" eaLnBrk="1" fontAlgn="base" latinLnBrk="0" hangingPunct="1">
              <a:lnSpc>
                <a:spcPct val="100000"/>
              </a:lnSpc>
              <a:spcBef>
                <a:spcPct val="0"/>
              </a:spcBef>
              <a:spcAft>
                <a:spcPct val="0"/>
              </a:spcAft>
              <a:tabLst/>
              <a:defRPr sz="3600">
                <a:solidFill>
                  <a:srgbClr val="682622"/>
                </a:solidFill>
              </a:defRPr>
            </a:lvl1pPr>
          </a:lstStyle>
          <a:p>
            <a:pPr lvl="0"/>
            <a:r>
              <a:rPr lang="en-US" noProof="0"/>
              <a:t>Click to edit Master title style</a:t>
            </a:r>
          </a:p>
        </p:txBody>
      </p:sp>
      <p:sp>
        <p:nvSpPr>
          <p:cNvPr id="13" name="Content Placeholder 9">
            <a:extLst>
              <a:ext uri="{FF2B5EF4-FFF2-40B4-BE49-F238E27FC236}">
                <a16:creationId xmlns:a16="http://schemas.microsoft.com/office/drawing/2014/main" id="{82483516-E1A8-0144-BAF2-5FD6E77E6525}"/>
              </a:ext>
            </a:extLst>
          </p:cNvPr>
          <p:cNvSpPr>
            <a:spLocks noGrp="1"/>
          </p:cNvSpPr>
          <p:nvPr>
            <p:ph sz="quarter" idx="11"/>
          </p:nvPr>
        </p:nvSpPr>
        <p:spPr>
          <a:xfrm>
            <a:off x="3455928" y="1342716"/>
            <a:ext cx="8102600" cy="4572000"/>
          </a:xfrm>
          <a:prstGeom prst="rect">
            <a:avLst/>
          </a:prstGeom>
        </p:spPr>
        <p:txBody>
          <a:bodyPr/>
          <a:lstStyle>
            <a:lvl1pPr marL="0" indent="0">
              <a:lnSpc>
                <a:spcPct val="100000"/>
              </a:lnSpc>
              <a:spcBef>
                <a:spcPts val="0"/>
              </a:spcBef>
              <a:spcAft>
                <a:spcPts val="0"/>
              </a:spcAft>
              <a:buNone/>
              <a:defRPr sz="3000"/>
            </a:lvl1pPr>
            <a:lvl2pPr marL="742960" indent="-285753">
              <a:lnSpc>
                <a:spcPct val="100000"/>
              </a:lnSpc>
              <a:spcBef>
                <a:spcPts val="0"/>
              </a:spcBef>
              <a:spcAft>
                <a:spcPts val="0"/>
              </a:spcAft>
              <a:buClr>
                <a:srgbClr val="682622"/>
              </a:buClr>
              <a:buFont typeface="Arial" panose="020B0604020202020204" pitchFamily="34" charset="0"/>
              <a:buChar char="•"/>
              <a:defRPr sz="2600"/>
            </a:lvl2pPr>
            <a:lvl3pPr marL="1143014" indent="-228603">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F4168A6E-D7E5-DA48-A86E-A4FAB8FB2EB2}"/>
              </a:ext>
            </a:extLst>
          </p:cNvPr>
          <p:cNvSpPr>
            <a:spLocks noGrp="1"/>
          </p:cNvSpPr>
          <p:nvPr>
            <p:ph type="pic" sz="quarter" idx="12"/>
          </p:nvPr>
        </p:nvSpPr>
        <p:spPr>
          <a:xfrm>
            <a:off x="0" y="0"/>
            <a:ext cx="2949575" cy="4064000"/>
          </a:xfrm>
          <a:custGeom>
            <a:avLst/>
            <a:gdLst>
              <a:gd name="connsiteX0" fmla="*/ 0 w 2949575"/>
              <a:gd name="connsiteY0" fmla="*/ 0 h 4064000"/>
              <a:gd name="connsiteX1" fmla="*/ 2949575 w 2949575"/>
              <a:gd name="connsiteY1" fmla="*/ 0 h 4064000"/>
              <a:gd name="connsiteX2" fmla="*/ 2949575 w 2949575"/>
              <a:gd name="connsiteY2" fmla="*/ 4064000 h 4064000"/>
              <a:gd name="connsiteX3" fmla="*/ 0 w 2949575"/>
              <a:gd name="connsiteY3" fmla="*/ 4064000 h 4064000"/>
              <a:gd name="connsiteX4" fmla="*/ 0 w 2949575"/>
              <a:gd name="connsiteY4" fmla="*/ 0 h 4064000"/>
              <a:gd name="connsiteX0" fmla="*/ 0 w 2949575"/>
              <a:gd name="connsiteY0" fmla="*/ 0 h 4064000"/>
              <a:gd name="connsiteX1" fmla="*/ 2323933 w 2949575"/>
              <a:gd name="connsiteY1" fmla="*/ 0 h 4064000"/>
              <a:gd name="connsiteX2" fmla="*/ 2949575 w 2949575"/>
              <a:gd name="connsiteY2" fmla="*/ 4064000 h 4064000"/>
              <a:gd name="connsiteX3" fmla="*/ 0 w 2949575"/>
              <a:gd name="connsiteY3" fmla="*/ 4064000 h 4064000"/>
              <a:gd name="connsiteX4" fmla="*/ 0 w 2949575"/>
              <a:gd name="connsiteY4" fmla="*/ 0 h 406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9575" h="4064000">
                <a:moveTo>
                  <a:pt x="0" y="0"/>
                </a:moveTo>
                <a:lnTo>
                  <a:pt x="2323933" y="0"/>
                </a:lnTo>
                <a:lnTo>
                  <a:pt x="2949575" y="4064000"/>
                </a:lnTo>
                <a:lnTo>
                  <a:pt x="0" y="4064000"/>
                </a:lnTo>
                <a:lnTo>
                  <a:pt x="0" y="0"/>
                </a:lnTo>
                <a:close/>
              </a:path>
            </a:pathLst>
          </a:custGeom>
        </p:spPr>
        <p:txBody>
          <a:bodyPr/>
          <a:lstStyle/>
          <a:p>
            <a:r>
              <a:rPr lang="en-US"/>
              <a:t>Click icon to add picture</a:t>
            </a:r>
          </a:p>
        </p:txBody>
      </p:sp>
      <p:sp>
        <p:nvSpPr>
          <p:cNvPr id="9" name="Picture Placeholder 8">
            <a:extLst>
              <a:ext uri="{FF2B5EF4-FFF2-40B4-BE49-F238E27FC236}">
                <a16:creationId xmlns:a16="http://schemas.microsoft.com/office/drawing/2014/main" id="{08DB5DD0-32F0-4E4A-BC3D-D4C7B97E6C4C}"/>
              </a:ext>
            </a:extLst>
          </p:cNvPr>
          <p:cNvSpPr>
            <a:spLocks noGrp="1"/>
          </p:cNvSpPr>
          <p:nvPr>
            <p:ph type="pic" sz="quarter" idx="13"/>
          </p:nvPr>
        </p:nvSpPr>
        <p:spPr>
          <a:xfrm>
            <a:off x="0" y="4111100"/>
            <a:ext cx="3458339" cy="2702450"/>
          </a:xfrm>
          <a:custGeom>
            <a:avLst/>
            <a:gdLst>
              <a:gd name="connsiteX0" fmla="*/ 0 w 2949575"/>
              <a:gd name="connsiteY0" fmla="*/ 0 h 2740025"/>
              <a:gd name="connsiteX1" fmla="*/ 2949575 w 2949575"/>
              <a:gd name="connsiteY1" fmla="*/ 0 h 2740025"/>
              <a:gd name="connsiteX2" fmla="*/ 2949575 w 2949575"/>
              <a:gd name="connsiteY2" fmla="*/ 2740025 h 2740025"/>
              <a:gd name="connsiteX3" fmla="*/ 0 w 2949575"/>
              <a:gd name="connsiteY3" fmla="*/ 2740025 h 2740025"/>
              <a:gd name="connsiteX4" fmla="*/ 0 w 2949575"/>
              <a:gd name="connsiteY4" fmla="*/ 0 h 2740025"/>
              <a:gd name="connsiteX0" fmla="*/ 0 w 3458339"/>
              <a:gd name="connsiteY0" fmla="*/ 0 h 2740025"/>
              <a:gd name="connsiteX1" fmla="*/ 2949575 w 3458339"/>
              <a:gd name="connsiteY1" fmla="*/ 0 h 2740025"/>
              <a:gd name="connsiteX2" fmla="*/ 3458339 w 3458339"/>
              <a:gd name="connsiteY2" fmla="*/ 2740025 h 2740025"/>
              <a:gd name="connsiteX3" fmla="*/ 0 w 3458339"/>
              <a:gd name="connsiteY3" fmla="*/ 2740025 h 2740025"/>
              <a:gd name="connsiteX4" fmla="*/ 0 w 3458339"/>
              <a:gd name="connsiteY4" fmla="*/ 0 h 2740025"/>
              <a:gd name="connsiteX0" fmla="*/ 0 w 3458339"/>
              <a:gd name="connsiteY0" fmla="*/ 6988 h 2747013"/>
              <a:gd name="connsiteX1" fmla="*/ 2949575 w 3458339"/>
              <a:gd name="connsiteY1" fmla="*/ 0 h 2747013"/>
              <a:gd name="connsiteX2" fmla="*/ 3458339 w 3458339"/>
              <a:gd name="connsiteY2" fmla="*/ 2747013 h 2747013"/>
              <a:gd name="connsiteX3" fmla="*/ 0 w 3458339"/>
              <a:gd name="connsiteY3" fmla="*/ 2747013 h 2747013"/>
              <a:gd name="connsiteX4" fmla="*/ 0 w 3458339"/>
              <a:gd name="connsiteY4" fmla="*/ 6988 h 2747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8339" h="2747013">
                <a:moveTo>
                  <a:pt x="0" y="6988"/>
                </a:moveTo>
                <a:lnTo>
                  <a:pt x="2949575" y="0"/>
                </a:lnTo>
                <a:lnTo>
                  <a:pt x="3458339" y="2747013"/>
                </a:lnTo>
                <a:lnTo>
                  <a:pt x="0" y="2747013"/>
                </a:lnTo>
                <a:lnTo>
                  <a:pt x="0" y="6988"/>
                </a:lnTo>
                <a:close/>
              </a:path>
            </a:pathLst>
          </a:custGeom>
        </p:spPr>
        <p:txBody>
          <a:bodyPr/>
          <a:lstStyle/>
          <a:p>
            <a:r>
              <a:rPr lang="en-US"/>
              <a:t>Click icon to add picture</a:t>
            </a:r>
          </a:p>
        </p:txBody>
      </p:sp>
      <p:grpSp>
        <p:nvGrpSpPr>
          <p:cNvPr id="22" name="Group 21">
            <a:extLst>
              <a:ext uri="{FF2B5EF4-FFF2-40B4-BE49-F238E27FC236}">
                <a16:creationId xmlns:a16="http://schemas.microsoft.com/office/drawing/2014/main" id="{8B64CFCF-B419-493E-B97C-3F98A5DAD1A5}"/>
              </a:ext>
            </a:extLst>
          </p:cNvPr>
          <p:cNvGrpSpPr/>
          <p:nvPr userDrawn="1"/>
        </p:nvGrpSpPr>
        <p:grpSpPr>
          <a:xfrm>
            <a:off x="0" y="6813551"/>
            <a:ext cx="12192000" cy="50800"/>
            <a:chOff x="0" y="6813551"/>
            <a:chExt cx="12192000" cy="50800"/>
          </a:xfrm>
        </p:grpSpPr>
        <p:sp>
          <p:nvSpPr>
            <p:cNvPr id="24" name="Rectangle 23">
              <a:extLst>
                <a:ext uri="{FF2B5EF4-FFF2-40B4-BE49-F238E27FC236}">
                  <a16:creationId xmlns:a16="http://schemas.microsoft.com/office/drawing/2014/main" id="{DA9C3208-1CBA-455B-94A1-763D986C7D11}"/>
                </a:ext>
              </a:extLst>
            </p:cNvPr>
            <p:cNvSpPr/>
            <p:nvPr userDrawn="1"/>
          </p:nvSpPr>
          <p:spPr>
            <a:xfrm rot="5400000">
              <a:off x="9545005" y="5954554"/>
              <a:ext cx="50800" cy="1768793"/>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6172D2A-7FAB-4171-BC37-9895121EF534}"/>
                </a:ext>
              </a:extLst>
            </p:cNvPr>
            <p:cNvSpPr/>
            <p:nvPr userDrawn="1"/>
          </p:nvSpPr>
          <p:spPr>
            <a:xfrm rot="5400000">
              <a:off x="11282204" y="5954554"/>
              <a:ext cx="50800" cy="1768793"/>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0682AB2-27D9-405E-91B5-B707281D23AF}"/>
                </a:ext>
              </a:extLst>
            </p:cNvPr>
            <p:cNvSpPr/>
            <p:nvPr userDrawn="1"/>
          </p:nvSpPr>
          <p:spPr>
            <a:xfrm rot="5400000">
              <a:off x="7807803" y="5954554"/>
              <a:ext cx="50800" cy="1768793"/>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56423A9E-AF4E-4AD6-9479-A29496A3085A}"/>
                </a:ext>
              </a:extLst>
            </p:cNvPr>
            <p:cNvSpPr/>
            <p:nvPr userDrawn="1"/>
          </p:nvSpPr>
          <p:spPr>
            <a:xfrm rot="5400000">
              <a:off x="6070601" y="5954554"/>
              <a:ext cx="50800" cy="1768793"/>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236E447-8BDD-42C8-95AA-7ADD00A3931C}"/>
                </a:ext>
              </a:extLst>
            </p:cNvPr>
            <p:cNvSpPr/>
            <p:nvPr userDrawn="1"/>
          </p:nvSpPr>
          <p:spPr>
            <a:xfrm rot="5400000">
              <a:off x="4333400" y="5954554"/>
              <a:ext cx="50800" cy="1768793"/>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4F08B99-B3C0-411D-A1AB-A91C6711DD61}"/>
                </a:ext>
              </a:extLst>
            </p:cNvPr>
            <p:cNvSpPr/>
            <p:nvPr userDrawn="1"/>
          </p:nvSpPr>
          <p:spPr>
            <a:xfrm rot="5400000">
              <a:off x="2596198" y="5954554"/>
              <a:ext cx="50800" cy="176879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6A04480C-A05F-4537-8A8F-1D6AF0D2C8F0}"/>
                </a:ext>
              </a:extLst>
            </p:cNvPr>
            <p:cNvSpPr/>
            <p:nvPr userDrawn="1"/>
          </p:nvSpPr>
          <p:spPr>
            <a:xfrm rot="5400000">
              <a:off x="858997" y="5954554"/>
              <a:ext cx="50800" cy="1768793"/>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16">
            <a:extLst>
              <a:ext uri="{FF2B5EF4-FFF2-40B4-BE49-F238E27FC236}">
                <a16:creationId xmlns:a16="http://schemas.microsoft.com/office/drawing/2014/main" id="{3FED83A0-3553-4B1F-825D-95D65ABB8F0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94114" y="6105593"/>
            <a:ext cx="1159840" cy="539750"/>
          </a:xfrm>
          <a:prstGeom prst="rect">
            <a:avLst/>
          </a:prstGeom>
        </p:spPr>
      </p:pic>
      <p:pic>
        <p:nvPicPr>
          <p:cNvPr id="18" name="Picture 17">
            <a:extLst>
              <a:ext uri="{FF2B5EF4-FFF2-40B4-BE49-F238E27FC236}">
                <a16:creationId xmlns:a16="http://schemas.microsoft.com/office/drawing/2014/main" id="{6276EFB6-5B48-4805-BF35-E5E9E708EF2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564186" y="1107735"/>
            <a:ext cx="1460605" cy="45719"/>
          </a:xfrm>
          <a:prstGeom prst="rect">
            <a:avLst/>
          </a:prstGeom>
        </p:spPr>
      </p:pic>
    </p:spTree>
    <p:extLst>
      <p:ext uri="{BB962C8B-B14F-4D97-AF65-F5344CB8AC3E}">
        <p14:creationId xmlns:p14="http://schemas.microsoft.com/office/powerpoint/2010/main" val="16702390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REEFORM CONTENT with graphics on left">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3A656-7FED-6741-943F-96B4C3CAF8DA}"/>
              </a:ext>
            </a:extLst>
          </p:cNvPr>
          <p:cNvSpPr txBox="1"/>
          <p:nvPr userDrawn="1"/>
        </p:nvSpPr>
        <p:spPr>
          <a:xfrm>
            <a:off x="11391723"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a:solidFill>
                <a:srgbClr val="762123"/>
              </a:solidFill>
              <a:latin typeface="Calibri" panose="020F0502020204030204" pitchFamily="34" charset="0"/>
              <a:cs typeface="Calibri" panose="020F0502020204030204" pitchFamily="34" charset="0"/>
            </a:endParaRPr>
          </a:p>
        </p:txBody>
      </p:sp>
      <p:sp>
        <p:nvSpPr>
          <p:cNvPr id="13" name="Content Placeholder 9">
            <a:extLst>
              <a:ext uri="{FF2B5EF4-FFF2-40B4-BE49-F238E27FC236}">
                <a16:creationId xmlns:a16="http://schemas.microsoft.com/office/drawing/2014/main" id="{82483516-E1A8-0144-BAF2-5FD6E77E6525}"/>
              </a:ext>
            </a:extLst>
          </p:cNvPr>
          <p:cNvSpPr>
            <a:spLocks noGrp="1"/>
          </p:cNvSpPr>
          <p:nvPr>
            <p:ph sz="quarter" idx="11"/>
          </p:nvPr>
        </p:nvSpPr>
        <p:spPr>
          <a:xfrm>
            <a:off x="3195734" y="1519491"/>
            <a:ext cx="8102600" cy="4572000"/>
          </a:xfrm>
          <a:prstGeom prst="rect">
            <a:avLst/>
          </a:prstGeom>
        </p:spPr>
        <p:txBody>
          <a:bodyPr/>
          <a:lstStyle>
            <a:lvl1pPr marL="0" indent="0">
              <a:lnSpc>
                <a:spcPct val="100000"/>
              </a:lnSpc>
              <a:spcBef>
                <a:spcPts val="0"/>
              </a:spcBef>
              <a:spcAft>
                <a:spcPts val="0"/>
              </a:spcAft>
              <a:buNone/>
              <a:defRPr sz="3000"/>
            </a:lvl1pPr>
            <a:lvl2pPr marL="742960" indent="-285753">
              <a:lnSpc>
                <a:spcPct val="100000"/>
              </a:lnSpc>
              <a:spcBef>
                <a:spcPts val="0"/>
              </a:spcBef>
              <a:spcAft>
                <a:spcPts val="0"/>
              </a:spcAft>
              <a:buClr>
                <a:srgbClr val="682622"/>
              </a:buClr>
              <a:buFont typeface="Arial" panose="020B0604020202020204" pitchFamily="34" charset="0"/>
              <a:buChar char="•"/>
              <a:defRPr sz="2600"/>
            </a:lvl2pPr>
            <a:lvl3pPr marL="1143014" indent="-228603">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itle 1">
            <a:extLst>
              <a:ext uri="{FF2B5EF4-FFF2-40B4-BE49-F238E27FC236}">
                <a16:creationId xmlns:a16="http://schemas.microsoft.com/office/drawing/2014/main" id="{E669CB0C-E0F6-A245-BD2A-475C4297466D}"/>
              </a:ext>
            </a:extLst>
          </p:cNvPr>
          <p:cNvSpPr>
            <a:spLocks noGrp="1"/>
          </p:cNvSpPr>
          <p:nvPr>
            <p:ph type="title"/>
          </p:nvPr>
        </p:nvSpPr>
        <p:spPr>
          <a:xfrm>
            <a:off x="3195734" y="768055"/>
            <a:ext cx="8102600" cy="677955"/>
          </a:xfrm>
          <a:prstGeom prst="rect">
            <a:avLst/>
          </a:prstGeom>
        </p:spPr>
        <p:txBody>
          <a:bodyPr/>
          <a:lstStyle>
            <a:lvl1pPr marL="0" marR="0" indent="0" algn="l" defTabSz="914411" rtl="0" eaLnBrk="1" fontAlgn="base" latinLnBrk="0" hangingPunct="1">
              <a:lnSpc>
                <a:spcPct val="100000"/>
              </a:lnSpc>
              <a:spcBef>
                <a:spcPct val="0"/>
              </a:spcBef>
              <a:spcAft>
                <a:spcPct val="0"/>
              </a:spcAft>
              <a:tabLst/>
              <a:defRPr sz="3600">
                <a:solidFill>
                  <a:srgbClr val="682622"/>
                </a:solidFill>
              </a:defRPr>
            </a:lvl1pPr>
          </a:lstStyle>
          <a:p>
            <a:pPr lvl="0"/>
            <a:r>
              <a:rPr lang="en-US" noProof="0"/>
              <a:t>Click to edit Master title style</a:t>
            </a:r>
          </a:p>
        </p:txBody>
      </p:sp>
      <p:grpSp>
        <p:nvGrpSpPr>
          <p:cNvPr id="22" name="Group 21">
            <a:extLst>
              <a:ext uri="{FF2B5EF4-FFF2-40B4-BE49-F238E27FC236}">
                <a16:creationId xmlns:a16="http://schemas.microsoft.com/office/drawing/2014/main" id="{E8B74DA5-8DFB-4779-88C0-43C815FDCC39}"/>
              </a:ext>
            </a:extLst>
          </p:cNvPr>
          <p:cNvGrpSpPr/>
          <p:nvPr userDrawn="1"/>
        </p:nvGrpSpPr>
        <p:grpSpPr>
          <a:xfrm>
            <a:off x="0" y="6813551"/>
            <a:ext cx="12192000" cy="50800"/>
            <a:chOff x="0" y="6813551"/>
            <a:chExt cx="12192000" cy="50800"/>
          </a:xfrm>
        </p:grpSpPr>
        <p:sp>
          <p:nvSpPr>
            <p:cNvPr id="26" name="Rectangle 25">
              <a:extLst>
                <a:ext uri="{FF2B5EF4-FFF2-40B4-BE49-F238E27FC236}">
                  <a16:creationId xmlns:a16="http://schemas.microsoft.com/office/drawing/2014/main" id="{A6FC5EE8-19CC-4352-9406-AA471E8990D9}"/>
                </a:ext>
              </a:extLst>
            </p:cNvPr>
            <p:cNvSpPr/>
            <p:nvPr userDrawn="1"/>
          </p:nvSpPr>
          <p:spPr>
            <a:xfrm rot="5400000">
              <a:off x="9545005" y="5954554"/>
              <a:ext cx="50800" cy="1768793"/>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2D04F23-9E56-431D-890F-85E6AAEA13C1}"/>
                </a:ext>
              </a:extLst>
            </p:cNvPr>
            <p:cNvSpPr/>
            <p:nvPr userDrawn="1"/>
          </p:nvSpPr>
          <p:spPr>
            <a:xfrm rot="5400000">
              <a:off x="11282204" y="5954554"/>
              <a:ext cx="50800" cy="1768793"/>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DE2798D-3FD4-4E90-BA8C-06866A10B3E4}"/>
                </a:ext>
              </a:extLst>
            </p:cNvPr>
            <p:cNvSpPr/>
            <p:nvPr userDrawn="1"/>
          </p:nvSpPr>
          <p:spPr>
            <a:xfrm rot="5400000">
              <a:off x="7807803" y="5954554"/>
              <a:ext cx="50800" cy="1768793"/>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CB389CF-F89A-4EED-A6B1-9ADC1B0E3791}"/>
                </a:ext>
              </a:extLst>
            </p:cNvPr>
            <p:cNvSpPr/>
            <p:nvPr userDrawn="1"/>
          </p:nvSpPr>
          <p:spPr>
            <a:xfrm rot="5400000">
              <a:off x="6070601" y="5954554"/>
              <a:ext cx="50800" cy="1768793"/>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75019AE-0CE3-4180-B1B0-7A55C8E18BA4}"/>
                </a:ext>
              </a:extLst>
            </p:cNvPr>
            <p:cNvSpPr/>
            <p:nvPr userDrawn="1"/>
          </p:nvSpPr>
          <p:spPr>
            <a:xfrm rot="5400000">
              <a:off x="4333400" y="5954554"/>
              <a:ext cx="50800" cy="1768793"/>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EA826A5-C53A-442F-ADDD-3D4D92C0345F}"/>
                </a:ext>
              </a:extLst>
            </p:cNvPr>
            <p:cNvSpPr/>
            <p:nvPr userDrawn="1"/>
          </p:nvSpPr>
          <p:spPr>
            <a:xfrm rot="5400000">
              <a:off x="2596198" y="5954554"/>
              <a:ext cx="50800" cy="176879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AA80972-ACCB-45A4-8903-4666AD4BA29E}"/>
                </a:ext>
              </a:extLst>
            </p:cNvPr>
            <p:cNvSpPr/>
            <p:nvPr userDrawn="1"/>
          </p:nvSpPr>
          <p:spPr>
            <a:xfrm rot="5400000">
              <a:off x="858997" y="5954554"/>
              <a:ext cx="50800" cy="1768793"/>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a:extLst>
              <a:ext uri="{FF2B5EF4-FFF2-40B4-BE49-F238E27FC236}">
                <a16:creationId xmlns:a16="http://schemas.microsoft.com/office/drawing/2014/main" id="{C547305A-2FB2-489B-B3C8-09D82A0F1A1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94114" y="6105593"/>
            <a:ext cx="1159840" cy="539750"/>
          </a:xfrm>
          <a:prstGeom prst="rect">
            <a:avLst/>
          </a:prstGeom>
        </p:spPr>
      </p:pic>
      <p:pic>
        <p:nvPicPr>
          <p:cNvPr id="16" name="Picture 15">
            <a:extLst>
              <a:ext uri="{FF2B5EF4-FFF2-40B4-BE49-F238E27FC236}">
                <a16:creationId xmlns:a16="http://schemas.microsoft.com/office/drawing/2014/main" id="{92AAC538-7866-4462-BDAA-BCD7DF1C8C5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312111" y="1451357"/>
            <a:ext cx="1460605" cy="45719"/>
          </a:xfrm>
          <a:prstGeom prst="rect">
            <a:avLst/>
          </a:prstGeom>
        </p:spPr>
      </p:pic>
    </p:spTree>
    <p:extLst>
      <p:ext uri="{BB962C8B-B14F-4D97-AF65-F5344CB8AC3E}">
        <p14:creationId xmlns:p14="http://schemas.microsoft.com/office/powerpoint/2010/main" val="11179603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FREEFORM CONTENT with graphics on right">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3A656-7FED-6741-943F-96B4C3CAF8DA}"/>
              </a:ext>
            </a:extLst>
          </p:cNvPr>
          <p:cNvSpPr txBox="1"/>
          <p:nvPr userDrawn="1"/>
        </p:nvSpPr>
        <p:spPr>
          <a:xfrm>
            <a:off x="11391723"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a:solidFill>
                <a:srgbClr val="762123"/>
              </a:solidFill>
              <a:latin typeface="Calibri" panose="020F0502020204030204" pitchFamily="34" charset="0"/>
              <a:cs typeface="Calibri" panose="020F0502020204030204" pitchFamily="34" charset="0"/>
            </a:endParaRPr>
          </a:p>
        </p:txBody>
      </p:sp>
      <p:sp>
        <p:nvSpPr>
          <p:cNvPr id="13" name="Content Placeholder 9">
            <a:extLst>
              <a:ext uri="{FF2B5EF4-FFF2-40B4-BE49-F238E27FC236}">
                <a16:creationId xmlns:a16="http://schemas.microsoft.com/office/drawing/2014/main" id="{82483516-E1A8-0144-BAF2-5FD6E77E6525}"/>
              </a:ext>
            </a:extLst>
          </p:cNvPr>
          <p:cNvSpPr>
            <a:spLocks noGrp="1"/>
          </p:cNvSpPr>
          <p:nvPr>
            <p:ph sz="quarter" idx="11"/>
          </p:nvPr>
        </p:nvSpPr>
        <p:spPr>
          <a:xfrm>
            <a:off x="682992" y="1519491"/>
            <a:ext cx="8102600" cy="4572000"/>
          </a:xfrm>
          <a:prstGeom prst="rect">
            <a:avLst/>
          </a:prstGeom>
        </p:spPr>
        <p:txBody>
          <a:bodyPr/>
          <a:lstStyle>
            <a:lvl1pPr marL="0" indent="0">
              <a:lnSpc>
                <a:spcPct val="100000"/>
              </a:lnSpc>
              <a:spcBef>
                <a:spcPts val="0"/>
              </a:spcBef>
              <a:spcAft>
                <a:spcPts val="0"/>
              </a:spcAft>
              <a:buNone/>
              <a:defRPr sz="3000"/>
            </a:lvl1pPr>
            <a:lvl2pPr marL="742960" indent="-285753">
              <a:lnSpc>
                <a:spcPct val="100000"/>
              </a:lnSpc>
              <a:spcBef>
                <a:spcPts val="0"/>
              </a:spcBef>
              <a:spcAft>
                <a:spcPts val="0"/>
              </a:spcAft>
              <a:buClr>
                <a:srgbClr val="682622"/>
              </a:buClr>
              <a:buFont typeface="Arial" panose="020B0604020202020204" pitchFamily="34" charset="0"/>
              <a:buChar char="•"/>
              <a:defRPr sz="2600"/>
            </a:lvl2pPr>
            <a:lvl3pPr marL="1143014" indent="-228603">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itle 1">
            <a:extLst>
              <a:ext uri="{FF2B5EF4-FFF2-40B4-BE49-F238E27FC236}">
                <a16:creationId xmlns:a16="http://schemas.microsoft.com/office/drawing/2014/main" id="{E669CB0C-E0F6-A245-BD2A-475C4297466D}"/>
              </a:ext>
            </a:extLst>
          </p:cNvPr>
          <p:cNvSpPr>
            <a:spLocks noGrp="1"/>
          </p:cNvSpPr>
          <p:nvPr>
            <p:ph type="title"/>
          </p:nvPr>
        </p:nvSpPr>
        <p:spPr>
          <a:xfrm>
            <a:off x="682992" y="768055"/>
            <a:ext cx="8102600" cy="677955"/>
          </a:xfrm>
          <a:prstGeom prst="rect">
            <a:avLst/>
          </a:prstGeom>
        </p:spPr>
        <p:txBody>
          <a:bodyPr/>
          <a:lstStyle>
            <a:lvl1pPr marL="0" marR="0" indent="0" algn="l" defTabSz="914411" rtl="0" eaLnBrk="1" fontAlgn="base" latinLnBrk="0" hangingPunct="1">
              <a:lnSpc>
                <a:spcPct val="100000"/>
              </a:lnSpc>
              <a:spcBef>
                <a:spcPct val="0"/>
              </a:spcBef>
              <a:spcAft>
                <a:spcPct val="0"/>
              </a:spcAft>
              <a:tabLst/>
              <a:defRPr sz="3600">
                <a:solidFill>
                  <a:srgbClr val="712C3D"/>
                </a:solidFill>
              </a:defRPr>
            </a:lvl1pPr>
          </a:lstStyle>
          <a:p>
            <a:pPr lvl="0"/>
            <a:r>
              <a:rPr lang="en-US" noProof="0"/>
              <a:t>Click to edit Master title style</a:t>
            </a:r>
          </a:p>
        </p:txBody>
      </p:sp>
      <p:grpSp>
        <p:nvGrpSpPr>
          <p:cNvPr id="22" name="Group 21">
            <a:extLst>
              <a:ext uri="{FF2B5EF4-FFF2-40B4-BE49-F238E27FC236}">
                <a16:creationId xmlns:a16="http://schemas.microsoft.com/office/drawing/2014/main" id="{C0BA3847-8868-4BA2-8F95-EDAF24560774}"/>
              </a:ext>
            </a:extLst>
          </p:cNvPr>
          <p:cNvGrpSpPr/>
          <p:nvPr userDrawn="1"/>
        </p:nvGrpSpPr>
        <p:grpSpPr>
          <a:xfrm>
            <a:off x="0" y="6813551"/>
            <a:ext cx="12192000" cy="50800"/>
            <a:chOff x="0" y="6813551"/>
            <a:chExt cx="12192000" cy="50800"/>
          </a:xfrm>
        </p:grpSpPr>
        <p:sp>
          <p:nvSpPr>
            <p:cNvPr id="26" name="Rectangle 25">
              <a:extLst>
                <a:ext uri="{FF2B5EF4-FFF2-40B4-BE49-F238E27FC236}">
                  <a16:creationId xmlns:a16="http://schemas.microsoft.com/office/drawing/2014/main" id="{B5D76B60-A27B-42E4-8CE3-55DBD9CA2DFC}"/>
                </a:ext>
              </a:extLst>
            </p:cNvPr>
            <p:cNvSpPr/>
            <p:nvPr userDrawn="1"/>
          </p:nvSpPr>
          <p:spPr>
            <a:xfrm rot="5400000">
              <a:off x="9545005" y="5954554"/>
              <a:ext cx="50800" cy="1768793"/>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473ACF9-56A3-4726-832E-B5EA3B011CFA}"/>
                </a:ext>
              </a:extLst>
            </p:cNvPr>
            <p:cNvSpPr/>
            <p:nvPr userDrawn="1"/>
          </p:nvSpPr>
          <p:spPr>
            <a:xfrm rot="5400000">
              <a:off x="11282204" y="5954554"/>
              <a:ext cx="50800" cy="1768793"/>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9CE374E-9C12-4968-9B89-849CD84B9480}"/>
                </a:ext>
              </a:extLst>
            </p:cNvPr>
            <p:cNvSpPr/>
            <p:nvPr userDrawn="1"/>
          </p:nvSpPr>
          <p:spPr>
            <a:xfrm rot="5400000">
              <a:off x="7807803" y="5954554"/>
              <a:ext cx="50800" cy="1768793"/>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87DE8A0-0DCE-463A-910D-F5C60787E532}"/>
                </a:ext>
              </a:extLst>
            </p:cNvPr>
            <p:cNvSpPr/>
            <p:nvPr userDrawn="1"/>
          </p:nvSpPr>
          <p:spPr>
            <a:xfrm rot="5400000">
              <a:off x="6070601" y="5954554"/>
              <a:ext cx="50800" cy="1768793"/>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F5585C6-955F-42DC-9C11-D45A0B455376}"/>
                </a:ext>
              </a:extLst>
            </p:cNvPr>
            <p:cNvSpPr/>
            <p:nvPr userDrawn="1"/>
          </p:nvSpPr>
          <p:spPr>
            <a:xfrm rot="5400000">
              <a:off x="4333400" y="5954554"/>
              <a:ext cx="50800" cy="1768793"/>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5C8969F-50A2-41D9-8C8A-DC3FD5EAF67F}"/>
                </a:ext>
              </a:extLst>
            </p:cNvPr>
            <p:cNvSpPr/>
            <p:nvPr userDrawn="1"/>
          </p:nvSpPr>
          <p:spPr>
            <a:xfrm rot="5400000">
              <a:off x="2596198" y="5954554"/>
              <a:ext cx="50800" cy="176879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AB6B935-5712-4476-A5A3-11C60AEB46C3}"/>
                </a:ext>
              </a:extLst>
            </p:cNvPr>
            <p:cNvSpPr/>
            <p:nvPr userDrawn="1"/>
          </p:nvSpPr>
          <p:spPr>
            <a:xfrm rot="5400000">
              <a:off x="858997" y="5954554"/>
              <a:ext cx="50800" cy="1768793"/>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a:extLst>
              <a:ext uri="{FF2B5EF4-FFF2-40B4-BE49-F238E27FC236}">
                <a16:creationId xmlns:a16="http://schemas.microsoft.com/office/drawing/2014/main" id="{652E1A26-EDD2-4961-BB91-5BB33C446D9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94114" y="6105593"/>
            <a:ext cx="1159840" cy="539750"/>
          </a:xfrm>
          <a:prstGeom prst="rect">
            <a:avLst/>
          </a:prstGeom>
        </p:spPr>
      </p:pic>
      <p:pic>
        <p:nvPicPr>
          <p:cNvPr id="16" name="Picture 15">
            <a:extLst>
              <a:ext uri="{FF2B5EF4-FFF2-40B4-BE49-F238E27FC236}">
                <a16:creationId xmlns:a16="http://schemas.microsoft.com/office/drawing/2014/main" id="{3628E7E7-7C64-469C-B6D1-9C47EC89A97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07684" y="1459891"/>
            <a:ext cx="1460605" cy="45719"/>
          </a:xfrm>
          <a:prstGeom prst="rect">
            <a:avLst/>
          </a:prstGeom>
        </p:spPr>
      </p:pic>
    </p:spTree>
    <p:extLst>
      <p:ext uri="{BB962C8B-B14F-4D97-AF65-F5344CB8AC3E}">
        <p14:creationId xmlns:p14="http://schemas.microsoft.com/office/powerpoint/2010/main" val="730980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pictures on right">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3A656-7FED-6741-943F-96B4C3CAF8DA}"/>
              </a:ext>
            </a:extLst>
          </p:cNvPr>
          <p:cNvSpPr txBox="1"/>
          <p:nvPr userDrawn="1"/>
        </p:nvSpPr>
        <p:spPr>
          <a:xfrm>
            <a:off x="11391723"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a:solidFill>
                <a:srgbClr val="762123"/>
              </a:solidFill>
              <a:latin typeface="Calibri" panose="020F0502020204030204" pitchFamily="34" charset="0"/>
              <a:cs typeface="Calibri" panose="020F0502020204030204" pitchFamily="34" charset="0"/>
            </a:endParaRPr>
          </a:p>
        </p:txBody>
      </p:sp>
      <p:sp>
        <p:nvSpPr>
          <p:cNvPr id="10" name="Content Placeholder 9">
            <a:extLst>
              <a:ext uri="{FF2B5EF4-FFF2-40B4-BE49-F238E27FC236}">
                <a16:creationId xmlns:a16="http://schemas.microsoft.com/office/drawing/2014/main" id="{414C3409-191E-7547-BDF0-DF3ED7206EAE}"/>
              </a:ext>
            </a:extLst>
          </p:cNvPr>
          <p:cNvSpPr>
            <a:spLocks noGrp="1"/>
          </p:cNvSpPr>
          <p:nvPr>
            <p:ph sz="quarter" idx="10"/>
          </p:nvPr>
        </p:nvSpPr>
        <p:spPr>
          <a:xfrm>
            <a:off x="609600" y="1342716"/>
            <a:ext cx="8102600" cy="4572000"/>
          </a:xfrm>
          <a:prstGeom prst="rect">
            <a:avLst/>
          </a:prstGeom>
        </p:spPr>
        <p:txBody>
          <a:bodyPr/>
          <a:lstStyle>
            <a:lvl1pPr marL="0" indent="0">
              <a:lnSpc>
                <a:spcPct val="100000"/>
              </a:lnSpc>
              <a:spcBef>
                <a:spcPts val="0"/>
              </a:spcBef>
              <a:spcAft>
                <a:spcPts val="0"/>
              </a:spcAft>
              <a:buNone/>
              <a:defRPr sz="3000"/>
            </a:lvl1pPr>
            <a:lvl2pPr marL="742960" indent="-285753">
              <a:lnSpc>
                <a:spcPct val="100000"/>
              </a:lnSpc>
              <a:spcBef>
                <a:spcPts val="0"/>
              </a:spcBef>
              <a:spcAft>
                <a:spcPts val="0"/>
              </a:spcAft>
              <a:buClr>
                <a:srgbClr val="682622"/>
              </a:buClr>
              <a:buFont typeface="Arial" panose="020B0604020202020204" pitchFamily="34" charset="0"/>
              <a:buChar char="•"/>
              <a:defRPr sz="2600"/>
            </a:lvl2pPr>
            <a:lvl3pPr marL="1143014" indent="-228603">
              <a:lnSpc>
                <a:spcPct val="100000"/>
              </a:lnSpc>
              <a:spcBef>
                <a:spcPts val="0"/>
              </a:spcBef>
              <a:spcAft>
                <a:spcPts val="0"/>
              </a:spcAft>
              <a:buClr>
                <a:srgbClr val="682622"/>
              </a:buClr>
              <a:buFont typeface="Courier New" panose="02070309020205020404" pitchFamily="49" charset="0"/>
              <a:buChar char="o"/>
              <a:defRPr sz="2200"/>
            </a:lvl3pPr>
            <a:lvl4pPr>
              <a:lnSpc>
                <a:spcPct val="100000"/>
              </a:lnSpc>
              <a:spcBef>
                <a:spcPts val="0"/>
              </a:spcBef>
              <a:spcAft>
                <a:spcPts val="0"/>
              </a:spcAft>
              <a:buClr>
                <a:srgbClr val="682622"/>
              </a:buClr>
              <a:defRPr/>
            </a:lvl4pPr>
            <a:lvl5pPr>
              <a:lnSpc>
                <a:spcPct val="100000"/>
              </a:lnSpc>
              <a:spcBef>
                <a:spcPts val="0"/>
              </a:spcBef>
              <a:spcAft>
                <a:spcPts val="0"/>
              </a:spcAft>
              <a:buClr>
                <a:srgbClr val="68262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4D66AE52-91C7-8048-9A3D-5BBDB981CD54}"/>
              </a:ext>
            </a:extLst>
          </p:cNvPr>
          <p:cNvSpPr>
            <a:spLocks noGrp="1"/>
          </p:cNvSpPr>
          <p:nvPr>
            <p:ph type="pic" sz="quarter" idx="11"/>
          </p:nvPr>
        </p:nvSpPr>
        <p:spPr>
          <a:xfrm>
            <a:off x="9245600" y="6350"/>
            <a:ext cx="2946400" cy="4443731"/>
          </a:xfrm>
          <a:prstGeom prst="rect">
            <a:avLst/>
          </a:prstGeom>
        </p:spPr>
        <p:txBody>
          <a:bodyPr/>
          <a:lstStyle/>
          <a:p>
            <a:r>
              <a:rPr lang="en-US"/>
              <a:t>Click icon to add picture</a:t>
            </a:r>
          </a:p>
        </p:txBody>
      </p:sp>
      <p:sp>
        <p:nvSpPr>
          <p:cNvPr id="12" name="Picture Placeholder 11">
            <a:extLst>
              <a:ext uri="{FF2B5EF4-FFF2-40B4-BE49-F238E27FC236}">
                <a16:creationId xmlns:a16="http://schemas.microsoft.com/office/drawing/2014/main" id="{408A3DA7-2E2D-F341-B43B-326F56D61EA9}"/>
              </a:ext>
            </a:extLst>
          </p:cNvPr>
          <p:cNvSpPr>
            <a:spLocks noGrp="1"/>
          </p:cNvSpPr>
          <p:nvPr>
            <p:ph type="pic" sz="quarter" idx="12"/>
          </p:nvPr>
        </p:nvSpPr>
        <p:spPr>
          <a:xfrm>
            <a:off x="9245600" y="4515995"/>
            <a:ext cx="2946400" cy="2297555"/>
          </a:xfrm>
          <a:prstGeom prst="rect">
            <a:avLst/>
          </a:prstGeom>
        </p:spPr>
        <p:txBody>
          <a:bodyPr/>
          <a:lstStyle/>
          <a:p>
            <a:r>
              <a:rPr lang="en-US"/>
              <a:t>Click icon to add picture</a:t>
            </a:r>
          </a:p>
        </p:txBody>
      </p:sp>
      <p:sp>
        <p:nvSpPr>
          <p:cNvPr id="22" name="Title 1">
            <a:extLst>
              <a:ext uri="{FF2B5EF4-FFF2-40B4-BE49-F238E27FC236}">
                <a16:creationId xmlns:a16="http://schemas.microsoft.com/office/drawing/2014/main" id="{8BA71CF4-581A-8849-A8C8-8C72FA9BDD73}"/>
              </a:ext>
            </a:extLst>
          </p:cNvPr>
          <p:cNvSpPr>
            <a:spLocks noGrp="1"/>
          </p:cNvSpPr>
          <p:nvPr>
            <p:ph type="title"/>
          </p:nvPr>
        </p:nvSpPr>
        <p:spPr>
          <a:xfrm>
            <a:off x="599965" y="427831"/>
            <a:ext cx="8102600" cy="677955"/>
          </a:xfrm>
          <a:prstGeom prst="rect">
            <a:avLst/>
          </a:prstGeom>
        </p:spPr>
        <p:txBody>
          <a:bodyPr/>
          <a:lstStyle>
            <a:lvl1pPr marL="0" marR="0" indent="0" algn="l" defTabSz="914411" rtl="0" eaLnBrk="1" fontAlgn="base" latinLnBrk="0" hangingPunct="1">
              <a:lnSpc>
                <a:spcPct val="100000"/>
              </a:lnSpc>
              <a:spcBef>
                <a:spcPct val="0"/>
              </a:spcBef>
              <a:spcAft>
                <a:spcPct val="0"/>
              </a:spcAft>
              <a:tabLst/>
              <a:defRPr sz="3600">
                <a:solidFill>
                  <a:srgbClr val="712C3D"/>
                </a:solidFill>
              </a:defRPr>
            </a:lvl1pPr>
          </a:lstStyle>
          <a:p>
            <a:pPr lvl="0"/>
            <a:r>
              <a:rPr lang="en-US" noProof="0"/>
              <a:t>Click to edit Master title style</a:t>
            </a:r>
          </a:p>
        </p:txBody>
      </p:sp>
      <p:grpSp>
        <p:nvGrpSpPr>
          <p:cNvPr id="23" name="Group 22">
            <a:extLst>
              <a:ext uri="{FF2B5EF4-FFF2-40B4-BE49-F238E27FC236}">
                <a16:creationId xmlns:a16="http://schemas.microsoft.com/office/drawing/2014/main" id="{F05C474D-29BC-41DA-8849-7C6D9DFD486A}"/>
              </a:ext>
            </a:extLst>
          </p:cNvPr>
          <p:cNvGrpSpPr/>
          <p:nvPr userDrawn="1"/>
        </p:nvGrpSpPr>
        <p:grpSpPr>
          <a:xfrm>
            <a:off x="0" y="6813551"/>
            <a:ext cx="12192000" cy="50800"/>
            <a:chOff x="0" y="6813551"/>
            <a:chExt cx="12192000" cy="50800"/>
          </a:xfrm>
        </p:grpSpPr>
        <p:sp>
          <p:nvSpPr>
            <p:cNvPr id="24" name="Rectangle 23">
              <a:extLst>
                <a:ext uri="{FF2B5EF4-FFF2-40B4-BE49-F238E27FC236}">
                  <a16:creationId xmlns:a16="http://schemas.microsoft.com/office/drawing/2014/main" id="{15F4CAF6-4D4F-46E9-B76B-B66507D42EF7}"/>
                </a:ext>
              </a:extLst>
            </p:cNvPr>
            <p:cNvSpPr/>
            <p:nvPr userDrawn="1"/>
          </p:nvSpPr>
          <p:spPr>
            <a:xfrm rot="5400000">
              <a:off x="9545005" y="5954554"/>
              <a:ext cx="50800" cy="1768793"/>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3C5B453-643F-471F-B179-652F61EF7417}"/>
                </a:ext>
              </a:extLst>
            </p:cNvPr>
            <p:cNvSpPr/>
            <p:nvPr userDrawn="1"/>
          </p:nvSpPr>
          <p:spPr>
            <a:xfrm rot="5400000">
              <a:off x="11282204" y="5954554"/>
              <a:ext cx="50800" cy="1768793"/>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0F0965A-A251-4292-83B2-381FA03DCC15}"/>
                </a:ext>
              </a:extLst>
            </p:cNvPr>
            <p:cNvSpPr/>
            <p:nvPr userDrawn="1"/>
          </p:nvSpPr>
          <p:spPr>
            <a:xfrm rot="5400000">
              <a:off x="7807803" y="5954554"/>
              <a:ext cx="50800" cy="1768793"/>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548F17BF-8C38-422A-AFC7-DDE8944795A6}"/>
                </a:ext>
              </a:extLst>
            </p:cNvPr>
            <p:cNvSpPr/>
            <p:nvPr userDrawn="1"/>
          </p:nvSpPr>
          <p:spPr>
            <a:xfrm rot="5400000">
              <a:off x="6070601" y="5954554"/>
              <a:ext cx="50800" cy="1768793"/>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2511BA8-8A1D-4468-A218-89B011EA761C}"/>
                </a:ext>
              </a:extLst>
            </p:cNvPr>
            <p:cNvSpPr/>
            <p:nvPr userDrawn="1"/>
          </p:nvSpPr>
          <p:spPr>
            <a:xfrm rot="5400000">
              <a:off x="4333400" y="5954554"/>
              <a:ext cx="50800" cy="1768793"/>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1432705-B4F2-4D41-B28E-C49C96B5D012}"/>
                </a:ext>
              </a:extLst>
            </p:cNvPr>
            <p:cNvSpPr/>
            <p:nvPr userDrawn="1"/>
          </p:nvSpPr>
          <p:spPr>
            <a:xfrm rot="5400000">
              <a:off x="2596198" y="5954554"/>
              <a:ext cx="50800" cy="176879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B93F111C-F11A-452F-9097-57D88A141B89}"/>
                </a:ext>
              </a:extLst>
            </p:cNvPr>
            <p:cNvSpPr/>
            <p:nvPr userDrawn="1"/>
          </p:nvSpPr>
          <p:spPr>
            <a:xfrm rot="5400000">
              <a:off x="858997" y="5954554"/>
              <a:ext cx="50800" cy="1768793"/>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16">
            <a:extLst>
              <a:ext uri="{FF2B5EF4-FFF2-40B4-BE49-F238E27FC236}">
                <a16:creationId xmlns:a16="http://schemas.microsoft.com/office/drawing/2014/main" id="{8AF12BB5-D064-4122-AFFA-6283A21635E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07952" y="6105593"/>
            <a:ext cx="1159840" cy="539750"/>
          </a:xfrm>
          <a:prstGeom prst="rect">
            <a:avLst/>
          </a:prstGeom>
        </p:spPr>
      </p:pic>
      <p:pic>
        <p:nvPicPr>
          <p:cNvPr id="18" name="Picture 17">
            <a:extLst>
              <a:ext uri="{FF2B5EF4-FFF2-40B4-BE49-F238E27FC236}">
                <a16:creationId xmlns:a16="http://schemas.microsoft.com/office/drawing/2014/main" id="{DBEFBDEA-6D6B-4EA5-B75F-31343B1348A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09600" y="1116732"/>
            <a:ext cx="1460605" cy="45719"/>
          </a:xfrm>
          <a:prstGeom prst="rect">
            <a:avLst/>
          </a:prstGeom>
        </p:spPr>
      </p:pic>
    </p:spTree>
    <p:extLst>
      <p:ext uri="{BB962C8B-B14F-4D97-AF65-F5344CB8AC3E}">
        <p14:creationId xmlns:p14="http://schemas.microsoft.com/office/powerpoint/2010/main" val="31533288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REEFORM with color line at bottom">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82CB052-5B31-D543-9ADA-7FAAFC65B78F}"/>
              </a:ext>
            </a:extLst>
          </p:cNvPr>
          <p:cNvSpPr txBox="1"/>
          <p:nvPr userDrawn="1"/>
        </p:nvSpPr>
        <p:spPr>
          <a:xfrm>
            <a:off x="11391723"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a:solidFill>
                <a:srgbClr val="762123"/>
              </a:solidFill>
              <a:latin typeface="Calibri" panose="020F0502020204030204" pitchFamily="34" charset="0"/>
              <a:cs typeface="Calibri" panose="020F0502020204030204" pitchFamily="34" charset="0"/>
            </a:endParaRPr>
          </a:p>
        </p:txBody>
      </p:sp>
      <p:grpSp>
        <p:nvGrpSpPr>
          <p:cNvPr id="15" name="Group 14">
            <a:extLst>
              <a:ext uri="{FF2B5EF4-FFF2-40B4-BE49-F238E27FC236}">
                <a16:creationId xmlns:a16="http://schemas.microsoft.com/office/drawing/2014/main" id="{8D75FDEF-82D0-4CF0-950F-647865FB8108}"/>
              </a:ext>
            </a:extLst>
          </p:cNvPr>
          <p:cNvGrpSpPr/>
          <p:nvPr userDrawn="1"/>
        </p:nvGrpSpPr>
        <p:grpSpPr>
          <a:xfrm>
            <a:off x="0" y="6813551"/>
            <a:ext cx="12192000" cy="50800"/>
            <a:chOff x="0" y="6813551"/>
            <a:chExt cx="12192000" cy="50800"/>
          </a:xfrm>
        </p:grpSpPr>
        <p:sp>
          <p:nvSpPr>
            <p:cNvPr id="16" name="Rectangle 15">
              <a:extLst>
                <a:ext uri="{FF2B5EF4-FFF2-40B4-BE49-F238E27FC236}">
                  <a16:creationId xmlns:a16="http://schemas.microsoft.com/office/drawing/2014/main" id="{8A16EE8B-0F7C-4EB3-BA32-4AD8D7731328}"/>
                </a:ext>
              </a:extLst>
            </p:cNvPr>
            <p:cNvSpPr/>
            <p:nvPr userDrawn="1"/>
          </p:nvSpPr>
          <p:spPr>
            <a:xfrm rot="5400000">
              <a:off x="9545005" y="5954554"/>
              <a:ext cx="50800" cy="1768793"/>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8A18F61-3505-425C-84CD-FF598CE7F687}"/>
                </a:ext>
              </a:extLst>
            </p:cNvPr>
            <p:cNvSpPr/>
            <p:nvPr userDrawn="1"/>
          </p:nvSpPr>
          <p:spPr>
            <a:xfrm rot="5400000">
              <a:off x="11282204" y="5954554"/>
              <a:ext cx="50800" cy="1768793"/>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1AEE0F5-80B7-410B-8AE3-694EC74E3421}"/>
                </a:ext>
              </a:extLst>
            </p:cNvPr>
            <p:cNvSpPr/>
            <p:nvPr userDrawn="1"/>
          </p:nvSpPr>
          <p:spPr>
            <a:xfrm rot="5400000">
              <a:off x="7807803" y="5954554"/>
              <a:ext cx="50800" cy="1768793"/>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A8F298F-5904-4E90-9AE4-6AA7F8C966E2}"/>
                </a:ext>
              </a:extLst>
            </p:cNvPr>
            <p:cNvSpPr/>
            <p:nvPr userDrawn="1"/>
          </p:nvSpPr>
          <p:spPr>
            <a:xfrm rot="5400000">
              <a:off x="6070601" y="5954554"/>
              <a:ext cx="50800" cy="1768793"/>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35D29A5-79D7-4009-9F31-DE14E632B82A}"/>
                </a:ext>
              </a:extLst>
            </p:cNvPr>
            <p:cNvSpPr/>
            <p:nvPr userDrawn="1"/>
          </p:nvSpPr>
          <p:spPr>
            <a:xfrm rot="5400000">
              <a:off x="4333400" y="5954554"/>
              <a:ext cx="50800" cy="1768793"/>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6A520A8-1757-47E8-BF1E-F1C22B512A24}"/>
                </a:ext>
              </a:extLst>
            </p:cNvPr>
            <p:cNvSpPr/>
            <p:nvPr userDrawn="1"/>
          </p:nvSpPr>
          <p:spPr>
            <a:xfrm rot="5400000">
              <a:off x="2596198" y="5954554"/>
              <a:ext cx="50800" cy="176879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EADDCA5-2E36-467D-806C-07491FEE20CB}"/>
                </a:ext>
              </a:extLst>
            </p:cNvPr>
            <p:cNvSpPr/>
            <p:nvPr userDrawn="1"/>
          </p:nvSpPr>
          <p:spPr>
            <a:xfrm rot="5400000">
              <a:off x="858997" y="5954554"/>
              <a:ext cx="50800" cy="1768793"/>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a:extLst>
              <a:ext uri="{FF2B5EF4-FFF2-40B4-BE49-F238E27FC236}">
                <a16:creationId xmlns:a16="http://schemas.microsoft.com/office/drawing/2014/main" id="{301784BF-9CB4-4204-8FD4-95D25EB8536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94114" y="6105593"/>
            <a:ext cx="1159840" cy="539750"/>
          </a:xfrm>
          <a:prstGeom prst="rect">
            <a:avLst/>
          </a:prstGeom>
        </p:spPr>
      </p:pic>
    </p:spTree>
    <p:extLst>
      <p:ext uri="{BB962C8B-B14F-4D97-AF65-F5344CB8AC3E}">
        <p14:creationId xmlns:p14="http://schemas.microsoft.com/office/powerpoint/2010/main" val="24511115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REEFORM layout logo on right">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82CB052-5B31-D543-9ADA-7FAAFC65B78F}"/>
              </a:ext>
            </a:extLst>
          </p:cNvPr>
          <p:cNvSpPr txBox="1"/>
          <p:nvPr userDrawn="1"/>
        </p:nvSpPr>
        <p:spPr>
          <a:xfrm>
            <a:off x="11391723"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a:solidFill>
                <a:srgbClr val="762123"/>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C50384C1-EF9F-45B1-B7DB-13A43E06AFA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94114" y="6105593"/>
            <a:ext cx="1159840" cy="539750"/>
          </a:xfrm>
          <a:prstGeom prst="rect">
            <a:avLst/>
          </a:prstGeom>
        </p:spPr>
      </p:pic>
    </p:spTree>
    <p:extLst>
      <p:ext uri="{BB962C8B-B14F-4D97-AF65-F5344CB8AC3E}">
        <p14:creationId xmlns:p14="http://schemas.microsoft.com/office/powerpoint/2010/main" val="6391137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FREEFORM layout logo on left">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3A656-7FED-6741-943F-96B4C3CAF8DA}"/>
              </a:ext>
            </a:extLst>
          </p:cNvPr>
          <p:cNvSpPr txBox="1"/>
          <p:nvPr userDrawn="1"/>
        </p:nvSpPr>
        <p:spPr>
          <a:xfrm>
            <a:off x="11391723"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a:solidFill>
                <a:srgbClr val="762123"/>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210C4DBF-F57C-4D55-AF2B-71887E4E7F9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07952" y="6105593"/>
            <a:ext cx="1159840" cy="539750"/>
          </a:xfrm>
          <a:prstGeom prst="rect">
            <a:avLst/>
          </a:prstGeom>
        </p:spPr>
      </p:pic>
    </p:spTree>
    <p:extLst>
      <p:ext uri="{BB962C8B-B14F-4D97-AF65-F5344CB8AC3E}">
        <p14:creationId xmlns:p14="http://schemas.microsoft.com/office/powerpoint/2010/main" val="614272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END P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9ADD47A-4774-7A42-B569-D540230C8144}"/>
              </a:ext>
            </a:extLst>
          </p:cNvPr>
          <p:cNvSpPr>
            <a:spLocks noGrp="1"/>
          </p:cNvSpPr>
          <p:nvPr>
            <p:ph type="pic" sz="quarter" idx="10"/>
          </p:nvPr>
        </p:nvSpPr>
        <p:spPr>
          <a:xfrm>
            <a:off x="400595" y="322325"/>
            <a:ext cx="11376551" cy="4782551"/>
          </a:xfrm>
          <a:prstGeom prst="rect">
            <a:avLst/>
          </a:prstGeom>
        </p:spPr>
        <p:txBody>
          <a:bodyPr/>
          <a:lstStyle/>
          <a:p>
            <a:r>
              <a:rPr lang="en-US"/>
              <a:t>Click icon to add picture</a:t>
            </a:r>
          </a:p>
        </p:txBody>
      </p:sp>
      <p:pic>
        <p:nvPicPr>
          <p:cNvPr id="3" name="Picture 2">
            <a:extLst>
              <a:ext uri="{FF2B5EF4-FFF2-40B4-BE49-F238E27FC236}">
                <a16:creationId xmlns:a16="http://schemas.microsoft.com/office/drawing/2014/main" id="{B12594F4-4A69-43F2-A112-80783F950BD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00595" y="5186074"/>
            <a:ext cx="11376551" cy="1542050"/>
          </a:xfrm>
          <a:prstGeom prst="rect">
            <a:avLst/>
          </a:prstGeom>
        </p:spPr>
      </p:pic>
    </p:spTree>
    <p:extLst>
      <p:ext uri="{BB962C8B-B14F-4D97-AF65-F5344CB8AC3E}">
        <p14:creationId xmlns:p14="http://schemas.microsoft.com/office/powerpoint/2010/main" val="36218333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REEFORM">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76720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10420B2-C676-4A45-9E73-D2387D55A81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8269" y="1718179"/>
            <a:ext cx="12890196" cy="2995749"/>
          </a:xfrm>
          <a:prstGeom prst="rect">
            <a:avLst/>
          </a:prstGeom>
        </p:spPr>
      </p:pic>
      <p:sp>
        <p:nvSpPr>
          <p:cNvPr id="6" name="Text Placeholder 6">
            <a:extLst>
              <a:ext uri="{FF2B5EF4-FFF2-40B4-BE49-F238E27FC236}">
                <a16:creationId xmlns:a16="http://schemas.microsoft.com/office/drawing/2014/main" id="{F1943429-9B7A-3041-800B-A6D8BB485F74}"/>
              </a:ext>
            </a:extLst>
          </p:cNvPr>
          <p:cNvSpPr>
            <a:spLocks noGrp="1"/>
          </p:cNvSpPr>
          <p:nvPr>
            <p:ph type="body" sz="quarter" idx="10" hasCustomPrompt="1"/>
          </p:nvPr>
        </p:nvSpPr>
        <p:spPr>
          <a:xfrm>
            <a:off x="1213784" y="2911254"/>
            <a:ext cx="9826090" cy="609600"/>
          </a:xfrm>
          <a:prstGeom prst="rect">
            <a:avLst/>
          </a:prstGeom>
        </p:spPr>
        <p:txBody>
          <a:bodyPr>
            <a:normAutofit/>
          </a:bodyPr>
          <a:lstStyle>
            <a:lvl1pPr marL="0" indent="0" algn="ctr">
              <a:buNone/>
              <a:defRPr sz="3600" b="0" i="0">
                <a:solidFill>
                  <a:schemeClr val="bg1"/>
                </a:solidFill>
                <a:latin typeface="Calibri Light" panose="020F0302020204030204" pitchFamily="34" charset="0"/>
                <a:cs typeface="Calibri Light" panose="020F0302020204030204" pitchFamily="34" charset="0"/>
              </a:defRPr>
            </a:lvl1pPr>
          </a:lstStyle>
          <a:p>
            <a:pPr lvl="0"/>
            <a:r>
              <a:rPr lang="en-US" dirty="0"/>
              <a:t>SEPARATOR PAGE: TITLE GOES HERE</a:t>
            </a:r>
          </a:p>
        </p:txBody>
      </p:sp>
      <p:pic>
        <p:nvPicPr>
          <p:cNvPr id="5" name="Picture 4">
            <a:extLst>
              <a:ext uri="{FF2B5EF4-FFF2-40B4-BE49-F238E27FC236}">
                <a16:creationId xmlns:a16="http://schemas.microsoft.com/office/drawing/2014/main" id="{A15E48A9-900D-4CCA-837C-BC33433288E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94114" y="6105593"/>
            <a:ext cx="1159840" cy="539750"/>
          </a:xfrm>
          <a:prstGeom prst="rect">
            <a:avLst/>
          </a:prstGeom>
        </p:spPr>
      </p:pic>
    </p:spTree>
    <p:extLst>
      <p:ext uri="{BB962C8B-B14F-4D97-AF65-F5344CB8AC3E}">
        <p14:creationId xmlns:p14="http://schemas.microsoft.com/office/powerpoint/2010/main" val="219282387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pic>
        <p:nvPicPr>
          <p:cNvPr id="4"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0467" y="6348414"/>
            <a:ext cx="484717" cy="4333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pic>
        <p:nvPicPr>
          <p:cNvPr id="5" name="Picture 9" descr="D:\Publications\LOGO's\ILRI-logo-small.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1601" y="6400800"/>
            <a:ext cx="495300" cy="38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600" y="0"/>
            <a:ext cx="10972800" cy="1143000"/>
          </a:xfrm>
          <a:prstGeom prst="rect">
            <a:avLst/>
          </a:prstGeom>
        </p:spPr>
        <p:txBody>
          <a:bodyPr/>
          <a:lstStyle>
            <a:lvl1pPr marL="0" marR="0" indent="0" algn="l" defTabSz="914400" rtl="0" eaLnBrk="1" fontAlgn="base" latinLnBrk="0" hangingPunct="1">
              <a:lnSpc>
                <a:spcPct val="100000"/>
              </a:lnSpc>
              <a:spcBef>
                <a:spcPct val="0"/>
              </a:spcBef>
              <a:spcAft>
                <a:spcPct val="0"/>
              </a:spcAft>
              <a:tabLst/>
              <a:defRPr sz="3600">
                <a:solidFill>
                  <a:schemeClr val="bg1"/>
                </a:solidFill>
              </a:defRPr>
            </a:lvl1pPr>
          </a:lstStyle>
          <a:p>
            <a:pPr lvl="0"/>
            <a:r>
              <a:rPr lang="en-US" noProof="0"/>
              <a:t>Click to edit Master title style</a:t>
            </a:r>
          </a:p>
        </p:txBody>
      </p:sp>
      <p:sp>
        <p:nvSpPr>
          <p:cNvPr id="10" name="Content Placeholder 9"/>
          <p:cNvSpPr>
            <a:spLocks noGrp="1"/>
          </p:cNvSpPr>
          <p:nvPr>
            <p:ph sz="quarter" idx="10"/>
          </p:nvPr>
        </p:nvSpPr>
        <p:spPr>
          <a:xfrm>
            <a:off x="609600" y="1676400"/>
            <a:ext cx="10972800" cy="4572000"/>
          </a:xfrm>
          <a:prstGeom prst="rect">
            <a:avLst/>
          </a:prstGeom>
        </p:spPr>
        <p:txBody>
          <a:bodyPr/>
          <a:lstStyle>
            <a:lvl1pPr marL="0" indent="0">
              <a:lnSpc>
                <a:spcPct val="100000"/>
              </a:lnSpc>
              <a:spcBef>
                <a:spcPts val="0"/>
              </a:spcBef>
              <a:spcAft>
                <a:spcPts val="0"/>
              </a:spcAft>
              <a:buNone/>
              <a:defRPr sz="3000"/>
            </a:lvl1pPr>
            <a:lvl2pPr marL="742950" indent="-285750">
              <a:lnSpc>
                <a:spcPct val="100000"/>
              </a:lnSpc>
              <a:spcBef>
                <a:spcPts val="0"/>
              </a:spcBef>
              <a:spcAft>
                <a:spcPts val="0"/>
              </a:spcAft>
              <a:buFont typeface="Wingdings" pitchFamily="2" charset="2"/>
              <a:buChar char="q"/>
              <a:defRPr sz="2600"/>
            </a:lvl2pPr>
            <a:lvl3pPr>
              <a:lnSpc>
                <a:spcPct val="100000"/>
              </a:lnSpc>
              <a:spcBef>
                <a:spcPts val="0"/>
              </a:spcBef>
              <a:spcAft>
                <a:spcPts val="0"/>
              </a:spcAft>
              <a:defRPr sz="2200"/>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202318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3500438"/>
          </a:xfrm>
          <a:prstGeom prst="rect">
            <a:avLst/>
          </a:prstGeom>
          <a:solidFill>
            <a:srgbClr val="682622"/>
          </a:soli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dirty="0"/>
          </a:p>
        </p:txBody>
      </p:sp>
      <p:sp>
        <p:nvSpPr>
          <p:cNvPr id="4" name="Text Placeholder 3"/>
          <p:cNvSpPr>
            <a:spLocks noGrp="1"/>
          </p:cNvSpPr>
          <p:nvPr>
            <p:ph type="body" sz="quarter" idx="10" hasCustomPrompt="1"/>
          </p:nvPr>
        </p:nvSpPr>
        <p:spPr>
          <a:xfrm>
            <a:off x="812800" y="76201"/>
            <a:ext cx="10871200" cy="1445419"/>
          </a:xfrm>
          <a:prstGeom prst="rect">
            <a:avLst/>
          </a:prstGeom>
        </p:spPr>
        <p:txBody>
          <a:bodyPr/>
          <a:lstStyle>
            <a:lvl1pPr marL="0" indent="0" algn="ctr" eaLnBrk="1" hangingPunct="1">
              <a:lnSpc>
                <a:spcPts val="3200"/>
              </a:lnSpc>
              <a:buNone/>
              <a:defRPr sz="3200">
                <a:solidFill>
                  <a:schemeClr val="bg1"/>
                </a:solidFill>
                <a:latin typeface="+mj-lt"/>
              </a:defRPr>
            </a:lvl1pPr>
          </a:lstStyle>
          <a:p>
            <a:pPr algn="ctr" eaLnBrk="1" hangingPunct="1">
              <a:lnSpc>
                <a:spcPts val="3200"/>
              </a:lnSpc>
            </a:pPr>
            <a:r>
              <a:rPr lang="en-US" sz="3000" dirty="0">
                <a:solidFill>
                  <a:srgbClr val="FFFFFF"/>
                </a:solidFill>
              </a:rPr>
              <a:t>Minimum 0f 30 point</a:t>
            </a:r>
            <a:br>
              <a:rPr lang="en-US" sz="3000" dirty="0">
                <a:solidFill>
                  <a:srgbClr val="FFFFFF"/>
                </a:solidFill>
              </a:rPr>
            </a:br>
            <a:r>
              <a:rPr lang="en-US" sz="3000" dirty="0">
                <a:solidFill>
                  <a:srgbClr val="FFFFFF"/>
                </a:solidFill>
              </a:rPr>
              <a:t> and maximum 3 lines title</a:t>
            </a:r>
            <a:br>
              <a:rPr lang="en-US" sz="3000" dirty="0">
                <a:solidFill>
                  <a:srgbClr val="FFFFFF"/>
                </a:solidFill>
              </a:rPr>
            </a:br>
            <a:r>
              <a:rPr lang="en-US" sz="3000" dirty="0">
                <a:solidFill>
                  <a:srgbClr val="FFFFFF"/>
                </a:solidFill>
              </a:rPr>
              <a:t>Remove or change the pictures</a:t>
            </a:r>
          </a:p>
        </p:txBody>
      </p:sp>
      <p:sp>
        <p:nvSpPr>
          <p:cNvPr id="6" name="Text Placeholder 5"/>
          <p:cNvSpPr>
            <a:spLocks noGrp="1"/>
          </p:cNvSpPr>
          <p:nvPr>
            <p:ph type="body" sz="quarter" idx="11" hasCustomPrompt="1"/>
          </p:nvPr>
        </p:nvSpPr>
        <p:spPr>
          <a:xfrm>
            <a:off x="1168400" y="1524001"/>
            <a:ext cx="10160000" cy="839787"/>
          </a:xfrm>
          <a:prstGeom prst="rect">
            <a:avLst/>
          </a:prstGeom>
        </p:spPr>
        <p:txBody>
          <a:bodyPr/>
          <a:lstStyle>
            <a:lvl1pPr marL="0" indent="0" algn="ctr">
              <a:buNone/>
              <a:defRPr sz="2200" i="1" baseline="0">
                <a:solidFill>
                  <a:schemeClr val="bg1"/>
                </a:solidFill>
              </a:defRPr>
            </a:lvl1pPr>
          </a:lstStyle>
          <a:p>
            <a:pPr lvl="0"/>
            <a:r>
              <a:rPr lang="en-US" dirty="0"/>
              <a:t>Authors minimum 18 points in italics</a:t>
            </a:r>
            <a:br>
              <a:rPr lang="en-US" dirty="0"/>
            </a:br>
            <a:r>
              <a:rPr lang="en-US" dirty="0"/>
              <a:t>with a maximum of two lines</a:t>
            </a:r>
          </a:p>
        </p:txBody>
      </p:sp>
      <p:sp>
        <p:nvSpPr>
          <p:cNvPr id="8" name="Text Placeholder 7"/>
          <p:cNvSpPr>
            <a:spLocks noGrp="1"/>
          </p:cNvSpPr>
          <p:nvPr>
            <p:ph type="body" sz="quarter" idx="12" hasCustomPrompt="1"/>
          </p:nvPr>
        </p:nvSpPr>
        <p:spPr>
          <a:xfrm>
            <a:off x="1168400" y="2438400"/>
            <a:ext cx="10160000" cy="985838"/>
          </a:xfrm>
          <a:prstGeom prst="rect">
            <a:avLst/>
          </a:prstGeom>
        </p:spPr>
        <p:txBody>
          <a:bodyPr/>
          <a:lstStyle>
            <a:lvl1pPr marL="0" indent="0" algn="ctr">
              <a:buNone/>
              <a:defRPr sz="2000" baseline="0">
                <a:solidFill>
                  <a:schemeClr val="bg1"/>
                </a:solidFill>
                <a:latin typeface="+mj-lt"/>
              </a:defRPr>
            </a:lvl1pPr>
          </a:lstStyle>
          <a:p>
            <a:pPr lvl="0"/>
            <a:r>
              <a:rPr lang="en-US" dirty="0"/>
              <a:t>Event</a:t>
            </a:r>
            <a:br>
              <a:rPr lang="en-US" dirty="0"/>
            </a:br>
            <a:r>
              <a:rPr lang="en-US" dirty="0"/>
              <a:t>Location </a:t>
            </a:r>
            <a:br>
              <a:rPr lang="en-US" dirty="0"/>
            </a:br>
            <a:r>
              <a:rPr lang="en-US" dirty="0"/>
              <a:t>Date</a:t>
            </a:r>
          </a:p>
        </p:txBody>
      </p:sp>
    </p:spTree>
    <p:extLst>
      <p:ext uri="{BB962C8B-B14F-4D97-AF65-F5344CB8AC3E}">
        <p14:creationId xmlns:p14="http://schemas.microsoft.com/office/powerpoint/2010/main" val="2088219868"/>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0"/>
            <a:ext cx="10972800" cy="1143000"/>
          </a:xfrm>
          <a:prstGeom prst="rect">
            <a:avLst/>
          </a:prstGeom>
        </p:spPr>
        <p:txBody>
          <a:bodyPr/>
          <a:lstStyle>
            <a:lvl1pPr marL="0" marR="0" indent="0" algn="l" defTabSz="914400" rtl="0" eaLnBrk="1" fontAlgn="base" latinLnBrk="0" hangingPunct="1">
              <a:lnSpc>
                <a:spcPct val="100000"/>
              </a:lnSpc>
              <a:spcBef>
                <a:spcPct val="0"/>
              </a:spcBef>
              <a:spcAft>
                <a:spcPct val="0"/>
              </a:spcAft>
              <a:tabLst/>
              <a:defRPr sz="3600">
                <a:solidFill>
                  <a:schemeClr val="bg1"/>
                </a:solidFill>
              </a:defRPr>
            </a:lvl1pPr>
          </a:lstStyle>
          <a:p>
            <a:pPr marL="0" marR="0" lvl="0" indent="0" defTabSz="914400" rtl="0" eaLnBrk="1" fontAlgn="base" latinLnBrk="0" hangingPunct="1">
              <a:lnSpc>
                <a:spcPct val="100000"/>
              </a:lnSpc>
              <a:spcBef>
                <a:spcPct val="0"/>
              </a:spcBef>
              <a:spcAft>
                <a:spcPct val="0"/>
              </a:spcAft>
              <a:tabLst/>
              <a:defRPr/>
            </a:pPr>
            <a:r>
              <a:rPr kumimoji="0" lang="en-US" sz="3600" b="0" i="0" u="none" strike="noStrike" kern="1200" cap="none" spc="0" normalizeH="0" baseline="0" noProof="0" dirty="0">
                <a:ln>
                  <a:noFill/>
                </a:ln>
                <a:solidFill>
                  <a:prstClr val="white"/>
                </a:solidFill>
                <a:effectLst/>
                <a:uLnTx/>
                <a:uFillTx/>
                <a:latin typeface="Calibri" pitchFamily="34" charset="0"/>
                <a:ea typeface="+mn-ea"/>
                <a:cs typeface="Arial" charset="0"/>
              </a:rPr>
              <a:t>Minimum 0f 30 point</a:t>
            </a:r>
            <a:br>
              <a:rPr kumimoji="0" lang="en-US" sz="3600" b="0" i="0" u="none" strike="noStrike" kern="1200" cap="none" spc="0" normalizeH="0" baseline="0" noProof="0" dirty="0">
                <a:ln>
                  <a:noFill/>
                </a:ln>
                <a:solidFill>
                  <a:prstClr val="white"/>
                </a:solidFill>
                <a:effectLst/>
                <a:uLnTx/>
                <a:uFillTx/>
                <a:latin typeface="Calibri" pitchFamily="34" charset="0"/>
                <a:ea typeface="+mn-ea"/>
                <a:cs typeface="Arial" charset="0"/>
              </a:rPr>
            </a:br>
            <a:r>
              <a:rPr kumimoji="0" lang="en-US" sz="3600" b="0" i="0" u="none" strike="noStrike" kern="1200" cap="none" spc="0" normalizeH="0" baseline="0" noProof="0" dirty="0">
                <a:ln>
                  <a:noFill/>
                </a:ln>
                <a:solidFill>
                  <a:prstClr val="white"/>
                </a:solidFill>
                <a:effectLst/>
                <a:uLnTx/>
                <a:uFillTx/>
                <a:latin typeface="Calibri" pitchFamily="34" charset="0"/>
                <a:ea typeface="+mn-ea"/>
                <a:cs typeface="Arial" charset="0"/>
              </a:rPr>
              <a:t>and maximum of 2 lines</a:t>
            </a:r>
            <a:endParaRPr kumimoji="0" lang="en-US" sz="3600" b="0" i="0" u="none" strike="noStrike" kern="1200" cap="none" spc="0" normalizeH="0" baseline="0" noProof="0" dirty="0">
              <a:ln>
                <a:noFill/>
              </a:ln>
              <a:solidFill>
                <a:srgbClr val="FFFFFF"/>
              </a:solidFill>
              <a:effectLst/>
              <a:uLnTx/>
              <a:uFillTx/>
              <a:latin typeface="Calibri" pitchFamily="34" charset="0"/>
              <a:ea typeface="+mn-ea"/>
              <a:cs typeface="Arial" charset="0"/>
            </a:endParaRPr>
          </a:p>
        </p:txBody>
      </p:sp>
      <p:sp>
        <p:nvSpPr>
          <p:cNvPr id="10" name="Content Placeholder 9"/>
          <p:cNvSpPr>
            <a:spLocks noGrp="1"/>
          </p:cNvSpPr>
          <p:nvPr>
            <p:ph sz="quarter" idx="10" hasCustomPrompt="1"/>
          </p:nvPr>
        </p:nvSpPr>
        <p:spPr>
          <a:xfrm>
            <a:off x="609600" y="1676400"/>
            <a:ext cx="10972800" cy="4572000"/>
          </a:xfrm>
          <a:prstGeom prst="rect">
            <a:avLst/>
          </a:prstGeom>
        </p:spPr>
        <p:txBody>
          <a:bodyPr/>
          <a:lstStyle>
            <a:lvl1pPr marL="457200" indent="-457200">
              <a:lnSpc>
                <a:spcPct val="100000"/>
              </a:lnSpc>
              <a:spcBef>
                <a:spcPts val="0"/>
              </a:spcBef>
              <a:spcAft>
                <a:spcPts val="0"/>
              </a:spcAft>
              <a:buFont typeface="Arial" panose="020B0604020202020204" pitchFamily="34" charset="0"/>
              <a:buChar char="•"/>
              <a:defRPr sz="3000"/>
            </a:lvl1pPr>
            <a:lvl2pPr marL="742950" indent="-285750">
              <a:lnSpc>
                <a:spcPct val="100000"/>
              </a:lnSpc>
              <a:spcBef>
                <a:spcPts val="0"/>
              </a:spcBef>
              <a:spcAft>
                <a:spcPts val="0"/>
              </a:spcAft>
              <a:buFont typeface="Courier New" panose="02070309020205020404" pitchFamily="49" charset="0"/>
              <a:buChar char="o"/>
              <a:defRPr sz="2600"/>
            </a:lvl2pPr>
            <a:lvl3pPr marL="1257300" indent="-342900">
              <a:lnSpc>
                <a:spcPct val="100000"/>
              </a:lnSpc>
              <a:spcBef>
                <a:spcPts val="0"/>
              </a:spcBef>
              <a:spcAft>
                <a:spcPts val="0"/>
              </a:spcAft>
              <a:buFont typeface="Wingdings" panose="05000000000000000000" pitchFamily="2" charset="2"/>
              <a:buChar char="§"/>
              <a:defRPr sz="2200"/>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dirty="0"/>
              <a:t>Main point 6 point smaller than slide title</a:t>
            </a:r>
          </a:p>
          <a:p>
            <a:pPr lvl="1"/>
            <a:r>
              <a:rPr lang="en-US" dirty="0"/>
              <a:t>Bullet points 4 point less than main point</a:t>
            </a:r>
          </a:p>
          <a:p>
            <a:pPr lvl="1"/>
            <a:r>
              <a:rPr lang="en-US" dirty="0"/>
              <a:t>Font type is Calibri</a:t>
            </a:r>
          </a:p>
          <a:p>
            <a:pPr lvl="2"/>
            <a:r>
              <a:rPr lang="en-US" dirty="0"/>
              <a:t>It is advised in one slide maximum 6 bullets</a:t>
            </a:r>
          </a:p>
          <a:p>
            <a:pPr lvl="3"/>
            <a:r>
              <a:rPr lang="en-US" dirty="0"/>
              <a:t>We recommend you use images on slides</a:t>
            </a:r>
          </a:p>
          <a:p>
            <a:pPr lvl="3"/>
            <a:r>
              <a:rPr lang="en-US" dirty="0"/>
              <a:t>You can change partner logos on front page</a:t>
            </a:r>
          </a:p>
          <a:p>
            <a:pPr lvl="4"/>
            <a:r>
              <a:rPr lang="en-US" dirty="0"/>
              <a:t>You have to duplicate this slide for more inside pages</a:t>
            </a:r>
          </a:p>
        </p:txBody>
      </p:sp>
      <p:pic>
        <p:nvPicPr>
          <p:cNvPr id="4" name="Picture 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 b="-16134"/>
          <a:stretch/>
        </p:blipFill>
        <p:spPr bwMode="auto">
          <a:xfrm>
            <a:off x="710219" y="6331689"/>
            <a:ext cx="528782" cy="548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9" descr="D:\Publications\LOGO's\ILRI-logo-small.jp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87771" y="6400800"/>
            <a:ext cx="49594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1930131"/>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Section Header/separator">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1981200" y="2209800"/>
            <a:ext cx="8229600" cy="3124200"/>
          </a:xfrm>
          <a:prstGeom prst="rect">
            <a:avLst/>
          </a:prstGeom>
        </p:spPr>
        <p:txBody>
          <a:bodyPr/>
          <a:lstStyle>
            <a:lvl1pPr marL="0" marR="0" indent="0" algn="ctr" defTabSz="914400" rtl="0" eaLnBrk="1" fontAlgn="base" latinLnBrk="0" hangingPunct="1">
              <a:lnSpc>
                <a:spcPct val="100000"/>
              </a:lnSpc>
              <a:spcBef>
                <a:spcPct val="0"/>
              </a:spcBef>
              <a:spcAft>
                <a:spcPct val="0"/>
              </a:spcAft>
              <a:buClrTx/>
              <a:buSzTx/>
              <a:buFontTx/>
              <a:buNone/>
              <a:tabLst/>
              <a:defRPr>
                <a:solidFill>
                  <a:srgbClr val="682622"/>
                </a:solidFill>
                <a:latin typeface="Calibri" pitchFamily="34" charset="0"/>
                <a:cs typeface="Calibri"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63323F"/>
                </a:solidFill>
                <a:effectLst/>
                <a:uLnTx/>
                <a:uFillTx/>
                <a:latin typeface="Calibri" pitchFamily="34" charset="0"/>
                <a:ea typeface="+mn-ea"/>
                <a:cs typeface="Arial" charset="0"/>
              </a:rPr>
              <a:t>Separator Page </a:t>
            </a:r>
            <a:br>
              <a:rPr kumimoji="0" lang="en-US" sz="3600" b="0" i="0" u="none" strike="noStrike" kern="1200" cap="none" spc="0" normalizeH="0" baseline="0" noProof="0" dirty="0">
                <a:ln>
                  <a:noFill/>
                </a:ln>
                <a:solidFill>
                  <a:srgbClr val="63323F"/>
                </a:solidFill>
                <a:effectLst/>
                <a:uLnTx/>
                <a:uFillTx/>
                <a:latin typeface="Calibri" pitchFamily="34" charset="0"/>
                <a:ea typeface="+mn-ea"/>
                <a:cs typeface="Arial" charset="0"/>
              </a:rPr>
            </a:br>
            <a:r>
              <a:rPr kumimoji="0" lang="en-US" sz="3600" b="0" i="0" u="none" strike="noStrike" kern="1200" cap="none" spc="0" normalizeH="0" baseline="0" noProof="0" dirty="0">
                <a:ln>
                  <a:noFill/>
                </a:ln>
                <a:solidFill>
                  <a:srgbClr val="63323F"/>
                </a:solidFill>
                <a:effectLst/>
                <a:uLnTx/>
                <a:uFillTx/>
                <a:latin typeface="Calibri" pitchFamily="34" charset="0"/>
                <a:ea typeface="+mn-ea"/>
                <a:cs typeface="Arial" charset="0"/>
              </a:rPr>
              <a:t>Minimum 0f 30 point </a:t>
            </a:r>
            <a:br>
              <a:rPr kumimoji="0" lang="en-US" sz="3600" b="0" i="0" u="none" strike="noStrike" kern="1200" cap="none" spc="0" normalizeH="0" baseline="0" noProof="0" dirty="0">
                <a:ln>
                  <a:noFill/>
                </a:ln>
                <a:solidFill>
                  <a:srgbClr val="63323F"/>
                </a:solidFill>
                <a:effectLst/>
                <a:uLnTx/>
                <a:uFillTx/>
                <a:latin typeface="Calibri" pitchFamily="34" charset="0"/>
                <a:ea typeface="+mn-ea"/>
                <a:cs typeface="Arial" charset="0"/>
              </a:rPr>
            </a:br>
            <a:r>
              <a:rPr kumimoji="0" lang="en-US" sz="3600" b="0" i="0" u="none" strike="noStrike" kern="1200" cap="none" spc="0" normalizeH="0" baseline="0" noProof="0" dirty="0">
                <a:ln>
                  <a:noFill/>
                </a:ln>
                <a:solidFill>
                  <a:srgbClr val="63323F"/>
                </a:solidFill>
                <a:effectLst/>
                <a:uLnTx/>
                <a:uFillTx/>
                <a:latin typeface="Calibri" pitchFamily="34" charset="0"/>
                <a:ea typeface="+mn-ea"/>
                <a:cs typeface="Arial" charset="0"/>
              </a:rPr>
              <a:t>and maximum of 2 lines</a:t>
            </a:r>
            <a:endParaRPr lang="en-US" dirty="0"/>
          </a:p>
        </p:txBody>
      </p:sp>
    </p:spTree>
    <p:extLst>
      <p:ext uri="{BB962C8B-B14F-4D97-AF65-F5344CB8AC3E}">
        <p14:creationId xmlns:p14="http://schemas.microsoft.com/office/powerpoint/2010/main" val="105792126"/>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Graph/map page">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304800" y="228600"/>
            <a:ext cx="11480800" cy="838200"/>
          </a:xfrm>
          <a:prstGeom prst="rect">
            <a:avLst/>
          </a:prstGeom>
        </p:spPr>
        <p:txBody>
          <a:bodyPr/>
          <a:lstStyle>
            <a:lvl1pPr marL="0" marR="0" indent="0" algn="l" defTabSz="914400" rtl="0" eaLnBrk="1" fontAlgn="base" latinLnBrk="0" hangingPunct="1">
              <a:lnSpc>
                <a:spcPct val="100000"/>
              </a:lnSpc>
              <a:spcBef>
                <a:spcPct val="0"/>
              </a:spcBef>
              <a:spcAft>
                <a:spcPct val="0"/>
              </a:spcAft>
              <a:buClrTx/>
              <a:buSzTx/>
              <a:buFontTx/>
              <a:buNone/>
              <a:tabLst/>
              <a:defRPr baseline="0">
                <a:solidFill>
                  <a:schemeClr val="bg1"/>
                </a:solidFill>
                <a:latin typeface="Calibri" pitchFamily="34" charset="0"/>
                <a:cs typeface="Calibri"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pitchFamily="34" charset="0"/>
                <a:ea typeface="+mn-ea"/>
                <a:cs typeface="Arial" charset="0"/>
              </a:rPr>
              <a:t>Use map and figures as big as possible</a:t>
            </a:r>
            <a:endParaRPr kumimoji="0" lang="en-US" sz="3600" b="0" i="0" u="none" strike="noStrike" kern="1200" cap="none" spc="0" normalizeH="0" baseline="0" noProof="0" dirty="0">
              <a:ln>
                <a:noFill/>
              </a:ln>
              <a:solidFill>
                <a:srgbClr val="FFFFFF"/>
              </a:solidFill>
              <a:effectLst/>
              <a:uLnTx/>
              <a:uFillTx/>
              <a:latin typeface="Calibri" pitchFamily="34" charset="0"/>
              <a:ea typeface="+mn-ea"/>
              <a:cs typeface="Arial" charset="0"/>
            </a:endParaRPr>
          </a:p>
        </p:txBody>
      </p:sp>
      <p:pic>
        <p:nvPicPr>
          <p:cNvPr id="9" name="Picture 8"/>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770550" y="6348735"/>
            <a:ext cx="484849" cy="433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descr="D:\Publications\LOGO's\ILRI-logo-small.jp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01601" y="6400800"/>
            <a:ext cx="49594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p:cNvSpPr>
            <a:spLocks noGrp="1"/>
          </p:cNvSpPr>
          <p:nvPr>
            <p:ph type="pic" sz="quarter" idx="12" hasCustomPrompt="1"/>
          </p:nvPr>
        </p:nvSpPr>
        <p:spPr>
          <a:xfrm>
            <a:off x="349251" y="1295400"/>
            <a:ext cx="11436349" cy="4953000"/>
          </a:xfrm>
          <a:prstGeom prst="rect">
            <a:avLst/>
          </a:prstGeom>
          <a:blipFill>
            <a:blip r:embed="rId4">
              <a:extLst>
                <a:ext uri="{28A0092B-C50C-407E-A947-70E740481C1C}">
                  <a14:useLocalDpi xmlns:a14="http://schemas.microsoft.com/office/drawing/2010/main" val="0"/>
                </a:ext>
              </a:extLst>
            </a:blip>
            <a:stretch>
              <a:fillRect/>
            </a:stretch>
          </a:blipFill>
        </p:spPr>
        <p:txBody>
          <a:bodyPr/>
          <a:lstStyle>
            <a:lvl1pPr>
              <a:defRPr/>
            </a:lvl1pPr>
          </a:lstStyle>
          <a:p>
            <a:r>
              <a:rPr lang="en-US" dirty="0"/>
              <a:t>Click on the icon to add map</a:t>
            </a:r>
          </a:p>
        </p:txBody>
      </p:sp>
    </p:spTree>
    <p:extLst>
      <p:ext uri="{BB962C8B-B14F-4D97-AF65-F5344CB8AC3E}">
        <p14:creationId xmlns:p14="http://schemas.microsoft.com/office/powerpoint/2010/main" val="2173945902"/>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7179733" y="1219200"/>
            <a:ext cx="5012267" cy="5638800"/>
          </a:xfrm>
          <a:prstGeom prst="rect">
            <a:avLst/>
          </a:prstGeom>
          <a:blipFill>
            <a:blip r:embed="rId2" cstate="email">
              <a:extLst>
                <a:ext uri="{28A0092B-C50C-407E-A947-70E740481C1C}">
                  <a14:useLocalDpi xmlns:a14="http://schemas.microsoft.com/office/drawing/2010/main" val="0"/>
                </a:ext>
              </a:extLst>
            </a:blip>
            <a:stretch>
              <a:fillRect/>
            </a:stretch>
          </a:blipFill>
        </p:spPr>
        <p:txBody>
          <a:bodyPr/>
          <a:lstStyle>
            <a:lvl1pPr>
              <a:defRPr>
                <a:solidFill>
                  <a:schemeClr val="bg1"/>
                </a:solidFill>
                <a:latin typeface="+mn-lt"/>
              </a:defRPr>
            </a:lvl1pPr>
          </a:lstStyle>
          <a:p>
            <a:r>
              <a:rPr lang="en-US"/>
              <a:t>Click icon to add picture</a:t>
            </a:r>
            <a:endParaRPr lang="en-US" dirty="0"/>
          </a:p>
        </p:txBody>
      </p:sp>
      <p:sp>
        <p:nvSpPr>
          <p:cNvPr id="4" name="Title 1"/>
          <p:cNvSpPr>
            <a:spLocks noGrp="1"/>
          </p:cNvSpPr>
          <p:nvPr>
            <p:ph type="title" hasCustomPrompt="1"/>
          </p:nvPr>
        </p:nvSpPr>
        <p:spPr>
          <a:xfrm>
            <a:off x="609600" y="0"/>
            <a:ext cx="10972800" cy="1143000"/>
          </a:xfrm>
          <a:prstGeom prst="rect">
            <a:avLst/>
          </a:prstGeom>
        </p:spPr>
        <p:txBody>
          <a:bodyPr/>
          <a:lstStyle>
            <a:lvl1pPr marL="0" marR="0" indent="0" algn="l" defTabSz="914400" rtl="0" eaLnBrk="1" fontAlgn="base" latinLnBrk="0" hangingPunct="1">
              <a:lnSpc>
                <a:spcPct val="100000"/>
              </a:lnSpc>
              <a:spcBef>
                <a:spcPct val="0"/>
              </a:spcBef>
              <a:spcAft>
                <a:spcPct val="0"/>
              </a:spcAft>
              <a:tabLst/>
              <a:defRPr sz="3600">
                <a:solidFill>
                  <a:schemeClr val="bg1"/>
                </a:solidFill>
              </a:defRPr>
            </a:lvl1pPr>
          </a:lstStyle>
          <a:p>
            <a:pPr marL="0" marR="0" lvl="0" indent="0" defTabSz="914400" rtl="0" eaLnBrk="1" fontAlgn="base" latinLnBrk="0" hangingPunct="1">
              <a:lnSpc>
                <a:spcPct val="100000"/>
              </a:lnSpc>
              <a:spcBef>
                <a:spcPct val="0"/>
              </a:spcBef>
              <a:spcAft>
                <a:spcPct val="0"/>
              </a:spcAft>
              <a:tabLst/>
              <a:defRPr/>
            </a:pPr>
            <a:r>
              <a:rPr kumimoji="0" lang="en-US" sz="3600" b="0" i="0" u="none" strike="noStrike" kern="1200" cap="none" spc="0" normalizeH="0" baseline="0" noProof="0" dirty="0">
                <a:ln>
                  <a:noFill/>
                </a:ln>
                <a:solidFill>
                  <a:prstClr val="white"/>
                </a:solidFill>
                <a:effectLst/>
                <a:uLnTx/>
                <a:uFillTx/>
                <a:latin typeface="Calibri" pitchFamily="34" charset="0"/>
                <a:ea typeface="+mn-ea"/>
                <a:cs typeface="Arial" charset="0"/>
              </a:rPr>
              <a:t>Minimum 0f 30 point</a:t>
            </a:r>
            <a:br>
              <a:rPr kumimoji="0" lang="en-US" sz="3600" b="0" i="0" u="none" strike="noStrike" kern="1200" cap="none" spc="0" normalizeH="0" baseline="0" noProof="0" dirty="0">
                <a:ln>
                  <a:noFill/>
                </a:ln>
                <a:solidFill>
                  <a:prstClr val="white"/>
                </a:solidFill>
                <a:effectLst/>
                <a:uLnTx/>
                <a:uFillTx/>
                <a:latin typeface="Calibri" pitchFamily="34" charset="0"/>
                <a:ea typeface="+mn-ea"/>
                <a:cs typeface="Arial" charset="0"/>
              </a:rPr>
            </a:br>
            <a:r>
              <a:rPr kumimoji="0" lang="en-US" sz="3600" b="0" i="0" u="none" strike="noStrike" kern="1200" cap="none" spc="0" normalizeH="0" baseline="0" noProof="0" dirty="0">
                <a:ln>
                  <a:noFill/>
                </a:ln>
                <a:solidFill>
                  <a:prstClr val="white"/>
                </a:solidFill>
                <a:effectLst/>
                <a:uLnTx/>
                <a:uFillTx/>
                <a:latin typeface="Calibri" pitchFamily="34" charset="0"/>
                <a:ea typeface="+mn-ea"/>
                <a:cs typeface="Arial" charset="0"/>
              </a:rPr>
              <a:t>and maximum of 2 lines</a:t>
            </a:r>
            <a:endParaRPr kumimoji="0" lang="en-US" sz="3600" b="0" i="0" u="none" strike="noStrike" kern="1200" cap="none" spc="0" normalizeH="0" baseline="0" noProof="0" dirty="0">
              <a:ln>
                <a:noFill/>
              </a:ln>
              <a:solidFill>
                <a:srgbClr val="FFFFFF"/>
              </a:solidFill>
              <a:effectLst/>
              <a:uLnTx/>
              <a:uFillTx/>
              <a:latin typeface="Calibri" pitchFamily="34" charset="0"/>
              <a:ea typeface="+mn-ea"/>
              <a:cs typeface="Arial" charset="0"/>
            </a:endParaRPr>
          </a:p>
        </p:txBody>
      </p:sp>
      <p:sp>
        <p:nvSpPr>
          <p:cNvPr id="7" name="Text Placeholder 6"/>
          <p:cNvSpPr>
            <a:spLocks noGrp="1"/>
          </p:cNvSpPr>
          <p:nvPr>
            <p:ph type="body" sz="quarter" idx="11"/>
          </p:nvPr>
        </p:nvSpPr>
        <p:spPr>
          <a:xfrm>
            <a:off x="687917" y="1295400"/>
            <a:ext cx="5712883" cy="4953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770550" y="6348735"/>
            <a:ext cx="484849" cy="433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9" descr="D:\Publications\LOGO's\ILRI-logo-small.jpg"/>
          <p:cNvPicPr>
            <a:picLocks noChangeAspect="1" noChangeArrowheads="1"/>
          </p:cNvPicPr>
          <p:nvPr userDrawn="1"/>
        </p:nvPicPr>
        <p:blipFill>
          <a:blip r:embed="rId4" cstate="email">
            <a:extLst>
              <a:ext uri="{28A0092B-C50C-407E-A947-70E740481C1C}">
                <a14:useLocalDpi xmlns:a14="http://schemas.microsoft.com/office/drawing/2010/main" val="0"/>
              </a:ext>
            </a:extLst>
          </a:blip>
          <a:srcRect/>
          <a:stretch>
            <a:fillRect/>
          </a:stretch>
        </p:blipFill>
        <p:spPr bwMode="auto">
          <a:xfrm>
            <a:off x="101601" y="6400800"/>
            <a:ext cx="49594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1416335"/>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pic>
        <p:nvPicPr>
          <p:cNvPr id="2" name="Picture 1"/>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770550" y="6348735"/>
            <a:ext cx="484849" cy="433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9" descr="D:\Publications\LOGO's\ILRI-logo-small.jpg"/>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101601" y="6400800"/>
            <a:ext cx="49594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8021523"/>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more info and address">
    <p:bg>
      <p:bgPr>
        <a:solidFill>
          <a:schemeClr val="bg1"/>
        </a:solidFill>
        <a:effectLst/>
      </p:bgPr>
    </p:bg>
    <p:spTree>
      <p:nvGrpSpPr>
        <p:cNvPr id="1" name=""/>
        <p:cNvGrpSpPr/>
        <p:nvPr/>
      </p:nvGrpSpPr>
      <p:grpSpPr>
        <a:xfrm>
          <a:off x="0" y="0"/>
          <a:ext cx="0" cy="0"/>
          <a:chOff x="0" y="0"/>
          <a:chExt cx="0" cy="0"/>
        </a:xfrm>
      </p:grpSpPr>
      <p:sp>
        <p:nvSpPr>
          <p:cNvPr id="3" name="TextBox 6"/>
          <p:cNvSpPr txBox="1">
            <a:spLocks noChangeArrowheads="1"/>
          </p:cNvSpPr>
          <p:nvPr/>
        </p:nvSpPr>
        <p:spPr bwMode="auto">
          <a:xfrm>
            <a:off x="2436460" y="6550969"/>
            <a:ext cx="8128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auto" hangingPunct="1">
              <a:spcBef>
                <a:spcPts val="0"/>
              </a:spcBef>
              <a:spcAft>
                <a:spcPts val="0"/>
              </a:spcAft>
              <a:buClr>
                <a:srgbClr val="5F0500"/>
              </a:buClr>
              <a:defRPr/>
            </a:pPr>
            <a:r>
              <a:rPr lang="en-GB" sz="1000" kern="1200" dirty="0">
                <a:solidFill>
                  <a:schemeClr val="tx1"/>
                </a:solidFill>
                <a:effectLst/>
                <a:latin typeface="+mn-lt"/>
                <a:ea typeface="+mn-ea"/>
                <a:cs typeface="Arial" charset="0"/>
              </a:rPr>
              <a:t>This presentation is licensed for use under the Creative Commons Attribution 4.0 International Licence.</a:t>
            </a:r>
            <a:endParaRPr lang="en-US" sz="1000" dirty="0">
              <a:latin typeface="+mn-lt"/>
            </a:endParaRPr>
          </a:p>
        </p:txBody>
      </p:sp>
      <p:sp>
        <p:nvSpPr>
          <p:cNvPr id="12" name="TextBox 11"/>
          <p:cNvSpPr txBox="1">
            <a:spLocks noChangeArrowheads="1"/>
          </p:cNvSpPr>
          <p:nvPr/>
        </p:nvSpPr>
        <p:spPr bwMode="auto">
          <a:xfrm>
            <a:off x="12880" y="2302889"/>
            <a:ext cx="12192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buClr>
                <a:srgbClr val="5F0500"/>
              </a:buClr>
              <a:defRPr/>
            </a:pPr>
            <a:r>
              <a:rPr lang="en-US" sz="3200" i="1" dirty="0">
                <a:ea typeface="Verdana" pitchFamily="34" charset="0"/>
                <a:cs typeface="Verdana" pitchFamily="34" charset="0"/>
              </a:rPr>
              <a:t>better lives through livestock</a:t>
            </a:r>
          </a:p>
        </p:txBody>
      </p:sp>
      <p:sp>
        <p:nvSpPr>
          <p:cNvPr id="13" name="Rectangle 12"/>
          <p:cNvSpPr>
            <a:spLocks noChangeArrowheads="1"/>
          </p:cNvSpPr>
          <p:nvPr/>
        </p:nvSpPr>
        <p:spPr bwMode="auto">
          <a:xfrm>
            <a:off x="3060880" y="3149024"/>
            <a:ext cx="60960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Clr>
                <a:srgbClr val="5F0500"/>
              </a:buClr>
            </a:pPr>
            <a:r>
              <a:rPr lang="en-US" sz="3200" dirty="0">
                <a:solidFill>
                  <a:srgbClr val="762123"/>
                </a:solidFill>
              </a:rPr>
              <a:t>ilri.org</a:t>
            </a:r>
          </a:p>
        </p:txBody>
      </p:sp>
      <p:pic>
        <p:nvPicPr>
          <p:cNvPr id="7" name="Picture 6" descr="cc-by 88x31.png"/>
          <p:cNvPicPr/>
          <p:nvPr userDrawn="1"/>
        </p:nvPicPr>
        <p:blipFill>
          <a:blip r:embed="rId2" r:link="rId3">
            <a:extLst>
              <a:ext uri="{28A0092B-C50C-407E-A947-70E740481C1C}">
                <a14:useLocalDpi xmlns:a14="http://schemas.microsoft.com/office/drawing/2010/main" val="0"/>
              </a:ext>
            </a:extLst>
          </a:blip>
          <a:srcRect/>
          <a:stretch>
            <a:fillRect/>
          </a:stretch>
        </p:blipFill>
        <p:spPr bwMode="auto">
          <a:xfrm>
            <a:off x="1654140" y="6569512"/>
            <a:ext cx="782320" cy="207645"/>
          </a:xfrm>
          <a:prstGeom prst="rect">
            <a:avLst/>
          </a:prstGeom>
          <a:noFill/>
          <a:ln>
            <a:noFill/>
          </a:ln>
        </p:spPr>
      </p:pic>
      <p:sp>
        <p:nvSpPr>
          <p:cNvPr id="8" name="TextBox 6">
            <a:hlinkClick r:id="rId4"/>
          </p:cNvPr>
          <p:cNvSpPr txBox="1">
            <a:spLocks noChangeArrowheads="1"/>
          </p:cNvSpPr>
          <p:nvPr userDrawn="1"/>
        </p:nvSpPr>
        <p:spPr bwMode="auto">
          <a:xfrm>
            <a:off x="1664071" y="3992626"/>
            <a:ext cx="86680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auto" hangingPunct="1">
              <a:spcBef>
                <a:spcPts val="0"/>
              </a:spcBef>
              <a:spcAft>
                <a:spcPts val="0"/>
              </a:spcAft>
              <a:buClr>
                <a:srgbClr val="5F0500"/>
              </a:buClr>
              <a:defRPr/>
            </a:pPr>
            <a:r>
              <a:rPr lang="en-US" sz="1200" kern="1200" dirty="0">
                <a:solidFill>
                  <a:schemeClr val="tx1"/>
                </a:solidFill>
                <a:effectLst/>
                <a:latin typeface="+mn-lt"/>
                <a:ea typeface="+mn-ea"/>
                <a:cs typeface="Arial" charset="0"/>
              </a:rPr>
              <a:t>ILRI thanks all donors and organizations who globally supported its work through their contributions to the </a:t>
            </a:r>
            <a:r>
              <a:rPr lang="en-US" sz="1200" b="1" kern="1200" dirty="0">
                <a:solidFill>
                  <a:srgbClr val="72201E"/>
                </a:solidFill>
                <a:effectLst/>
                <a:latin typeface="+mn-lt"/>
                <a:ea typeface="+mn-ea"/>
                <a:cs typeface="Arial" charset="0"/>
              </a:rPr>
              <a:t>CGIAR system</a:t>
            </a:r>
            <a:endParaRPr lang="en-US" sz="1200" b="1" dirty="0">
              <a:solidFill>
                <a:srgbClr val="72201E"/>
              </a:solidFill>
              <a:latin typeface="+mn-lt"/>
            </a:endParaRPr>
          </a:p>
        </p:txBody>
      </p:sp>
      <p:pic>
        <p:nvPicPr>
          <p:cNvPr id="2" name="Picture 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664071" y="4838762"/>
            <a:ext cx="8668512" cy="1517904"/>
          </a:xfrm>
          <a:prstGeom prst="rect">
            <a:avLst/>
          </a:prstGeom>
        </p:spPr>
      </p:pic>
    </p:spTree>
    <p:extLst>
      <p:ext uri="{BB962C8B-B14F-4D97-AF65-F5344CB8AC3E}">
        <p14:creationId xmlns:p14="http://schemas.microsoft.com/office/powerpoint/2010/main" val="3008994810"/>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pPr>
              <a:defRPr/>
            </a:pPr>
            <a:fld id="{190262C1-6C8B-4C34-9E2C-ABFDAB44FCF8}" type="datetimeFigureOut">
              <a:rPr lang="en-GB"/>
              <a:pPr>
                <a:defRPr/>
              </a:pPr>
              <a:t>15/07/2022</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a:defRPr/>
            </a:pPr>
            <a:endParaRPr lang="en-GB"/>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pPr>
              <a:defRPr/>
            </a:pPr>
            <a:fld id="{723E8CD8-6977-428B-B386-7FF66F1C46D7}" type="slidenum">
              <a:rPr lang="en-GB"/>
              <a:pPr>
                <a:defRPr/>
              </a:pPr>
              <a:t>‹#›</a:t>
            </a:fld>
            <a:endParaRPr lang="en-GB"/>
          </a:p>
        </p:txBody>
      </p:sp>
    </p:spTree>
    <p:extLst>
      <p:ext uri="{BB962C8B-B14F-4D97-AF65-F5344CB8AC3E}">
        <p14:creationId xmlns:p14="http://schemas.microsoft.com/office/powerpoint/2010/main" val="406699094"/>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3"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0467" y="6348414"/>
            <a:ext cx="484717" cy="433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4" name="Picture 9" descr="D:\Publications\LOGO's\ILRI-logo-small.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1601" y="6400800"/>
            <a:ext cx="4953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a:xfrm>
            <a:off x="1574800" y="0"/>
            <a:ext cx="9042400" cy="1143000"/>
          </a:xfrm>
          <a:prstGeom prst="rect">
            <a:avLst/>
          </a:prstGeom>
        </p:spPr>
        <p:txBody>
          <a:bodyPr/>
          <a:lstStyle/>
          <a:p>
            <a:r>
              <a:rPr lang="en-US"/>
              <a:t>Click to edit Master title style</a:t>
            </a:r>
          </a:p>
        </p:txBody>
      </p:sp>
      <p:sp>
        <p:nvSpPr>
          <p:cNvPr id="5" name="Date Placeholder 4"/>
          <p:cNvSpPr>
            <a:spLocks noGrp="1" noChangeArrowheads="1"/>
          </p:cNvSpPr>
          <p:nvPr>
            <p:ph type="dt" sz="half" idx="10"/>
          </p:nvPr>
        </p:nvSpPr>
        <p:spPr>
          <a:xfrm>
            <a:off x="914400" y="6248400"/>
            <a:ext cx="2540000" cy="457200"/>
          </a:xfrm>
          <a:prstGeom prst="rect">
            <a:avLst/>
          </a:prstGeom>
        </p:spPr>
        <p:txBody>
          <a:bodyPr/>
          <a:lstStyle>
            <a:lvl1pPr>
              <a:defRPr/>
            </a:lvl1pPr>
          </a:lstStyle>
          <a:p>
            <a:pPr>
              <a:defRPr/>
            </a:pPr>
            <a:fld id="{15EBE3D3-CE95-9B4B-9EA6-03D638179505}" type="datetime1">
              <a:rPr lang="en-US"/>
              <a:pPr>
                <a:defRPr/>
              </a:pPr>
              <a:t>7/15/2022</a:t>
            </a:fld>
            <a:endParaRPr lang="en-US"/>
          </a:p>
        </p:txBody>
      </p:sp>
      <p:sp>
        <p:nvSpPr>
          <p:cNvPr id="6" name="Footer Placeholder 5"/>
          <p:cNvSpPr>
            <a:spLocks noGrp="1" noChangeArrowheads="1"/>
          </p:cNvSpPr>
          <p:nvPr>
            <p:ph type="ftr" sz="quarter" idx="11"/>
          </p:nvPr>
        </p:nvSpPr>
        <p:spPr>
          <a:xfrm>
            <a:off x="4165600" y="6248400"/>
            <a:ext cx="3860800" cy="457200"/>
          </a:xfrm>
          <a:prstGeom prst="rect">
            <a:avLst/>
          </a:prstGeom>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8737600" y="6248400"/>
            <a:ext cx="2540000" cy="457200"/>
          </a:xfrm>
          <a:prstGeom prst="rect">
            <a:avLst/>
          </a:prstGeom>
        </p:spPr>
        <p:txBody>
          <a:bodyPr/>
          <a:lstStyle>
            <a:lvl1pPr>
              <a:defRPr/>
            </a:lvl1pPr>
          </a:lstStyle>
          <a:p>
            <a:pPr>
              <a:defRPr/>
            </a:pPr>
            <a:fld id="{B7EDBCCB-8698-CB4E-A42B-5D4FE23EFB87}" type="slidenum">
              <a:rPr lang="en-US"/>
              <a:pPr>
                <a:defRPr/>
              </a:pPr>
              <a:t>‹#›</a:t>
            </a:fld>
            <a:endParaRPr lang="en-US"/>
          </a:p>
        </p:txBody>
      </p:sp>
    </p:spTree>
    <p:extLst>
      <p:ext uri="{BB962C8B-B14F-4D97-AF65-F5344CB8AC3E}">
        <p14:creationId xmlns:p14="http://schemas.microsoft.com/office/powerpoint/2010/main" val="634211255"/>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E87F3-3A13-4A65-9FC0-3E89FCA8AF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822F6DC-FBB7-4131-8F75-83FCCD5A4A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F6DB5EC-9F7E-4FAD-A639-70DB67AC519E}"/>
              </a:ext>
            </a:extLst>
          </p:cNvPr>
          <p:cNvSpPr>
            <a:spLocks noGrp="1"/>
          </p:cNvSpPr>
          <p:nvPr>
            <p:ph type="dt" sz="half" idx="10"/>
          </p:nvPr>
        </p:nvSpPr>
        <p:spPr/>
        <p:txBody>
          <a:bodyPr/>
          <a:lstStyle/>
          <a:p>
            <a:fld id="{61A515CB-55CA-48A4-B752-E51D2A8C5984}" type="datetimeFigureOut">
              <a:rPr lang="en-GB" smtClean="0"/>
              <a:t>15/07/2022</a:t>
            </a:fld>
            <a:endParaRPr lang="en-GB"/>
          </a:p>
        </p:txBody>
      </p:sp>
      <p:sp>
        <p:nvSpPr>
          <p:cNvPr id="5" name="Footer Placeholder 4">
            <a:extLst>
              <a:ext uri="{FF2B5EF4-FFF2-40B4-BE49-F238E27FC236}">
                <a16:creationId xmlns:a16="http://schemas.microsoft.com/office/drawing/2014/main" id="{F90A4F97-CA37-43E0-B0BA-CDAAF8DEA6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034CBA-6F17-4DE9-B2C9-8C7AE3AE3260}"/>
              </a:ext>
            </a:extLst>
          </p:cNvPr>
          <p:cNvSpPr>
            <a:spLocks noGrp="1"/>
          </p:cNvSpPr>
          <p:nvPr>
            <p:ph type="sldNum" sz="quarter" idx="12"/>
          </p:nvPr>
        </p:nvSpPr>
        <p:spPr/>
        <p:txBody>
          <a:bodyPr/>
          <a:lstStyle/>
          <a:p>
            <a:fld id="{08DC7D56-D2BA-4F9D-B496-F5ECE65E7463}" type="slidenum">
              <a:rPr lang="en-GB" smtClean="0"/>
              <a:t>‹#›</a:t>
            </a:fld>
            <a:endParaRPr lang="en-GB"/>
          </a:p>
        </p:txBody>
      </p:sp>
    </p:spTree>
    <p:extLst>
      <p:ext uri="{BB962C8B-B14F-4D97-AF65-F5344CB8AC3E}">
        <p14:creationId xmlns:p14="http://schemas.microsoft.com/office/powerpoint/2010/main" val="219015362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D7D73-ABD7-4CEF-B0E4-66E4B312BC8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E881855-4804-43C1-BB70-858A9AC3D0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FA62AE3-FECE-4CB4-973D-4A4A7D29BD69}"/>
              </a:ext>
            </a:extLst>
          </p:cNvPr>
          <p:cNvSpPr>
            <a:spLocks noGrp="1"/>
          </p:cNvSpPr>
          <p:nvPr>
            <p:ph type="dt" sz="half" idx="10"/>
          </p:nvPr>
        </p:nvSpPr>
        <p:spPr/>
        <p:txBody>
          <a:bodyPr/>
          <a:lstStyle/>
          <a:p>
            <a:fld id="{61A515CB-55CA-48A4-B752-E51D2A8C5984}" type="datetimeFigureOut">
              <a:rPr lang="en-GB" smtClean="0"/>
              <a:t>15/07/2022</a:t>
            </a:fld>
            <a:endParaRPr lang="en-GB"/>
          </a:p>
        </p:txBody>
      </p:sp>
      <p:sp>
        <p:nvSpPr>
          <p:cNvPr id="5" name="Footer Placeholder 4">
            <a:extLst>
              <a:ext uri="{FF2B5EF4-FFF2-40B4-BE49-F238E27FC236}">
                <a16:creationId xmlns:a16="http://schemas.microsoft.com/office/drawing/2014/main" id="{A2388AC3-DAC9-4681-9224-6784635550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54736D-3C1F-4EED-9874-E3DDE2F49C30}"/>
              </a:ext>
            </a:extLst>
          </p:cNvPr>
          <p:cNvSpPr>
            <a:spLocks noGrp="1"/>
          </p:cNvSpPr>
          <p:nvPr>
            <p:ph type="sldNum" sz="quarter" idx="12"/>
          </p:nvPr>
        </p:nvSpPr>
        <p:spPr/>
        <p:txBody>
          <a:bodyPr/>
          <a:lstStyle/>
          <a:p>
            <a:fld id="{08DC7D56-D2BA-4F9D-B496-F5ECE65E7463}" type="slidenum">
              <a:rPr lang="en-GB" smtClean="0"/>
              <a:t>‹#›</a:t>
            </a:fld>
            <a:endParaRPr lang="en-GB"/>
          </a:p>
        </p:txBody>
      </p:sp>
    </p:spTree>
    <p:extLst>
      <p:ext uri="{BB962C8B-B14F-4D97-AF65-F5344CB8AC3E}">
        <p14:creationId xmlns:p14="http://schemas.microsoft.com/office/powerpoint/2010/main" val="18335407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CBBA6-499A-4044-B366-D30E9A09EA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3EEEB56-0335-4154-BAD3-DE37E6CF6D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DF5FAF-D3C1-4CCD-BEF4-51F74506D3A0}"/>
              </a:ext>
            </a:extLst>
          </p:cNvPr>
          <p:cNvSpPr>
            <a:spLocks noGrp="1"/>
          </p:cNvSpPr>
          <p:nvPr>
            <p:ph type="dt" sz="half" idx="10"/>
          </p:nvPr>
        </p:nvSpPr>
        <p:spPr/>
        <p:txBody>
          <a:bodyPr/>
          <a:lstStyle/>
          <a:p>
            <a:fld id="{61A515CB-55CA-48A4-B752-E51D2A8C5984}" type="datetimeFigureOut">
              <a:rPr lang="en-GB" smtClean="0"/>
              <a:t>15/07/2022</a:t>
            </a:fld>
            <a:endParaRPr lang="en-GB"/>
          </a:p>
        </p:txBody>
      </p:sp>
      <p:sp>
        <p:nvSpPr>
          <p:cNvPr id="5" name="Footer Placeholder 4">
            <a:extLst>
              <a:ext uri="{FF2B5EF4-FFF2-40B4-BE49-F238E27FC236}">
                <a16:creationId xmlns:a16="http://schemas.microsoft.com/office/drawing/2014/main" id="{201847E3-F8E3-4D2D-BA4D-11643B6FD1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F87BDF-E273-465B-9D04-29B427748692}"/>
              </a:ext>
            </a:extLst>
          </p:cNvPr>
          <p:cNvSpPr>
            <a:spLocks noGrp="1"/>
          </p:cNvSpPr>
          <p:nvPr>
            <p:ph type="sldNum" sz="quarter" idx="12"/>
          </p:nvPr>
        </p:nvSpPr>
        <p:spPr/>
        <p:txBody>
          <a:bodyPr/>
          <a:lstStyle/>
          <a:p>
            <a:fld id="{08DC7D56-D2BA-4F9D-B496-F5ECE65E7463}" type="slidenum">
              <a:rPr lang="en-GB" smtClean="0"/>
              <a:t>‹#›</a:t>
            </a:fld>
            <a:endParaRPr lang="en-GB"/>
          </a:p>
        </p:txBody>
      </p:sp>
    </p:spTree>
    <p:extLst>
      <p:ext uri="{BB962C8B-B14F-4D97-AF65-F5344CB8AC3E}">
        <p14:creationId xmlns:p14="http://schemas.microsoft.com/office/powerpoint/2010/main" val="413695160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84B1-CED2-4454-9315-B23F4FB9BD3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7E5CD53-DD5F-4639-A8FE-69F6D9EB87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6990C20-C5A5-490F-BC0D-C2FB23DDD6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7F04B6A-2A33-4D61-8D50-510BFCC9FDAB}"/>
              </a:ext>
            </a:extLst>
          </p:cNvPr>
          <p:cNvSpPr>
            <a:spLocks noGrp="1"/>
          </p:cNvSpPr>
          <p:nvPr>
            <p:ph type="dt" sz="half" idx="10"/>
          </p:nvPr>
        </p:nvSpPr>
        <p:spPr/>
        <p:txBody>
          <a:bodyPr/>
          <a:lstStyle/>
          <a:p>
            <a:fld id="{61A515CB-55CA-48A4-B752-E51D2A8C5984}" type="datetimeFigureOut">
              <a:rPr lang="en-GB" smtClean="0"/>
              <a:t>15/07/2022</a:t>
            </a:fld>
            <a:endParaRPr lang="en-GB"/>
          </a:p>
        </p:txBody>
      </p:sp>
      <p:sp>
        <p:nvSpPr>
          <p:cNvPr id="6" name="Footer Placeholder 5">
            <a:extLst>
              <a:ext uri="{FF2B5EF4-FFF2-40B4-BE49-F238E27FC236}">
                <a16:creationId xmlns:a16="http://schemas.microsoft.com/office/drawing/2014/main" id="{95AB712B-A03A-404B-B262-3DD01598928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67591F-4EF7-48F8-A341-7599E8841457}"/>
              </a:ext>
            </a:extLst>
          </p:cNvPr>
          <p:cNvSpPr>
            <a:spLocks noGrp="1"/>
          </p:cNvSpPr>
          <p:nvPr>
            <p:ph type="sldNum" sz="quarter" idx="12"/>
          </p:nvPr>
        </p:nvSpPr>
        <p:spPr/>
        <p:txBody>
          <a:bodyPr/>
          <a:lstStyle/>
          <a:p>
            <a:fld id="{08DC7D56-D2BA-4F9D-B496-F5ECE65E7463}" type="slidenum">
              <a:rPr lang="en-GB" smtClean="0"/>
              <a:t>‹#›</a:t>
            </a:fld>
            <a:endParaRPr lang="en-GB"/>
          </a:p>
        </p:txBody>
      </p:sp>
    </p:spTree>
    <p:extLst>
      <p:ext uri="{BB962C8B-B14F-4D97-AF65-F5344CB8AC3E}">
        <p14:creationId xmlns:p14="http://schemas.microsoft.com/office/powerpoint/2010/main" val="18777973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8B361-D5DC-4C77-8D93-67A37B24928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CC0C526-E021-4133-B167-E67D1A5DB6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CB1B6F-AC82-41C8-80A9-3340629DFA5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CDEB2A2-B07C-49E4-83FE-9125041BEC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11B228-4043-4C03-BD74-8333365EFB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33DF654-068F-401B-91CE-86D8F84D5185}"/>
              </a:ext>
            </a:extLst>
          </p:cNvPr>
          <p:cNvSpPr>
            <a:spLocks noGrp="1"/>
          </p:cNvSpPr>
          <p:nvPr>
            <p:ph type="dt" sz="half" idx="10"/>
          </p:nvPr>
        </p:nvSpPr>
        <p:spPr/>
        <p:txBody>
          <a:bodyPr/>
          <a:lstStyle/>
          <a:p>
            <a:fld id="{61A515CB-55CA-48A4-B752-E51D2A8C5984}" type="datetimeFigureOut">
              <a:rPr lang="en-GB" smtClean="0"/>
              <a:t>15/07/2022</a:t>
            </a:fld>
            <a:endParaRPr lang="en-GB"/>
          </a:p>
        </p:txBody>
      </p:sp>
      <p:sp>
        <p:nvSpPr>
          <p:cNvPr id="8" name="Footer Placeholder 7">
            <a:extLst>
              <a:ext uri="{FF2B5EF4-FFF2-40B4-BE49-F238E27FC236}">
                <a16:creationId xmlns:a16="http://schemas.microsoft.com/office/drawing/2014/main" id="{036A02BE-D734-435F-96F6-346EF366A1D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4965976-374C-48A9-B1DA-19E47FC06572}"/>
              </a:ext>
            </a:extLst>
          </p:cNvPr>
          <p:cNvSpPr>
            <a:spLocks noGrp="1"/>
          </p:cNvSpPr>
          <p:nvPr>
            <p:ph type="sldNum" sz="quarter" idx="12"/>
          </p:nvPr>
        </p:nvSpPr>
        <p:spPr/>
        <p:txBody>
          <a:bodyPr/>
          <a:lstStyle/>
          <a:p>
            <a:fld id="{08DC7D56-D2BA-4F9D-B496-F5ECE65E7463}" type="slidenum">
              <a:rPr lang="en-GB" smtClean="0"/>
              <a:t>‹#›</a:t>
            </a:fld>
            <a:endParaRPr lang="en-GB"/>
          </a:p>
        </p:txBody>
      </p:sp>
    </p:spTree>
    <p:extLst>
      <p:ext uri="{BB962C8B-B14F-4D97-AF65-F5344CB8AC3E}">
        <p14:creationId xmlns:p14="http://schemas.microsoft.com/office/powerpoint/2010/main" val="88597618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C6760-DBE7-4A34-996D-45EB9079F0F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6E71E7C-8DB0-4DBC-8BCB-265B41F28CCB}"/>
              </a:ext>
            </a:extLst>
          </p:cNvPr>
          <p:cNvSpPr>
            <a:spLocks noGrp="1"/>
          </p:cNvSpPr>
          <p:nvPr>
            <p:ph type="dt" sz="half" idx="10"/>
          </p:nvPr>
        </p:nvSpPr>
        <p:spPr/>
        <p:txBody>
          <a:bodyPr/>
          <a:lstStyle/>
          <a:p>
            <a:fld id="{61A515CB-55CA-48A4-B752-E51D2A8C5984}" type="datetimeFigureOut">
              <a:rPr lang="en-GB" smtClean="0"/>
              <a:t>15/07/2022</a:t>
            </a:fld>
            <a:endParaRPr lang="en-GB"/>
          </a:p>
        </p:txBody>
      </p:sp>
      <p:sp>
        <p:nvSpPr>
          <p:cNvPr id="4" name="Footer Placeholder 3">
            <a:extLst>
              <a:ext uri="{FF2B5EF4-FFF2-40B4-BE49-F238E27FC236}">
                <a16:creationId xmlns:a16="http://schemas.microsoft.com/office/drawing/2014/main" id="{0AE108F5-C46F-491D-ABF5-AC69D71DD17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EF8488A-1C7D-4280-A835-D0DC9771A22D}"/>
              </a:ext>
            </a:extLst>
          </p:cNvPr>
          <p:cNvSpPr>
            <a:spLocks noGrp="1"/>
          </p:cNvSpPr>
          <p:nvPr>
            <p:ph type="sldNum" sz="quarter" idx="12"/>
          </p:nvPr>
        </p:nvSpPr>
        <p:spPr/>
        <p:txBody>
          <a:bodyPr/>
          <a:lstStyle/>
          <a:p>
            <a:fld id="{08DC7D56-D2BA-4F9D-B496-F5ECE65E7463}" type="slidenum">
              <a:rPr lang="en-GB" smtClean="0"/>
              <a:t>‹#›</a:t>
            </a:fld>
            <a:endParaRPr lang="en-GB"/>
          </a:p>
        </p:txBody>
      </p:sp>
    </p:spTree>
    <p:extLst>
      <p:ext uri="{BB962C8B-B14F-4D97-AF65-F5344CB8AC3E}">
        <p14:creationId xmlns:p14="http://schemas.microsoft.com/office/powerpoint/2010/main" val="247427137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04B46C-A0F5-4D70-9CB0-72EFD09FCE39}"/>
              </a:ext>
            </a:extLst>
          </p:cNvPr>
          <p:cNvSpPr>
            <a:spLocks noGrp="1"/>
          </p:cNvSpPr>
          <p:nvPr>
            <p:ph type="dt" sz="half" idx="10"/>
          </p:nvPr>
        </p:nvSpPr>
        <p:spPr/>
        <p:txBody>
          <a:bodyPr/>
          <a:lstStyle/>
          <a:p>
            <a:fld id="{61A515CB-55CA-48A4-B752-E51D2A8C5984}" type="datetimeFigureOut">
              <a:rPr lang="en-GB" smtClean="0"/>
              <a:t>15/07/2022</a:t>
            </a:fld>
            <a:endParaRPr lang="en-GB"/>
          </a:p>
        </p:txBody>
      </p:sp>
      <p:sp>
        <p:nvSpPr>
          <p:cNvPr id="3" name="Footer Placeholder 2">
            <a:extLst>
              <a:ext uri="{FF2B5EF4-FFF2-40B4-BE49-F238E27FC236}">
                <a16:creationId xmlns:a16="http://schemas.microsoft.com/office/drawing/2014/main" id="{ABE05423-C074-4700-B599-2D593128D4E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19DD074-9AAC-4296-8F4D-16C58382D4EF}"/>
              </a:ext>
            </a:extLst>
          </p:cNvPr>
          <p:cNvSpPr>
            <a:spLocks noGrp="1"/>
          </p:cNvSpPr>
          <p:nvPr>
            <p:ph type="sldNum" sz="quarter" idx="12"/>
          </p:nvPr>
        </p:nvSpPr>
        <p:spPr/>
        <p:txBody>
          <a:bodyPr/>
          <a:lstStyle/>
          <a:p>
            <a:fld id="{08DC7D56-D2BA-4F9D-B496-F5ECE65E7463}" type="slidenum">
              <a:rPr lang="en-GB" smtClean="0"/>
              <a:t>‹#›</a:t>
            </a:fld>
            <a:endParaRPr lang="en-GB"/>
          </a:p>
        </p:txBody>
      </p:sp>
    </p:spTree>
    <p:extLst>
      <p:ext uri="{BB962C8B-B14F-4D97-AF65-F5344CB8AC3E}">
        <p14:creationId xmlns:p14="http://schemas.microsoft.com/office/powerpoint/2010/main" val="9476833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BF2F9-56A2-42E6-88ED-A9A3259E41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4DD7026-83FE-43E8-B0D1-C1BB93D9EC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FEBA54D-49B7-4B28-A19F-70C4C26F54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A99CE7-715B-4BB8-B325-4D6193347074}"/>
              </a:ext>
            </a:extLst>
          </p:cNvPr>
          <p:cNvSpPr>
            <a:spLocks noGrp="1"/>
          </p:cNvSpPr>
          <p:nvPr>
            <p:ph type="dt" sz="half" idx="10"/>
          </p:nvPr>
        </p:nvSpPr>
        <p:spPr/>
        <p:txBody>
          <a:bodyPr/>
          <a:lstStyle/>
          <a:p>
            <a:fld id="{61A515CB-55CA-48A4-B752-E51D2A8C5984}" type="datetimeFigureOut">
              <a:rPr lang="en-GB" smtClean="0"/>
              <a:t>15/07/2022</a:t>
            </a:fld>
            <a:endParaRPr lang="en-GB"/>
          </a:p>
        </p:txBody>
      </p:sp>
      <p:sp>
        <p:nvSpPr>
          <p:cNvPr id="6" name="Footer Placeholder 5">
            <a:extLst>
              <a:ext uri="{FF2B5EF4-FFF2-40B4-BE49-F238E27FC236}">
                <a16:creationId xmlns:a16="http://schemas.microsoft.com/office/drawing/2014/main" id="{8628B16E-1CD9-4943-86D3-54BF6D6705E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BF48EBD-D85F-4061-B1D1-EA1746941700}"/>
              </a:ext>
            </a:extLst>
          </p:cNvPr>
          <p:cNvSpPr>
            <a:spLocks noGrp="1"/>
          </p:cNvSpPr>
          <p:nvPr>
            <p:ph type="sldNum" sz="quarter" idx="12"/>
          </p:nvPr>
        </p:nvSpPr>
        <p:spPr/>
        <p:txBody>
          <a:bodyPr/>
          <a:lstStyle/>
          <a:p>
            <a:fld id="{08DC7D56-D2BA-4F9D-B496-F5ECE65E7463}" type="slidenum">
              <a:rPr lang="en-GB" smtClean="0"/>
              <a:t>‹#›</a:t>
            </a:fld>
            <a:endParaRPr lang="en-GB"/>
          </a:p>
        </p:txBody>
      </p:sp>
    </p:spTree>
    <p:extLst>
      <p:ext uri="{BB962C8B-B14F-4D97-AF65-F5344CB8AC3E}">
        <p14:creationId xmlns:p14="http://schemas.microsoft.com/office/powerpoint/2010/main" val="419708250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DB780-1FA3-4487-9AD0-AD05C81819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3AB9530-4E19-4789-911B-18ECBEA979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20719C0-D8B5-4ADC-8240-E2F405E4AE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2D7066-F53A-4D0C-8541-65B18191A4C4}"/>
              </a:ext>
            </a:extLst>
          </p:cNvPr>
          <p:cNvSpPr>
            <a:spLocks noGrp="1"/>
          </p:cNvSpPr>
          <p:nvPr>
            <p:ph type="dt" sz="half" idx="10"/>
          </p:nvPr>
        </p:nvSpPr>
        <p:spPr/>
        <p:txBody>
          <a:bodyPr/>
          <a:lstStyle/>
          <a:p>
            <a:fld id="{61A515CB-55CA-48A4-B752-E51D2A8C5984}" type="datetimeFigureOut">
              <a:rPr lang="en-GB" smtClean="0"/>
              <a:t>15/07/2022</a:t>
            </a:fld>
            <a:endParaRPr lang="en-GB"/>
          </a:p>
        </p:txBody>
      </p:sp>
      <p:sp>
        <p:nvSpPr>
          <p:cNvPr id="6" name="Footer Placeholder 5">
            <a:extLst>
              <a:ext uri="{FF2B5EF4-FFF2-40B4-BE49-F238E27FC236}">
                <a16:creationId xmlns:a16="http://schemas.microsoft.com/office/drawing/2014/main" id="{36225670-CE5C-4A04-8639-FF04C6031CC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3E0BD8-3D91-4371-8815-2BA74F0DCB2B}"/>
              </a:ext>
            </a:extLst>
          </p:cNvPr>
          <p:cNvSpPr>
            <a:spLocks noGrp="1"/>
          </p:cNvSpPr>
          <p:nvPr>
            <p:ph type="sldNum" sz="quarter" idx="12"/>
          </p:nvPr>
        </p:nvSpPr>
        <p:spPr/>
        <p:txBody>
          <a:bodyPr/>
          <a:lstStyle/>
          <a:p>
            <a:fld id="{08DC7D56-D2BA-4F9D-B496-F5ECE65E7463}" type="slidenum">
              <a:rPr lang="en-GB" smtClean="0"/>
              <a:t>‹#›</a:t>
            </a:fld>
            <a:endParaRPr lang="en-GB"/>
          </a:p>
        </p:txBody>
      </p:sp>
    </p:spTree>
    <p:extLst>
      <p:ext uri="{BB962C8B-B14F-4D97-AF65-F5344CB8AC3E}">
        <p14:creationId xmlns:p14="http://schemas.microsoft.com/office/powerpoint/2010/main" val="316071370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66591-E982-4252-9F3A-D873A97F08B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11E0377-FF12-4A92-B09B-971740BA91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FB28481-CEB9-4D49-9E9D-34DF4B636056}"/>
              </a:ext>
            </a:extLst>
          </p:cNvPr>
          <p:cNvSpPr>
            <a:spLocks noGrp="1"/>
          </p:cNvSpPr>
          <p:nvPr>
            <p:ph type="dt" sz="half" idx="10"/>
          </p:nvPr>
        </p:nvSpPr>
        <p:spPr/>
        <p:txBody>
          <a:bodyPr/>
          <a:lstStyle/>
          <a:p>
            <a:fld id="{61A515CB-55CA-48A4-B752-E51D2A8C5984}" type="datetimeFigureOut">
              <a:rPr lang="en-GB" smtClean="0"/>
              <a:t>15/07/2022</a:t>
            </a:fld>
            <a:endParaRPr lang="en-GB"/>
          </a:p>
        </p:txBody>
      </p:sp>
      <p:sp>
        <p:nvSpPr>
          <p:cNvPr id="5" name="Footer Placeholder 4">
            <a:extLst>
              <a:ext uri="{FF2B5EF4-FFF2-40B4-BE49-F238E27FC236}">
                <a16:creationId xmlns:a16="http://schemas.microsoft.com/office/drawing/2014/main" id="{EF842CD0-55D8-4E80-A888-221A160793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4CF42F-191C-4F6F-A638-55873C5D3734}"/>
              </a:ext>
            </a:extLst>
          </p:cNvPr>
          <p:cNvSpPr>
            <a:spLocks noGrp="1"/>
          </p:cNvSpPr>
          <p:nvPr>
            <p:ph type="sldNum" sz="quarter" idx="12"/>
          </p:nvPr>
        </p:nvSpPr>
        <p:spPr/>
        <p:txBody>
          <a:bodyPr/>
          <a:lstStyle/>
          <a:p>
            <a:fld id="{08DC7D56-D2BA-4F9D-B496-F5ECE65E7463}" type="slidenum">
              <a:rPr lang="en-GB" smtClean="0"/>
              <a:t>‹#›</a:t>
            </a:fld>
            <a:endParaRPr lang="en-GB"/>
          </a:p>
        </p:txBody>
      </p:sp>
    </p:spTree>
    <p:extLst>
      <p:ext uri="{BB962C8B-B14F-4D97-AF65-F5344CB8AC3E}">
        <p14:creationId xmlns:p14="http://schemas.microsoft.com/office/powerpoint/2010/main" val="176643079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260859-CFD9-4069-B88A-648AAC22A2E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04E3032-A24B-46C5-80FA-46B18C4B3D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28FC62-D947-455E-AAAC-D093C7C402CE}"/>
              </a:ext>
            </a:extLst>
          </p:cNvPr>
          <p:cNvSpPr>
            <a:spLocks noGrp="1"/>
          </p:cNvSpPr>
          <p:nvPr>
            <p:ph type="dt" sz="half" idx="10"/>
          </p:nvPr>
        </p:nvSpPr>
        <p:spPr/>
        <p:txBody>
          <a:bodyPr/>
          <a:lstStyle/>
          <a:p>
            <a:fld id="{61A515CB-55CA-48A4-B752-E51D2A8C5984}" type="datetimeFigureOut">
              <a:rPr lang="en-GB" smtClean="0"/>
              <a:t>15/07/2022</a:t>
            </a:fld>
            <a:endParaRPr lang="en-GB"/>
          </a:p>
        </p:txBody>
      </p:sp>
      <p:sp>
        <p:nvSpPr>
          <p:cNvPr id="5" name="Footer Placeholder 4">
            <a:extLst>
              <a:ext uri="{FF2B5EF4-FFF2-40B4-BE49-F238E27FC236}">
                <a16:creationId xmlns:a16="http://schemas.microsoft.com/office/drawing/2014/main" id="{0F63690D-AC41-4523-B2F2-F304BB1D36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7E0990-2AFF-4F8C-9B13-5324F0FB99C5}"/>
              </a:ext>
            </a:extLst>
          </p:cNvPr>
          <p:cNvSpPr>
            <a:spLocks noGrp="1"/>
          </p:cNvSpPr>
          <p:nvPr>
            <p:ph type="sldNum" sz="quarter" idx="12"/>
          </p:nvPr>
        </p:nvSpPr>
        <p:spPr/>
        <p:txBody>
          <a:bodyPr/>
          <a:lstStyle/>
          <a:p>
            <a:fld id="{08DC7D56-D2BA-4F9D-B496-F5ECE65E7463}" type="slidenum">
              <a:rPr lang="en-GB" smtClean="0"/>
              <a:t>‹#›</a:t>
            </a:fld>
            <a:endParaRPr lang="en-GB"/>
          </a:p>
        </p:txBody>
      </p:sp>
    </p:spTree>
    <p:extLst>
      <p:ext uri="{BB962C8B-B14F-4D97-AF65-F5344CB8AC3E}">
        <p14:creationId xmlns:p14="http://schemas.microsoft.com/office/powerpoint/2010/main" val="12978199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1066800"/>
          </a:xfrm>
          <a:prstGeom prst="rect">
            <a:avLst/>
          </a:prstGeom>
        </p:spPr>
        <p:txBody>
          <a:bodyPr/>
          <a:lstStyle>
            <a:lvl1pPr marL="0" marR="0" indent="0" algn="l" defTabSz="914411" rtl="0" eaLnBrk="1" fontAlgn="base" latinLnBrk="0" hangingPunct="1">
              <a:lnSpc>
                <a:spcPct val="100000"/>
              </a:lnSpc>
              <a:spcBef>
                <a:spcPct val="0"/>
              </a:spcBef>
              <a:spcAft>
                <a:spcPct val="0"/>
              </a:spcAft>
              <a:tabLst/>
              <a:defRPr sz="3600">
                <a:solidFill>
                  <a:srgbClr val="682622"/>
                </a:solidFill>
              </a:defRPr>
            </a:lvl1pPr>
          </a:lstStyle>
          <a:p>
            <a:pPr lvl="0"/>
            <a:r>
              <a:rPr lang="en-US" noProof="0"/>
              <a:t>Click to edit Master title style</a:t>
            </a:r>
          </a:p>
        </p:txBody>
      </p:sp>
      <p:sp>
        <p:nvSpPr>
          <p:cNvPr id="10" name="Content Placeholder 9"/>
          <p:cNvSpPr>
            <a:spLocks noGrp="1"/>
          </p:cNvSpPr>
          <p:nvPr>
            <p:ph sz="quarter" idx="10"/>
          </p:nvPr>
        </p:nvSpPr>
        <p:spPr>
          <a:xfrm>
            <a:off x="609600" y="1676400"/>
            <a:ext cx="10972800" cy="4572000"/>
          </a:xfrm>
          <a:prstGeom prst="rect">
            <a:avLst/>
          </a:prstGeom>
        </p:spPr>
        <p:txBody>
          <a:bodyPr/>
          <a:lstStyle>
            <a:lvl1pPr marL="0" indent="0">
              <a:lnSpc>
                <a:spcPct val="100000"/>
              </a:lnSpc>
              <a:spcBef>
                <a:spcPts val="0"/>
              </a:spcBef>
              <a:spcAft>
                <a:spcPts val="0"/>
              </a:spcAft>
              <a:buNone/>
              <a:defRPr sz="3000"/>
            </a:lvl1pPr>
            <a:lvl2pPr marL="742960" indent="-285753">
              <a:lnSpc>
                <a:spcPct val="100000"/>
              </a:lnSpc>
              <a:spcBef>
                <a:spcPts val="0"/>
              </a:spcBef>
              <a:spcAft>
                <a:spcPts val="0"/>
              </a:spcAft>
              <a:buFont typeface="Wingdings" pitchFamily="2" charset="2"/>
              <a:buChar char="q"/>
              <a:defRPr sz="2600"/>
            </a:lvl2pPr>
            <a:lvl3pPr>
              <a:lnSpc>
                <a:spcPct val="100000"/>
              </a:lnSpc>
              <a:spcBef>
                <a:spcPts val="0"/>
              </a:spcBef>
              <a:spcAft>
                <a:spcPts val="0"/>
              </a:spcAft>
              <a:defRPr sz="2200"/>
            </a:lvl3pPr>
            <a:lvl4pPr>
              <a:lnSpc>
                <a:spcPct val="100000"/>
              </a:lnSpc>
              <a:spcBef>
                <a:spcPts val="0"/>
              </a:spcBef>
              <a:spcAft>
                <a:spcPts val="0"/>
              </a:spcAft>
              <a:defRPr/>
            </a:lvl4pPr>
            <a:lvl5pPr>
              <a:lnSpc>
                <a:spcPct val="100000"/>
              </a:lnSpc>
              <a:spcBef>
                <a:spcPts val="0"/>
              </a:spcBef>
              <a:spcAft>
                <a:spcPts val="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D9B06B0D-7153-6B4E-9868-BA7A83CC2C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66868" y="6126838"/>
            <a:ext cx="1109672" cy="539750"/>
          </a:xfrm>
          <a:prstGeom prst="rect">
            <a:avLst/>
          </a:prstGeom>
        </p:spPr>
      </p:pic>
    </p:spTree>
    <p:extLst>
      <p:ext uri="{BB962C8B-B14F-4D97-AF65-F5344CB8AC3E}">
        <p14:creationId xmlns:p14="http://schemas.microsoft.com/office/powerpoint/2010/main" val="292347921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FREEFORM layout logo on right">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82CB052-5B31-D543-9ADA-7FAAFC65B78F}"/>
              </a:ext>
            </a:extLst>
          </p:cNvPr>
          <p:cNvSpPr txBox="1"/>
          <p:nvPr userDrawn="1"/>
        </p:nvSpPr>
        <p:spPr>
          <a:xfrm>
            <a:off x="11391723"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a:solidFill>
                <a:srgbClr val="762123"/>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C50384C1-EF9F-45B1-B7DB-13A43E06AF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94114" y="6105593"/>
            <a:ext cx="1159840" cy="539750"/>
          </a:xfrm>
          <a:prstGeom prst="rect">
            <a:avLst/>
          </a:prstGeom>
        </p:spPr>
      </p:pic>
    </p:spTree>
    <p:extLst>
      <p:ext uri="{BB962C8B-B14F-4D97-AF65-F5344CB8AC3E}">
        <p14:creationId xmlns:p14="http://schemas.microsoft.com/office/powerpoint/2010/main" val="36791061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FREEFORM with color line at bottom">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82CB052-5B31-D543-9ADA-7FAAFC65B78F}"/>
              </a:ext>
            </a:extLst>
          </p:cNvPr>
          <p:cNvSpPr txBox="1"/>
          <p:nvPr userDrawn="1"/>
        </p:nvSpPr>
        <p:spPr>
          <a:xfrm>
            <a:off x="11391723" y="126023"/>
            <a:ext cx="642212" cy="276999"/>
          </a:xfrm>
          <a:prstGeom prst="rect">
            <a:avLst/>
          </a:prstGeom>
          <a:noFill/>
        </p:spPr>
        <p:txBody>
          <a:bodyPr wrap="square" rtlCol="0">
            <a:spAutoFit/>
          </a:bodyPr>
          <a:lstStyle/>
          <a:p>
            <a:pPr algn="r"/>
            <a:fld id="{9EC90DB4-0EF6-4763-8A24-99CFAA713A3B}" type="slidenum">
              <a:rPr lang="en-GB" sz="1200" b="0" smtClean="0">
                <a:solidFill>
                  <a:srgbClr val="762123"/>
                </a:solidFill>
                <a:latin typeface="Calibri" panose="020F0502020204030204" pitchFamily="34" charset="0"/>
                <a:cs typeface="Calibri" panose="020F0502020204030204" pitchFamily="34" charset="0"/>
              </a:rPr>
              <a:pPr algn="r"/>
              <a:t>‹#›</a:t>
            </a:fld>
            <a:endParaRPr lang="en-GB" sz="1200" b="0">
              <a:solidFill>
                <a:srgbClr val="762123"/>
              </a:solidFill>
              <a:latin typeface="Calibri" panose="020F0502020204030204" pitchFamily="34" charset="0"/>
              <a:cs typeface="Calibri" panose="020F0502020204030204" pitchFamily="34" charset="0"/>
            </a:endParaRPr>
          </a:p>
        </p:txBody>
      </p:sp>
      <p:grpSp>
        <p:nvGrpSpPr>
          <p:cNvPr id="15" name="Group 14">
            <a:extLst>
              <a:ext uri="{FF2B5EF4-FFF2-40B4-BE49-F238E27FC236}">
                <a16:creationId xmlns:a16="http://schemas.microsoft.com/office/drawing/2014/main" id="{8D75FDEF-82D0-4CF0-950F-647865FB8108}"/>
              </a:ext>
            </a:extLst>
          </p:cNvPr>
          <p:cNvGrpSpPr/>
          <p:nvPr userDrawn="1"/>
        </p:nvGrpSpPr>
        <p:grpSpPr>
          <a:xfrm>
            <a:off x="0" y="6813551"/>
            <a:ext cx="12192000" cy="50800"/>
            <a:chOff x="0" y="6813551"/>
            <a:chExt cx="12192000" cy="50800"/>
          </a:xfrm>
        </p:grpSpPr>
        <p:sp>
          <p:nvSpPr>
            <p:cNvPr id="16" name="Rectangle 15">
              <a:extLst>
                <a:ext uri="{FF2B5EF4-FFF2-40B4-BE49-F238E27FC236}">
                  <a16:creationId xmlns:a16="http://schemas.microsoft.com/office/drawing/2014/main" id="{8A16EE8B-0F7C-4EB3-BA32-4AD8D7731328}"/>
                </a:ext>
              </a:extLst>
            </p:cNvPr>
            <p:cNvSpPr/>
            <p:nvPr userDrawn="1"/>
          </p:nvSpPr>
          <p:spPr>
            <a:xfrm rot="5400000">
              <a:off x="9545005" y="5954554"/>
              <a:ext cx="50800" cy="1768793"/>
            </a:xfrm>
            <a:prstGeom prst="rect">
              <a:avLst/>
            </a:prstGeom>
            <a:solidFill>
              <a:srgbClr val="C34628"/>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8A18F61-3505-425C-84CD-FF598CE7F687}"/>
                </a:ext>
              </a:extLst>
            </p:cNvPr>
            <p:cNvSpPr/>
            <p:nvPr userDrawn="1"/>
          </p:nvSpPr>
          <p:spPr>
            <a:xfrm rot="5400000">
              <a:off x="11282204" y="5954554"/>
              <a:ext cx="50800" cy="1768793"/>
            </a:xfrm>
            <a:prstGeom prst="rect">
              <a:avLst/>
            </a:prstGeom>
            <a:solidFill>
              <a:srgbClr val="712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1AEE0F5-80B7-410B-8AE3-694EC74E3421}"/>
                </a:ext>
              </a:extLst>
            </p:cNvPr>
            <p:cNvSpPr/>
            <p:nvPr userDrawn="1"/>
          </p:nvSpPr>
          <p:spPr>
            <a:xfrm rot="5400000">
              <a:off x="7807803" y="5954554"/>
              <a:ext cx="50800" cy="1768793"/>
            </a:xfrm>
            <a:prstGeom prst="rect">
              <a:avLst/>
            </a:prstGeom>
            <a:solidFill>
              <a:srgbClr val="FF9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A8F298F-5904-4E90-9AE4-6AA7F8C966E2}"/>
                </a:ext>
              </a:extLst>
            </p:cNvPr>
            <p:cNvSpPr/>
            <p:nvPr userDrawn="1"/>
          </p:nvSpPr>
          <p:spPr>
            <a:xfrm rot="5400000">
              <a:off x="6070601" y="5954554"/>
              <a:ext cx="50800" cy="1768793"/>
            </a:xfrm>
            <a:prstGeom prst="rect">
              <a:avLst/>
            </a:prstGeom>
            <a:solidFill>
              <a:srgbClr val="404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35D29A5-79D7-4009-9F31-DE14E632B82A}"/>
                </a:ext>
              </a:extLst>
            </p:cNvPr>
            <p:cNvSpPr/>
            <p:nvPr userDrawn="1"/>
          </p:nvSpPr>
          <p:spPr>
            <a:xfrm rot="5400000">
              <a:off x="4333400" y="5954554"/>
              <a:ext cx="50800" cy="1768793"/>
            </a:xfrm>
            <a:prstGeom prst="rect">
              <a:avLst/>
            </a:prstGeom>
            <a:solidFill>
              <a:srgbClr val="7C9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6A520A8-1757-47E8-BF1E-F1C22B512A24}"/>
                </a:ext>
              </a:extLst>
            </p:cNvPr>
            <p:cNvSpPr/>
            <p:nvPr userDrawn="1"/>
          </p:nvSpPr>
          <p:spPr>
            <a:xfrm rot="5400000">
              <a:off x="2596198" y="5954554"/>
              <a:ext cx="50800" cy="1768793"/>
            </a:xfrm>
            <a:prstGeom prst="rect">
              <a:avLst/>
            </a:prstGeom>
            <a:solidFill>
              <a:srgbClr val="535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EADDCA5-2E36-467D-806C-07491FEE20CB}"/>
                </a:ext>
              </a:extLst>
            </p:cNvPr>
            <p:cNvSpPr/>
            <p:nvPr userDrawn="1"/>
          </p:nvSpPr>
          <p:spPr>
            <a:xfrm rot="5400000">
              <a:off x="858997" y="5954554"/>
              <a:ext cx="50800" cy="1768793"/>
            </a:xfrm>
            <a:prstGeom prst="rect">
              <a:avLst/>
            </a:prstGeom>
            <a:solidFill>
              <a:srgbClr val="A3A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a:extLst>
              <a:ext uri="{FF2B5EF4-FFF2-40B4-BE49-F238E27FC236}">
                <a16:creationId xmlns:a16="http://schemas.microsoft.com/office/drawing/2014/main" id="{301784BF-9CB4-4204-8FD4-95D25EB8536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94114" y="6105593"/>
            <a:ext cx="1159840" cy="539750"/>
          </a:xfrm>
          <a:prstGeom prst="rect">
            <a:avLst/>
          </a:prstGeom>
        </p:spPr>
      </p:pic>
    </p:spTree>
    <p:extLst>
      <p:ext uri="{BB962C8B-B14F-4D97-AF65-F5344CB8AC3E}">
        <p14:creationId xmlns:p14="http://schemas.microsoft.com/office/powerpoint/2010/main" val="412929151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3500438"/>
          </a:xfrm>
          <a:prstGeom prst="rect">
            <a:avLst/>
          </a:prstGeom>
          <a:solidFill>
            <a:srgbClr val="682622"/>
          </a:soli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dirty="0">
              <a:solidFill>
                <a:prstClr val="white"/>
              </a:solidFill>
            </a:endParaRPr>
          </a:p>
        </p:txBody>
      </p:sp>
      <p:sp>
        <p:nvSpPr>
          <p:cNvPr id="4" name="Text Placeholder 3"/>
          <p:cNvSpPr>
            <a:spLocks noGrp="1"/>
          </p:cNvSpPr>
          <p:nvPr>
            <p:ph type="body" sz="quarter" idx="10" hasCustomPrompt="1"/>
          </p:nvPr>
        </p:nvSpPr>
        <p:spPr>
          <a:xfrm>
            <a:off x="812800" y="76203"/>
            <a:ext cx="10871200" cy="1445419"/>
          </a:xfrm>
          <a:prstGeom prst="rect">
            <a:avLst/>
          </a:prstGeom>
        </p:spPr>
        <p:txBody>
          <a:bodyPr/>
          <a:lstStyle>
            <a:lvl1pPr marL="0" indent="0" algn="ctr" eaLnBrk="1" hangingPunct="1">
              <a:lnSpc>
                <a:spcPts val="3200"/>
              </a:lnSpc>
              <a:buNone/>
              <a:defRPr sz="3200">
                <a:solidFill>
                  <a:schemeClr val="bg1"/>
                </a:solidFill>
                <a:latin typeface="+mj-lt"/>
              </a:defRPr>
            </a:lvl1pPr>
          </a:lstStyle>
          <a:p>
            <a:pPr algn="ctr" eaLnBrk="1" hangingPunct="1">
              <a:lnSpc>
                <a:spcPts val="3200"/>
              </a:lnSpc>
            </a:pPr>
            <a:r>
              <a:rPr lang="en-US" sz="3000" dirty="0">
                <a:solidFill>
                  <a:srgbClr val="FFFFFF"/>
                </a:solidFill>
              </a:rPr>
              <a:t>Minimum 0f 30 point</a:t>
            </a:r>
            <a:br>
              <a:rPr lang="en-US" sz="3000" dirty="0">
                <a:solidFill>
                  <a:srgbClr val="FFFFFF"/>
                </a:solidFill>
              </a:rPr>
            </a:br>
            <a:r>
              <a:rPr lang="en-US" sz="3000" dirty="0">
                <a:solidFill>
                  <a:srgbClr val="FFFFFF"/>
                </a:solidFill>
              </a:rPr>
              <a:t> and maximum 3 lines title</a:t>
            </a:r>
            <a:br>
              <a:rPr lang="en-US" sz="3000" dirty="0">
                <a:solidFill>
                  <a:srgbClr val="FFFFFF"/>
                </a:solidFill>
              </a:rPr>
            </a:br>
            <a:r>
              <a:rPr lang="en-US" sz="3000" dirty="0">
                <a:solidFill>
                  <a:srgbClr val="FFFFFF"/>
                </a:solidFill>
              </a:rPr>
              <a:t>Remove or change the pictures</a:t>
            </a:r>
          </a:p>
        </p:txBody>
      </p:sp>
      <p:sp>
        <p:nvSpPr>
          <p:cNvPr id="6" name="Text Placeholder 5"/>
          <p:cNvSpPr>
            <a:spLocks noGrp="1"/>
          </p:cNvSpPr>
          <p:nvPr>
            <p:ph type="body" sz="quarter" idx="11" hasCustomPrompt="1"/>
          </p:nvPr>
        </p:nvSpPr>
        <p:spPr>
          <a:xfrm>
            <a:off x="1168400" y="1524003"/>
            <a:ext cx="10160000" cy="839787"/>
          </a:xfrm>
          <a:prstGeom prst="rect">
            <a:avLst/>
          </a:prstGeom>
        </p:spPr>
        <p:txBody>
          <a:bodyPr/>
          <a:lstStyle>
            <a:lvl1pPr marL="0" indent="0" algn="ctr">
              <a:buNone/>
              <a:defRPr sz="2200" i="1" baseline="0">
                <a:solidFill>
                  <a:schemeClr val="bg1"/>
                </a:solidFill>
              </a:defRPr>
            </a:lvl1pPr>
          </a:lstStyle>
          <a:p>
            <a:pPr lvl="0"/>
            <a:r>
              <a:rPr lang="en-US" dirty="0"/>
              <a:t>Authors minimum 18 points in italics</a:t>
            </a:r>
            <a:br>
              <a:rPr lang="en-US" dirty="0"/>
            </a:br>
            <a:r>
              <a:rPr lang="en-US" dirty="0"/>
              <a:t>with a maximum of two lines</a:t>
            </a:r>
          </a:p>
        </p:txBody>
      </p:sp>
      <p:sp>
        <p:nvSpPr>
          <p:cNvPr id="8" name="Text Placeholder 7"/>
          <p:cNvSpPr>
            <a:spLocks noGrp="1"/>
          </p:cNvSpPr>
          <p:nvPr>
            <p:ph type="body" sz="quarter" idx="12" hasCustomPrompt="1"/>
          </p:nvPr>
        </p:nvSpPr>
        <p:spPr>
          <a:xfrm>
            <a:off x="1168400" y="2438400"/>
            <a:ext cx="10160000" cy="985838"/>
          </a:xfrm>
          <a:prstGeom prst="rect">
            <a:avLst/>
          </a:prstGeom>
        </p:spPr>
        <p:txBody>
          <a:bodyPr/>
          <a:lstStyle>
            <a:lvl1pPr marL="0" indent="0" algn="ctr">
              <a:buNone/>
              <a:defRPr sz="2000" baseline="0">
                <a:solidFill>
                  <a:schemeClr val="bg1"/>
                </a:solidFill>
                <a:latin typeface="+mj-lt"/>
              </a:defRPr>
            </a:lvl1pPr>
          </a:lstStyle>
          <a:p>
            <a:pPr lvl="0"/>
            <a:r>
              <a:rPr lang="en-US" dirty="0"/>
              <a:t>Event</a:t>
            </a:r>
            <a:br>
              <a:rPr lang="en-US" dirty="0"/>
            </a:br>
            <a:r>
              <a:rPr lang="en-US" dirty="0"/>
              <a:t>Location </a:t>
            </a:r>
            <a:br>
              <a:rPr lang="en-US" dirty="0"/>
            </a:br>
            <a:r>
              <a:rPr lang="en-US" dirty="0"/>
              <a:t>Date</a:t>
            </a:r>
          </a:p>
        </p:txBody>
      </p:sp>
    </p:spTree>
    <p:extLst>
      <p:ext uri="{BB962C8B-B14F-4D97-AF65-F5344CB8AC3E}">
        <p14:creationId xmlns:p14="http://schemas.microsoft.com/office/powerpoint/2010/main" val="117822449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0"/>
            <a:ext cx="10972800" cy="1143000"/>
          </a:xfrm>
          <a:prstGeom prst="rect">
            <a:avLst/>
          </a:prstGeom>
        </p:spPr>
        <p:txBody>
          <a:bodyPr/>
          <a:lstStyle>
            <a:lvl1pPr marL="0" marR="0" indent="0" algn="l" defTabSz="914400" rtl="0" eaLnBrk="1" fontAlgn="base" latinLnBrk="0" hangingPunct="1">
              <a:lnSpc>
                <a:spcPct val="100000"/>
              </a:lnSpc>
              <a:spcBef>
                <a:spcPct val="0"/>
              </a:spcBef>
              <a:spcAft>
                <a:spcPct val="0"/>
              </a:spcAft>
              <a:tabLst/>
              <a:defRPr sz="3600">
                <a:solidFill>
                  <a:schemeClr val="bg1"/>
                </a:solidFill>
              </a:defRPr>
            </a:lvl1pPr>
          </a:lstStyle>
          <a:p>
            <a:pPr marL="0" marR="0" lvl="0" indent="0" defTabSz="914400" rtl="0" eaLnBrk="1" fontAlgn="base" latinLnBrk="0" hangingPunct="1">
              <a:lnSpc>
                <a:spcPct val="100000"/>
              </a:lnSpc>
              <a:spcBef>
                <a:spcPct val="0"/>
              </a:spcBef>
              <a:spcAft>
                <a:spcPct val="0"/>
              </a:spcAft>
              <a:tabLst/>
              <a:defRPr/>
            </a:pPr>
            <a:r>
              <a:rPr kumimoji="0" lang="en-US" sz="3600" b="0" i="0" u="none" strike="noStrike" kern="1200" cap="none" spc="0" normalizeH="0" baseline="0" noProof="0" dirty="0">
                <a:ln>
                  <a:noFill/>
                </a:ln>
                <a:solidFill>
                  <a:prstClr val="white"/>
                </a:solidFill>
                <a:effectLst/>
                <a:uLnTx/>
                <a:uFillTx/>
                <a:latin typeface="Calibri" pitchFamily="34" charset="0"/>
                <a:ea typeface="+mn-ea"/>
                <a:cs typeface="Arial" charset="0"/>
              </a:rPr>
              <a:t>Minimum 0f 30 point</a:t>
            </a:r>
            <a:br>
              <a:rPr kumimoji="0" lang="en-US" sz="3600" b="0" i="0" u="none" strike="noStrike" kern="1200" cap="none" spc="0" normalizeH="0" baseline="0" noProof="0" dirty="0">
                <a:ln>
                  <a:noFill/>
                </a:ln>
                <a:solidFill>
                  <a:prstClr val="white"/>
                </a:solidFill>
                <a:effectLst/>
                <a:uLnTx/>
                <a:uFillTx/>
                <a:latin typeface="Calibri" pitchFamily="34" charset="0"/>
                <a:ea typeface="+mn-ea"/>
                <a:cs typeface="Arial" charset="0"/>
              </a:rPr>
            </a:br>
            <a:r>
              <a:rPr kumimoji="0" lang="en-US" sz="3600" b="0" i="0" u="none" strike="noStrike" kern="1200" cap="none" spc="0" normalizeH="0" baseline="0" noProof="0" dirty="0">
                <a:ln>
                  <a:noFill/>
                </a:ln>
                <a:solidFill>
                  <a:prstClr val="white"/>
                </a:solidFill>
                <a:effectLst/>
                <a:uLnTx/>
                <a:uFillTx/>
                <a:latin typeface="Calibri" pitchFamily="34" charset="0"/>
                <a:ea typeface="+mn-ea"/>
                <a:cs typeface="Arial" charset="0"/>
              </a:rPr>
              <a:t>and maximum of 2 lines</a:t>
            </a:r>
            <a:endParaRPr kumimoji="0" lang="en-US" sz="3600" b="0" i="0" u="none" strike="noStrike" kern="1200" cap="none" spc="0" normalizeH="0" baseline="0" noProof="0" dirty="0">
              <a:ln>
                <a:noFill/>
              </a:ln>
              <a:solidFill>
                <a:srgbClr val="FFFFFF"/>
              </a:solidFill>
              <a:effectLst/>
              <a:uLnTx/>
              <a:uFillTx/>
              <a:latin typeface="Calibri" pitchFamily="34" charset="0"/>
              <a:ea typeface="+mn-ea"/>
              <a:cs typeface="Arial" charset="0"/>
            </a:endParaRPr>
          </a:p>
        </p:txBody>
      </p:sp>
      <p:sp>
        <p:nvSpPr>
          <p:cNvPr id="10" name="Content Placeholder 9"/>
          <p:cNvSpPr>
            <a:spLocks noGrp="1"/>
          </p:cNvSpPr>
          <p:nvPr>
            <p:ph sz="quarter" idx="10" hasCustomPrompt="1"/>
          </p:nvPr>
        </p:nvSpPr>
        <p:spPr>
          <a:xfrm>
            <a:off x="609600" y="1676400"/>
            <a:ext cx="10972800" cy="4572000"/>
          </a:xfrm>
          <a:prstGeom prst="rect">
            <a:avLst/>
          </a:prstGeom>
        </p:spPr>
        <p:txBody>
          <a:bodyPr/>
          <a:lstStyle>
            <a:lvl1pPr marL="0" indent="0">
              <a:lnSpc>
                <a:spcPct val="200000"/>
              </a:lnSpc>
              <a:spcBef>
                <a:spcPts val="0"/>
              </a:spcBef>
              <a:spcAft>
                <a:spcPts val="1200"/>
              </a:spcAft>
              <a:buNone/>
              <a:defRPr sz="3000"/>
            </a:lvl1pPr>
            <a:lvl2pPr marL="742950" indent="-285750">
              <a:lnSpc>
                <a:spcPct val="100000"/>
              </a:lnSpc>
              <a:buFont typeface="Wingdings" pitchFamily="2" charset="2"/>
              <a:buChar char="q"/>
              <a:defRPr sz="2600"/>
            </a:lvl2pPr>
            <a:lvl3pPr>
              <a:defRPr sz="2200"/>
            </a:lvl3pPr>
            <a:lvl4pPr>
              <a:defRPr/>
            </a:lvl4pPr>
          </a:lstStyle>
          <a:p>
            <a:pPr lvl="0"/>
            <a:r>
              <a:rPr lang="en-US" dirty="0"/>
              <a:t>Main point 6 point smaller than slide title</a:t>
            </a:r>
          </a:p>
          <a:p>
            <a:pPr lvl="1"/>
            <a:r>
              <a:rPr lang="en-US" dirty="0"/>
              <a:t>Bullet points 4 point less than main point</a:t>
            </a:r>
          </a:p>
          <a:p>
            <a:pPr lvl="1"/>
            <a:r>
              <a:rPr lang="en-US" dirty="0"/>
              <a:t>Font type is Calibri</a:t>
            </a:r>
          </a:p>
          <a:p>
            <a:pPr lvl="2"/>
            <a:r>
              <a:rPr lang="en-US" dirty="0"/>
              <a:t>It is advised in one slide maximum 6 bullets</a:t>
            </a:r>
          </a:p>
          <a:p>
            <a:pPr lvl="3"/>
            <a:r>
              <a:rPr lang="en-US" dirty="0"/>
              <a:t>We recommend you use images on slides</a:t>
            </a:r>
          </a:p>
          <a:p>
            <a:pPr lvl="3"/>
            <a:r>
              <a:rPr lang="en-US" dirty="0"/>
              <a:t>You can change partner logos on front page</a:t>
            </a:r>
          </a:p>
          <a:p>
            <a:pPr lvl="4"/>
            <a:r>
              <a:rPr lang="en-US" dirty="0"/>
              <a:t>You have to duplicate this slide for more inside pages</a:t>
            </a:r>
          </a:p>
        </p:txBody>
      </p:sp>
      <p:pic>
        <p:nvPicPr>
          <p:cNvPr id="4" name="Picture 3"/>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70552" y="6348737"/>
            <a:ext cx="484849" cy="433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9" descr="D:\Publications\LOGO's\ILRI-logo-small.jp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1602" y="6400800"/>
            <a:ext cx="49594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279820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Section Header/separator">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1981200" y="2209800"/>
            <a:ext cx="8229600" cy="3124200"/>
          </a:xfrm>
          <a:prstGeom prst="rect">
            <a:avLst/>
          </a:prstGeom>
        </p:spPr>
        <p:txBody>
          <a:bodyPr/>
          <a:lstStyle>
            <a:lvl1pPr marL="0" marR="0" indent="0" algn="ctr" defTabSz="914400" rtl="0" eaLnBrk="1" fontAlgn="base" latinLnBrk="0" hangingPunct="1">
              <a:lnSpc>
                <a:spcPct val="100000"/>
              </a:lnSpc>
              <a:spcBef>
                <a:spcPct val="0"/>
              </a:spcBef>
              <a:spcAft>
                <a:spcPct val="0"/>
              </a:spcAft>
              <a:buClrTx/>
              <a:buSzTx/>
              <a:buFontTx/>
              <a:buNone/>
              <a:tabLst/>
              <a:defRPr>
                <a:solidFill>
                  <a:srgbClr val="682622"/>
                </a:solidFill>
                <a:latin typeface="Calibri" pitchFamily="34" charset="0"/>
                <a:cs typeface="Calibri"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63323F"/>
                </a:solidFill>
                <a:effectLst/>
                <a:uLnTx/>
                <a:uFillTx/>
                <a:latin typeface="Calibri" pitchFamily="34" charset="0"/>
                <a:ea typeface="+mn-ea"/>
                <a:cs typeface="Arial" charset="0"/>
              </a:rPr>
              <a:t>Separator Page </a:t>
            </a:r>
            <a:br>
              <a:rPr kumimoji="0" lang="en-US" sz="3600" b="0" i="0" u="none" strike="noStrike" kern="1200" cap="none" spc="0" normalizeH="0" baseline="0" noProof="0" dirty="0">
                <a:ln>
                  <a:noFill/>
                </a:ln>
                <a:solidFill>
                  <a:srgbClr val="63323F"/>
                </a:solidFill>
                <a:effectLst/>
                <a:uLnTx/>
                <a:uFillTx/>
                <a:latin typeface="Calibri" pitchFamily="34" charset="0"/>
                <a:ea typeface="+mn-ea"/>
                <a:cs typeface="Arial" charset="0"/>
              </a:rPr>
            </a:br>
            <a:r>
              <a:rPr kumimoji="0" lang="en-US" sz="3600" b="0" i="0" u="none" strike="noStrike" kern="1200" cap="none" spc="0" normalizeH="0" baseline="0" noProof="0" dirty="0">
                <a:ln>
                  <a:noFill/>
                </a:ln>
                <a:solidFill>
                  <a:srgbClr val="63323F"/>
                </a:solidFill>
                <a:effectLst/>
                <a:uLnTx/>
                <a:uFillTx/>
                <a:latin typeface="Calibri" pitchFamily="34" charset="0"/>
                <a:ea typeface="+mn-ea"/>
                <a:cs typeface="Arial" charset="0"/>
              </a:rPr>
              <a:t>Minimum 0f 30 point </a:t>
            </a:r>
            <a:br>
              <a:rPr kumimoji="0" lang="en-US" sz="3600" b="0" i="0" u="none" strike="noStrike" kern="1200" cap="none" spc="0" normalizeH="0" baseline="0" noProof="0" dirty="0">
                <a:ln>
                  <a:noFill/>
                </a:ln>
                <a:solidFill>
                  <a:srgbClr val="63323F"/>
                </a:solidFill>
                <a:effectLst/>
                <a:uLnTx/>
                <a:uFillTx/>
                <a:latin typeface="Calibri" pitchFamily="34" charset="0"/>
                <a:ea typeface="+mn-ea"/>
                <a:cs typeface="Arial" charset="0"/>
              </a:rPr>
            </a:br>
            <a:r>
              <a:rPr kumimoji="0" lang="en-US" sz="3600" b="0" i="0" u="none" strike="noStrike" kern="1200" cap="none" spc="0" normalizeH="0" baseline="0" noProof="0" dirty="0">
                <a:ln>
                  <a:noFill/>
                </a:ln>
                <a:solidFill>
                  <a:srgbClr val="63323F"/>
                </a:solidFill>
                <a:effectLst/>
                <a:uLnTx/>
                <a:uFillTx/>
                <a:latin typeface="Calibri" pitchFamily="34" charset="0"/>
                <a:ea typeface="+mn-ea"/>
                <a:cs typeface="Arial" charset="0"/>
              </a:rPr>
              <a:t>and maximum of 2 lines</a:t>
            </a:r>
            <a:endParaRPr lang="en-US" dirty="0"/>
          </a:p>
        </p:txBody>
      </p:sp>
    </p:spTree>
    <p:extLst>
      <p:ext uri="{BB962C8B-B14F-4D97-AF65-F5344CB8AC3E}">
        <p14:creationId xmlns:p14="http://schemas.microsoft.com/office/powerpoint/2010/main" val="9387868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Graph/map page">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304800" y="228600"/>
            <a:ext cx="11480800" cy="838200"/>
          </a:xfrm>
          <a:prstGeom prst="rect">
            <a:avLst/>
          </a:prstGeom>
        </p:spPr>
        <p:txBody>
          <a:bodyPr/>
          <a:lstStyle>
            <a:lvl1pPr marL="0" marR="0" indent="0" algn="l" defTabSz="914400" rtl="0" eaLnBrk="1" fontAlgn="base" latinLnBrk="0" hangingPunct="1">
              <a:lnSpc>
                <a:spcPct val="100000"/>
              </a:lnSpc>
              <a:spcBef>
                <a:spcPct val="0"/>
              </a:spcBef>
              <a:spcAft>
                <a:spcPct val="0"/>
              </a:spcAft>
              <a:buClrTx/>
              <a:buSzTx/>
              <a:buFontTx/>
              <a:buNone/>
              <a:tabLst/>
              <a:defRPr baseline="0">
                <a:solidFill>
                  <a:schemeClr val="bg1"/>
                </a:solidFill>
                <a:latin typeface="Calibri" pitchFamily="34" charset="0"/>
                <a:cs typeface="Calibri"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pitchFamily="34" charset="0"/>
                <a:ea typeface="+mn-ea"/>
                <a:cs typeface="Arial" charset="0"/>
              </a:rPr>
              <a:t>Use map and figures as big as possible</a:t>
            </a:r>
            <a:endParaRPr kumimoji="0" lang="en-US" sz="3600" b="0" i="0" u="none" strike="noStrike" kern="1200" cap="none" spc="0" normalizeH="0" baseline="0" noProof="0" dirty="0">
              <a:ln>
                <a:noFill/>
              </a:ln>
              <a:solidFill>
                <a:srgbClr val="FFFFFF"/>
              </a:solidFill>
              <a:effectLst/>
              <a:uLnTx/>
              <a:uFillTx/>
              <a:latin typeface="Calibri" pitchFamily="34" charset="0"/>
              <a:ea typeface="+mn-ea"/>
              <a:cs typeface="Arial" charset="0"/>
            </a:endParaRPr>
          </a:p>
        </p:txBody>
      </p:sp>
      <p:pic>
        <p:nvPicPr>
          <p:cNvPr id="9" name="Picture 8"/>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70552" y="6348737"/>
            <a:ext cx="484849" cy="433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descr="D:\Publications\LOGO's\ILRI-logo-small.jp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1602" y="6400800"/>
            <a:ext cx="49594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3"/>
          <p:cNvSpPr>
            <a:spLocks noGrp="1"/>
          </p:cNvSpPr>
          <p:nvPr>
            <p:ph type="pic" sz="quarter" idx="12" hasCustomPrompt="1"/>
          </p:nvPr>
        </p:nvSpPr>
        <p:spPr>
          <a:xfrm>
            <a:off x="349252" y="1295400"/>
            <a:ext cx="11436349" cy="4953000"/>
          </a:xfrm>
          <a:prstGeom prst="rect">
            <a:avLst/>
          </a:prstGeom>
          <a:blipFill>
            <a:blip r:embed="rId4"/>
            <a:stretch>
              <a:fillRect/>
            </a:stretch>
          </a:blipFill>
        </p:spPr>
        <p:txBody>
          <a:bodyPr/>
          <a:lstStyle>
            <a:lvl1pPr>
              <a:defRPr/>
            </a:lvl1pPr>
          </a:lstStyle>
          <a:p>
            <a:r>
              <a:rPr lang="en-US" dirty="0"/>
              <a:t>Click on the icon to add map</a:t>
            </a:r>
          </a:p>
        </p:txBody>
      </p:sp>
    </p:spTree>
    <p:extLst>
      <p:ext uri="{BB962C8B-B14F-4D97-AF65-F5344CB8AC3E}">
        <p14:creationId xmlns:p14="http://schemas.microsoft.com/office/powerpoint/2010/main" val="289966877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7179733" y="1219200"/>
            <a:ext cx="5012267" cy="56388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a:lstStyle>
            <a:lvl1pPr>
              <a:defRPr>
                <a:solidFill>
                  <a:schemeClr val="bg1"/>
                </a:solidFill>
                <a:latin typeface="+mn-lt"/>
              </a:defRPr>
            </a:lvl1pPr>
          </a:lstStyle>
          <a:p>
            <a:r>
              <a:rPr lang="en-US" dirty="0"/>
              <a:t>Click icon to add picture</a:t>
            </a:r>
          </a:p>
        </p:txBody>
      </p:sp>
      <p:sp>
        <p:nvSpPr>
          <p:cNvPr id="4" name="Title 1"/>
          <p:cNvSpPr>
            <a:spLocks noGrp="1"/>
          </p:cNvSpPr>
          <p:nvPr>
            <p:ph type="title" hasCustomPrompt="1"/>
          </p:nvPr>
        </p:nvSpPr>
        <p:spPr>
          <a:xfrm>
            <a:off x="609600" y="0"/>
            <a:ext cx="10972800" cy="1143000"/>
          </a:xfrm>
          <a:prstGeom prst="rect">
            <a:avLst/>
          </a:prstGeom>
        </p:spPr>
        <p:txBody>
          <a:bodyPr/>
          <a:lstStyle>
            <a:lvl1pPr marL="0" marR="0" indent="0" algn="l" defTabSz="914400" rtl="0" eaLnBrk="1" fontAlgn="base" latinLnBrk="0" hangingPunct="1">
              <a:lnSpc>
                <a:spcPct val="100000"/>
              </a:lnSpc>
              <a:spcBef>
                <a:spcPct val="0"/>
              </a:spcBef>
              <a:spcAft>
                <a:spcPct val="0"/>
              </a:spcAft>
              <a:tabLst/>
              <a:defRPr sz="3600">
                <a:solidFill>
                  <a:schemeClr val="bg1"/>
                </a:solidFill>
              </a:defRPr>
            </a:lvl1pPr>
          </a:lstStyle>
          <a:p>
            <a:pPr marL="0" marR="0" lvl="0" indent="0" defTabSz="914400" rtl="0" eaLnBrk="1" fontAlgn="base" latinLnBrk="0" hangingPunct="1">
              <a:lnSpc>
                <a:spcPct val="100000"/>
              </a:lnSpc>
              <a:spcBef>
                <a:spcPct val="0"/>
              </a:spcBef>
              <a:spcAft>
                <a:spcPct val="0"/>
              </a:spcAft>
              <a:tabLst/>
              <a:defRPr/>
            </a:pPr>
            <a:r>
              <a:rPr kumimoji="0" lang="en-US" sz="3600" b="0" i="0" u="none" strike="noStrike" kern="1200" cap="none" spc="0" normalizeH="0" baseline="0" noProof="0" dirty="0">
                <a:ln>
                  <a:noFill/>
                </a:ln>
                <a:solidFill>
                  <a:prstClr val="white"/>
                </a:solidFill>
                <a:effectLst/>
                <a:uLnTx/>
                <a:uFillTx/>
                <a:latin typeface="Calibri" pitchFamily="34" charset="0"/>
                <a:ea typeface="+mn-ea"/>
                <a:cs typeface="Arial" charset="0"/>
              </a:rPr>
              <a:t>Minimum 0f 30 point</a:t>
            </a:r>
            <a:br>
              <a:rPr kumimoji="0" lang="en-US" sz="3600" b="0" i="0" u="none" strike="noStrike" kern="1200" cap="none" spc="0" normalizeH="0" baseline="0" noProof="0" dirty="0">
                <a:ln>
                  <a:noFill/>
                </a:ln>
                <a:solidFill>
                  <a:prstClr val="white"/>
                </a:solidFill>
                <a:effectLst/>
                <a:uLnTx/>
                <a:uFillTx/>
                <a:latin typeface="Calibri" pitchFamily="34" charset="0"/>
                <a:ea typeface="+mn-ea"/>
                <a:cs typeface="Arial" charset="0"/>
              </a:rPr>
            </a:br>
            <a:r>
              <a:rPr kumimoji="0" lang="en-US" sz="3600" b="0" i="0" u="none" strike="noStrike" kern="1200" cap="none" spc="0" normalizeH="0" baseline="0" noProof="0" dirty="0">
                <a:ln>
                  <a:noFill/>
                </a:ln>
                <a:solidFill>
                  <a:prstClr val="white"/>
                </a:solidFill>
                <a:effectLst/>
                <a:uLnTx/>
                <a:uFillTx/>
                <a:latin typeface="Calibri" pitchFamily="34" charset="0"/>
                <a:ea typeface="+mn-ea"/>
                <a:cs typeface="Arial" charset="0"/>
              </a:rPr>
              <a:t>and maximum of 2 lines</a:t>
            </a:r>
            <a:endParaRPr kumimoji="0" lang="en-US" sz="3600" b="0" i="0" u="none" strike="noStrike" kern="1200" cap="none" spc="0" normalizeH="0" baseline="0" noProof="0" dirty="0">
              <a:ln>
                <a:noFill/>
              </a:ln>
              <a:solidFill>
                <a:srgbClr val="FFFFFF"/>
              </a:solidFill>
              <a:effectLst/>
              <a:uLnTx/>
              <a:uFillTx/>
              <a:latin typeface="Calibri" pitchFamily="34" charset="0"/>
              <a:ea typeface="+mn-ea"/>
              <a:cs typeface="Arial" charset="0"/>
            </a:endParaRPr>
          </a:p>
        </p:txBody>
      </p:sp>
      <p:sp>
        <p:nvSpPr>
          <p:cNvPr id="7" name="Text Placeholder 6"/>
          <p:cNvSpPr>
            <a:spLocks noGrp="1"/>
          </p:cNvSpPr>
          <p:nvPr>
            <p:ph type="body" sz="quarter" idx="11"/>
          </p:nvPr>
        </p:nvSpPr>
        <p:spPr>
          <a:xfrm>
            <a:off x="687917" y="1295400"/>
            <a:ext cx="5712883" cy="4953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70552" y="6348737"/>
            <a:ext cx="484849" cy="433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9" descr="D:\Publications\LOGO's\ILRI-logo-small.jp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1602" y="6400800"/>
            <a:ext cx="49594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15918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pic>
        <p:nvPicPr>
          <p:cNvPr id="2" name="Picture 1"/>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70552" y="6348737"/>
            <a:ext cx="484849" cy="433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9" descr="D:\Publications\LOGO's\ILRI-logo-small.jp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1602" y="6400800"/>
            <a:ext cx="49594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586193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more info and address">
    <p:bg>
      <p:bgPr>
        <a:solidFill>
          <a:schemeClr val="bg1"/>
        </a:solidFill>
        <a:effectLst/>
      </p:bgPr>
    </p:bg>
    <p:spTree>
      <p:nvGrpSpPr>
        <p:cNvPr id="1" name=""/>
        <p:cNvGrpSpPr/>
        <p:nvPr/>
      </p:nvGrpSpPr>
      <p:grpSpPr>
        <a:xfrm>
          <a:off x="0" y="0"/>
          <a:ext cx="0" cy="0"/>
          <a:chOff x="0" y="0"/>
          <a:chExt cx="0" cy="0"/>
        </a:xfrm>
      </p:grpSpPr>
      <p:sp>
        <p:nvSpPr>
          <p:cNvPr id="3" name="TextBox 6"/>
          <p:cNvSpPr txBox="1">
            <a:spLocks noChangeArrowheads="1"/>
          </p:cNvSpPr>
          <p:nvPr/>
        </p:nvSpPr>
        <p:spPr bwMode="auto">
          <a:xfrm>
            <a:off x="2436460" y="6550971"/>
            <a:ext cx="8128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auto" hangingPunct="1">
              <a:spcBef>
                <a:spcPts val="0"/>
              </a:spcBef>
              <a:spcAft>
                <a:spcPts val="0"/>
              </a:spcAft>
              <a:buClr>
                <a:srgbClr val="5F0500"/>
              </a:buClr>
              <a:defRPr/>
            </a:pPr>
            <a:r>
              <a:rPr lang="en-GB" sz="1000" dirty="0">
                <a:solidFill>
                  <a:prstClr val="black"/>
                </a:solidFill>
                <a:latin typeface="Calibri"/>
              </a:rPr>
              <a:t>This presentation is licensed for use under the Creative Commons Attribution 4.0 International Licence.</a:t>
            </a:r>
            <a:endParaRPr lang="en-US" sz="1000" dirty="0">
              <a:solidFill>
                <a:prstClr val="black"/>
              </a:solidFill>
              <a:latin typeface="Calibri"/>
            </a:endParaRPr>
          </a:p>
        </p:txBody>
      </p:sp>
      <p:sp>
        <p:nvSpPr>
          <p:cNvPr id="12" name="TextBox 11"/>
          <p:cNvSpPr txBox="1">
            <a:spLocks noChangeArrowheads="1"/>
          </p:cNvSpPr>
          <p:nvPr/>
        </p:nvSpPr>
        <p:spPr bwMode="auto">
          <a:xfrm>
            <a:off x="12880" y="2302891"/>
            <a:ext cx="12192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buClr>
                <a:srgbClr val="5F0500"/>
              </a:buClr>
              <a:defRPr/>
            </a:pPr>
            <a:r>
              <a:rPr lang="en-US" sz="3200" i="1" dirty="0">
                <a:solidFill>
                  <a:prstClr val="black"/>
                </a:solidFill>
                <a:ea typeface="Verdana" pitchFamily="34" charset="0"/>
                <a:cs typeface="Verdana" pitchFamily="34" charset="0"/>
              </a:rPr>
              <a:t>better lives through livestock</a:t>
            </a:r>
          </a:p>
        </p:txBody>
      </p:sp>
      <p:sp>
        <p:nvSpPr>
          <p:cNvPr id="13" name="Rectangle 12"/>
          <p:cNvSpPr>
            <a:spLocks noChangeArrowheads="1"/>
          </p:cNvSpPr>
          <p:nvPr/>
        </p:nvSpPr>
        <p:spPr bwMode="auto">
          <a:xfrm>
            <a:off x="3060880" y="3149024"/>
            <a:ext cx="60960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Clr>
                <a:srgbClr val="5F0500"/>
              </a:buClr>
            </a:pPr>
            <a:r>
              <a:rPr lang="en-US" sz="3200" dirty="0">
                <a:solidFill>
                  <a:srgbClr val="762123"/>
                </a:solidFill>
              </a:rPr>
              <a:t>ilri.org</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64072" y="4869163"/>
            <a:ext cx="8668021" cy="1507239"/>
          </a:xfrm>
          <a:prstGeom prst="rect">
            <a:avLst/>
          </a:prstGeom>
        </p:spPr>
      </p:pic>
      <p:pic>
        <p:nvPicPr>
          <p:cNvPr id="7" name="Picture 6" descr="cc-by 88x31.png"/>
          <p:cNvPicPr/>
          <p:nvPr userDrawn="1"/>
        </p:nvPicPr>
        <p:blipFill>
          <a:blip r:embed="rId3" r:link="rId4" cstate="email">
            <a:extLst>
              <a:ext uri="{28A0092B-C50C-407E-A947-70E740481C1C}">
                <a14:useLocalDpi xmlns:a14="http://schemas.microsoft.com/office/drawing/2010/main"/>
              </a:ext>
            </a:extLst>
          </a:blip>
          <a:srcRect/>
          <a:stretch>
            <a:fillRect/>
          </a:stretch>
        </p:blipFill>
        <p:spPr bwMode="auto">
          <a:xfrm>
            <a:off x="1654140" y="6569514"/>
            <a:ext cx="782320" cy="207645"/>
          </a:xfrm>
          <a:prstGeom prst="rect">
            <a:avLst/>
          </a:prstGeom>
          <a:noFill/>
          <a:ln>
            <a:noFill/>
          </a:ln>
        </p:spPr>
      </p:pic>
    </p:spTree>
    <p:extLst>
      <p:ext uri="{BB962C8B-B14F-4D97-AF65-F5344CB8AC3E}">
        <p14:creationId xmlns:p14="http://schemas.microsoft.com/office/powerpoint/2010/main" val="80871710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AU"/>
              <a:t>Click to edit Master title style</a:t>
            </a:r>
            <a:endParaRPr lang="en-US"/>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F3D6C91-5392-7140-AEEC-C42C150CF107}" type="datetimeFigureOut">
              <a:rPr lang="en-US" smtClean="0"/>
              <a:t>7/15/2022</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0E3FC425-62BA-7F43-A266-BD79F09DEDCA}" type="slidenum">
              <a:rPr lang="en-US" smtClean="0"/>
              <a:t>‹#›</a:t>
            </a:fld>
            <a:endParaRPr lang="en-US"/>
          </a:p>
        </p:txBody>
      </p:sp>
    </p:spTree>
    <p:extLst>
      <p:ext uri="{BB962C8B-B14F-4D97-AF65-F5344CB8AC3E}">
        <p14:creationId xmlns:p14="http://schemas.microsoft.com/office/powerpoint/2010/main" val="91936707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680A5707-2A8B-4BE0-9CCD-471ACF148D34}" type="datetimeFigureOut">
              <a:rPr lang="en-US" smtClean="0">
                <a:solidFill>
                  <a:prstClr val="black"/>
                </a:solidFill>
              </a:rPr>
              <a:pPr/>
              <a:t>7/15/2022</a:t>
            </a:fld>
            <a:endParaRPr lang="en-US">
              <a:solidFill>
                <a:prstClr val="black"/>
              </a:solidFill>
            </a:endParaRPr>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DE9F34C9-25DF-41D3-9C69-E73A0AD27A9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1369893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END P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9ADD47A-4774-7A42-B569-D540230C8144}"/>
              </a:ext>
            </a:extLst>
          </p:cNvPr>
          <p:cNvSpPr>
            <a:spLocks noGrp="1"/>
          </p:cNvSpPr>
          <p:nvPr>
            <p:ph type="pic" sz="quarter" idx="10"/>
          </p:nvPr>
        </p:nvSpPr>
        <p:spPr>
          <a:xfrm>
            <a:off x="400595" y="322325"/>
            <a:ext cx="11376551" cy="4782551"/>
          </a:xfrm>
          <a:prstGeom prst="rect">
            <a:avLst/>
          </a:prstGeom>
        </p:spPr>
        <p:txBody>
          <a:bodyPr/>
          <a:lstStyle/>
          <a:p>
            <a:r>
              <a:rPr lang="en-US"/>
              <a:t>Click icon to add picture</a:t>
            </a:r>
          </a:p>
        </p:txBody>
      </p:sp>
      <p:pic>
        <p:nvPicPr>
          <p:cNvPr id="3" name="Picture 2">
            <a:extLst>
              <a:ext uri="{FF2B5EF4-FFF2-40B4-BE49-F238E27FC236}">
                <a16:creationId xmlns:a16="http://schemas.microsoft.com/office/drawing/2014/main" id="{B12594F4-4A69-43F2-A112-80783F950BD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00595" y="5186074"/>
            <a:ext cx="11376551" cy="1542050"/>
          </a:xfrm>
          <a:prstGeom prst="rect">
            <a:avLst/>
          </a:prstGeom>
        </p:spPr>
      </p:pic>
    </p:spTree>
    <p:extLst>
      <p:ext uri="{BB962C8B-B14F-4D97-AF65-F5344CB8AC3E}">
        <p14:creationId xmlns:p14="http://schemas.microsoft.com/office/powerpoint/2010/main" val="3375885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theme" Target="../theme/theme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theme" Target="../theme/theme4.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10" Type="http://schemas.openxmlformats.org/officeDocument/2006/relationships/theme" Target="../theme/theme5.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theme" Target="../theme/theme6.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5" Type="http://schemas.openxmlformats.org/officeDocument/2006/relationships/slideLayout" Target="../slideLayouts/slideLayout94.xml"/><Relationship Id="rId10" Type="http://schemas.openxmlformats.org/officeDocument/2006/relationships/theme" Target="../theme/theme7.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FCF9DE-1642-4E25-8292-3360FA1278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44E336B-CAF6-4B78-B705-75A4068823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1C21C0-BB08-4418-8880-6B3AA85FE6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17F429-5738-4087-BD1F-90B1DB237691}" type="datetimeFigureOut">
              <a:rPr lang="en-US" smtClean="0"/>
              <a:t>7/15/2022</a:t>
            </a:fld>
            <a:endParaRPr lang="en-US"/>
          </a:p>
        </p:txBody>
      </p:sp>
      <p:sp>
        <p:nvSpPr>
          <p:cNvPr id="5" name="Footer Placeholder 4">
            <a:extLst>
              <a:ext uri="{FF2B5EF4-FFF2-40B4-BE49-F238E27FC236}">
                <a16:creationId xmlns:a16="http://schemas.microsoft.com/office/drawing/2014/main" id="{9D9CD28A-D03E-43F3-AFD8-00F1A10F8D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EED1DA3-C8C9-4CBD-ADCB-DF737F45AC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B2EB4E-88DA-4CD4-8EBF-666D4F3D7025}" type="slidenum">
              <a:rPr lang="en-US" smtClean="0"/>
              <a:t>‹#›</a:t>
            </a:fld>
            <a:endParaRPr lang="en-US"/>
          </a:p>
        </p:txBody>
      </p:sp>
    </p:spTree>
    <p:extLst>
      <p:ext uri="{BB962C8B-B14F-4D97-AF65-F5344CB8AC3E}">
        <p14:creationId xmlns:p14="http://schemas.microsoft.com/office/powerpoint/2010/main" val="1819789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8" r:id="rId12"/>
    <p:sldLayoutId id="214748368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254516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xStyles>
    <p:titleStyle>
      <a:lvl1pPr algn="ctr" rtl="0" eaLnBrk="1" fontAlgn="base" hangingPunct="1">
        <a:spcBef>
          <a:spcPct val="0"/>
        </a:spcBef>
        <a:spcAft>
          <a:spcPct val="0"/>
        </a:spcAft>
        <a:defRPr sz="4400" kern="1200">
          <a:solidFill>
            <a:schemeClr val="tx1"/>
          </a:solidFill>
          <a:latin typeface="+mj-lt"/>
          <a:ea typeface="MS PGothic" pitchFamily="34" charset="-128"/>
          <a:cs typeface="MS PGothic" charset="0"/>
        </a:defRPr>
      </a:lvl1pPr>
      <a:lvl2pPr algn="ctr"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2pPr>
      <a:lvl3pPr algn="ctr"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3pPr>
      <a:lvl4pPr algn="ctr"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4pPr>
      <a:lvl5pPr algn="ctr"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5pPr>
      <a:lvl6pPr marL="457212" algn="ctr" rtl="0" eaLnBrk="1" fontAlgn="base" hangingPunct="1">
        <a:spcBef>
          <a:spcPct val="0"/>
        </a:spcBef>
        <a:spcAft>
          <a:spcPct val="0"/>
        </a:spcAft>
        <a:defRPr sz="4400">
          <a:solidFill>
            <a:schemeClr val="tx1"/>
          </a:solidFill>
          <a:latin typeface="Calibri" pitchFamily="34" charset="0"/>
        </a:defRPr>
      </a:lvl6pPr>
      <a:lvl7pPr marL="914423" algn="ctr" rtl="0" eaLnBrk="1" fontAlgn="base" hangingPunct="1">
        <a:spcBef>
          <a:spcPct val="0"/>
        </a:spcBef>
        <a:spcAft>
          <a:spcPct val="0"/>
        </a:spcAft>
        <a:defRPr sz="4400">
          <a:solidFill>
            <a:schemeClr val="tx1"/>
          </a:solidFill>
          <a:latin typeface="Calibri" pitchFamily="34" charset="0"/>
        </a:defRPr>
      </a:lvl7pPr>
      <a:lvl8pPr marL="1371634" algn="ctr" rtl="0" eaLnBrk="1" fontAlgn="base" hangingPunct="1">
        <a:spcBef>
          <a:spcPct val="0"/>
        </a:spcBef>
        <a:spcAft>
          <a:spcPct val="0"/>
        </a:spcAft>
        <a:defRPr sz="4400">
          <a:solidFill>
            <a:schemeClr val="tx1"/>
          </a:solidFill>
          <a:latin typeface="Calibri" pitchFamily="34" charset="0"/>
        </a:defRPr>
      </a:lvl8pPr>
      <a:lvl9pPr marL="1828846" algn="ctr" rtl="0" eaLnBrk="1" fontAlgn="base" hangingPunct="1">
        <a:spcBef>
          <a:spcPct val="0"/>
        </a:spcBef>
        <a:spcAft>
          <a:spcPct val="0"/>
        </a:spcAft>
        <a:defRPr sz="4400">
          <a:solidFill>
            <a:schemeClr val="tx1"/>
          </a:solidFill>
          <a:latin typeface="Calibri" pitchFamily="34" charset="0"/>
        </a:defRPr>
      </a:lvl9pPr>
    </p:titleStyle>
    <p:bodyStyle>
      <a:lvl1pPr marL="342910" indent="-342910" algn="l" rtl="0" eaLnBrk="1" fontAlgn="base" hangingPunct="1">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69" indent="-285757" algn="l" rtl="0" eaLnBrk="1" fontAlgn="base" hangingPunct="1">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28" indent="-228606" algn="l" rtl="0" eaLnBrk="1" fontAlgn="base" hangingPunct="1">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40" indent="-228606" algn="l"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52" indent="-228606" algn="l"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64" indent="-228606" algn="l" defTabSz="91442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74" indent="-228606" algn="l" defTabSz="91442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86" indent="-228606" algn="l" defTabSz="91442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97" indent="-228606" algn="l" defTabSz="91442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4" algn="l" defTabSz="914423" rtl="0" eaLnBrk="1" latinLnBrk="0" hangingPunct="1">
        <a:defRPr sz="1800" kern="1200">
          <a:solidFill>
            <a:schemeClr val="tx1"/>
          </a:solidFill>
          <a:latin typeface="+mn-lt"/>
          <a:ea typeface="+mn-ea"/>
          <a:cs typeface="+mn-cs"/>
        </a:defRPr>
      </a:lvl4pPr>
      <a:lvl5pPr marL="1828846" algn="l" defTabSz="914423" rtl="0" eaLnBrk="1" latinLnBrk="0" hangingPunct="1">
        <a:defRPr sz="1800" kern="1200">
          <a:solidFill>
            <a:schemeClr val="tx1"/>
          </a:solidFill>
          <a:latin typeface="+mn-lt"/>
          <a:ea typeface="+mn-ea"/>
          <a:cs typeface="+mn-cs"/>
        </a:defRPr>
      </a:lvl5pPr>
      <a:lvl6pPr marL="2286057"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3102287"/>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Lst>
  <p:txStyles>
    <p:titleStyle>
      <a:lvl1pPr algn="ctr" rtl="0" eaLnBrk="1" fontAlgn="base" hangingPunct="1">
        <a:spcBef>
          <a:spcPct val="0"/>
        </a:spcBef>
        <a:spcAft>
          <a:spcPct val="0"/>
        </a:spcAft>
        <a:defRPr sz="4400" kern="1200">
          <a:solidFill>
            <a:schemeClr val="tx1"/>
          </a:solidFill>
          <a:latin typeface="+mj-lt"/>
          <a:ea typeface="MS PGothic" pitchFamily="34" charset="-128"/>
          <a:cs typeface="MS PGothic" charset="0"/>
        </a:defRPr>
      </a:lvl1pPr>
      <a:lvl2pPr algn="ctr"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2pPr>
      <a:lvl3pPr algn="ctr"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3pPr>
      <a:lvl4pPr algn="ctr"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4pPr>
      <a:lvl5pPr algn="ctr"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5pPr>
      <a:lvl6pPr marL="457206" algn="ctr" rtl="0" eaLnBrk="1" fontAlgn="base" hangingPunct="1">
        <a:spcBef>
          <a:spcPct val="0"/>
        </a:spcBef>
        <a:spcAft>
          <a:spcPct val="0"/>
        </a:spcAft>
        <a:defRPr sz="4400">
          <a:solidFill>
            <a:schemeClr val="tx1"/>
          </a:solidFill>
          <a:latin typeface="Calibri" pitchFamily="34" charset="0"/>
        </a:defRPr>
      </a:lvl6pPr>
      <a:lvl7pPr marL="914411" algn="ctr" rtl="0" eaLnBrk="1" fontAlgn="base" hangingPunct="1">
        <a:spcBef>
          <a:spcPct val="0"/>
        </a:spcBef>
        <a:spcAft>
          <a:spcPct val="0"/>
        </a:spcAft>
        <a:defRPr sz="4400">
          <a:solidFill>
            <a:schemeClr val="tx1"/>
          </a:solidFill>
          <a:latin typeface="Calibri" pitchFamily="34" charset="0"/>
        </a:defRPr>
      </a:lvl7pPr>
      <a:lvl8pPr marL="1371617" algn="ctr" rtl="0" eaLnBrk="1" fontAlgn="base" hangingPunct="1">
        <a:spcBef>
          <a:spcPct val="0"/>
        </a:spcBef>
        <a:spcAft>
          <a:spcPct val="0"/>
        </a:spcAft>
        <a:defRPr sz="4400">
          <a:solidFill>
            <a:schemeClr val="tx1"/>
          </a:solidFill>
          <a:latin typeface="Calibri" pitchFamily="34" charset="0"/>
        </a:defRPr>
      </a:lvl8pPr>
      <a:lvl9pPr marL="1828823"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32"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37"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43"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48"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2908402"/>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0" r:id="rId20"/>
  </p:sldLayoutIdLst>
  <p:txStyles>
    <p:titleStyle>
      <a:lvl1pPr algn="ctr" rtl="0" eaLnBrk="1" fontAlgn="base" hangingPunct="1">
        <a:spcBef>
          <a:spcPct val="0"/>
        </a:spcBef>
        <a:spcAft>
          <a:spcPct val="0"/>
        </a:spcAft>
        <a:defRPr sz="4400" kern="1200">
          <a:solidFill>
            <a:schemeClr val="tx1"/>
          </a:solidFill>
          <a:latin typeface="+mj-lt"/>
          <a:ea typeface="MS PGothic" pitchFamily="34" charset="-128"/>
          <a:cs typeface="MS PGothic" charset="0"/>
        </a:defRPr>
      </a:lvl1pPr>
      <a:lvl2pPr algn="ctr"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2pPr>
      <a:lvl3pPr algn="ctr"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3pPr>
      <a:lvl4pPr algn="ctr"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4pPr>
      <a:lvl5pPr algn="ctr"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5pPr>
      <a:lvl6pPr marL="457206" algn="ctr" rtl="0" eaLnBrk="1" fontAlgn="base" hangingPunct="1">
        <a:spcBef>
          <a:spcPct val="0"/>
        </a:spcBef>
        <a:spcAft>
          <a:spcPct val="0"/>
        </a:spcAft>
        <a:defRPr sz="4400">
          <a:solidFill>
            <a:schemeClr val="tx1"/>
          </a:solidFill>
          <a:latin typeface="Calibri" pitchFamily="34" charset="0"/>
        </a:defRPr>
      </a:lvl6pPr>
      <a:lvl7pPr marL="914411" algn="ctr" rtl="0" eaLnBrk="1" fontAlgn="base" hangingPunct="1">
        <a:spcBef>
          <a:spcPct val="0"/>
        </a:spcBef>
        <a:spcAft>
          <a:spcPct val="0"/>
        </a:spcAft>
        <a:defRPr sz="4400">
          <a:solidFill>
            <a:schemeClr val="tx1"/>
          </a:solidFill>
          <a:latin typeface="Calibri" pitchFamily="34" charset="0"/>
        </a:defRPr>
      </a:lvl7pPr>
      <a:lvl8pPr marL="1371617" algn="ctr" rtl="0" eaLnBrk="1" fontAlgn="base" hangingPunct="1">
        <a:spcBef>
          <a:spcPct val="0"/>
        </a:spcBef>
        <a:spcAft>
          <a:spcPct val="0"/>
        </a:spcAft>
        <a:defRPr sz="4400">
          <a:solidFill>
            <a:schemeClr val="tx1"/>
          </a:solidFill>
          <a:latin typeface="Calibri" pitchFamily="34" charset="0"/>
        </a:defRPr>
      </a:lvl8pPr>
      <a:lvl9pPr marL="1828823" algn="ctr" rtl="0" eaLnBrk="1" fontAlgn="base" hangingPunct="1">
        <a:spcBef>
          <a:spcPct val="0"/>
        </a:spcBef>
        <a:spcAft>
          <a:spcPct val="0"/>
        </a:spcAft>
        <a:defRPr sz="4400">
          <a:solidFill>
            <a:schemeClr val="tx1"/>
          </a:solidFill>
          <a:latin typeface="Calibri" pitchFamily="34" charset="0"/>
        </a:defRPr>
      </a:lvl9pPr>
    </p:titleStyle>
    <p:bodyStyle>
      <a:lvl1pPr marL="342905" indent="-342905" algn="l" rtl="0" eaLnBrk="1" fontAlgn="base" hangingPunct="1">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60" indent="-285753" algn="l" rtl="0" eaLnBrk="1" fontAlgn="base" hangingPunct="1">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14" indent="-228603" algn="l" rtl="0" eaLnBrk="1" fontAlgn="base" hangingPunct="1">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20" indent="-228603" algn="l"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26" indent="-228603" algn="l"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32"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37"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43"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48"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1143000"/>
          </a:xfrm>
          <a:prstGeom prst="rect">
            <a:avLst/>
          </a:prstGeom>
          <a:solidFill>
            <a:srgbClr val="682622"/>
          </a:soli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dirty="0"/>
          </a:p>
        </p:txBody>
      </p:sp>
    </p:spTree>
    <p:extLst>
      <p:ext uri="{BB962C8B-B14F-4D97-AF65-F5344CB8AC3E}">
        <p14:creationId xmlns:p14="http://schemas.microsoft.com/office/powerpoint/2010/main" val="3767747750"/>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Lst>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9CA6F2-667F-4E77-BAED-59CBCF2E59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4D025DA-C957-4EB0-8AC5-3FF20AE5A5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B9E9F3-6DB8-45DC-B72E-B5A0CD1DAE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A515CB-55CA-48A4-B752-E51D2A8C5984}" type="datetimeFigureOut">
              <a:rPr lang="en-GB" smtClean="0"/>
              <a:t>15/07/2022</a:t>
            </a:fld>
            <a:endParaRPr lang="en-GB"/>
          </a:p>
        </p:txBody>
      </p:sp>
      <p:sp>
        <p:nvSpPr>
          <p:cNvPr id="5" name="Footer Placeholder 4">
            <a:extLst>
              <a:ext uri="{FF2B5EF4-FFF2-40B4-BE49-F238E27FC236}">
                <a16:creationId xmlns:a16="http://schemas.microsoft.com/office/drawing/2014/main" id="{DB3576F1-9C11-4C0D-A93C-42E37EB86A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08AA646-34B2-4BCA-B590-03AFB6D0EA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DC7D56-D2BA-4F9D-B496-F5ECE65E7463}" type="slidenum">
              <a:rPr lang="en-GB" smtClean="0"/>
              <a:t>‹#›</a:t>
            </a:fld>
            <a:endParaRPr lang="en-GB"/>
          </a:p>
        </p:txBody>
      </p:sp>
    </p:spTree>
    <p:extLst>
      <p:ext uri="{BB962C8B-B14F-4D97-AF65-F5344CB8AC3E}">
        <p14:creationId xmlns:p14="http://schemas.microsoft.com/office/powerpoint/2010/main" val="200375133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1143000"/>
          </a:xfrm>
          <a:prstGeom prst="rect">
            <a:avLst/>
          </a:prstGeom>
          <a:solidFill>
            <a:srgbClr val="682622"/>
          </a:soli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dirty="0">
              <a:solidFill>
                <a:prstClr val="white"/>
              </a:solidFill>
            </a:endParaRPr>
          </a:p>
        </p:txBody>
      </p:sp>
    </p:spTree>
    <p:extLst>
      <p:ext uri="{BB962C8B-B14F-4D97-AF65-F5344CB8AC3E}">
        <p14:creationId xmlns:p14="http://schemas.microsoft.com/office/powerpoint/2010/main" val="3182386457"/>
      </p:ext>
    </p:extLst>
  </p:cSld>
  <p:clrMap bg1="lt1" tx1="dk1" bg2="lt2" tx2="dk2" accent1="accent1" accent2="accent2" accent3="accent3" accent4="accent4" accent5="accent5" accent6="accent6" hlink="hlink" folHlink="folHlink"/>
  <p:sldLayoutIdLst>
    <p:sldLayoutId id="2147485654"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5653" r:id="rId1"/>
  </p:sldLayoutIdLst>
  <p:txStyles>
    <p:titleStyle>
      <a:lvl1pPr algn="ctr" rtl="0" eaLnBrk="1" fontAlgn="base" hangingPunct="1">
        <a:spcBef>
          <a:spcPct val="0"/>
        </a:spcBef>
        <a:spcAft>
          <a:spcPct val="0"/>
        </a:spcAft>
        <a:defRPr sz="4400" kern="1200">
          <a:solidFill>
            <a:schemeClr val="tx1"/>
          </a:solidFill>
          <a:latin typeface="+mj-lt"/>
          <a:ea typeface="MS PGothic" pitchFamily="34" charset="-128"/>
          <a:cs typeface="MS PGothic" charset="0"/>
        </a:defRPr>
      </a:lvl1pPr>
      <a:lvl2pPr algn="ctr"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2pPr>
      <a:lvl3pPr algn="ctr"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3pPr>
      <a:lvl4pPr algn="ctr"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4pPr>
      <a:lvl5pPr algn="ctr" rtl="0" eaLnBrk="1" fontAlgn="base" hangingPunct="1">
        <a:spcBef>
          <a:spcPct val="0"/>
        </a:spcBef>
        <a:spcAft>
          <a:spcPct val="0"/>
        </a:spcAft>
        <a:defRPr sz="4400">
          <a:solidFill>
            <a:schemeClr val="tx1"/>
          </a:solidFill>
          <a:latin typeface="Calibri" pitchFamily="34" charset="0"/>
          <a:ea typeface="MS PGothic" pitchFamily="34" charset="-128"/>
          <a:cs typeface="MS PGothic" charset="0"/>
        </a:defRPr>
      </a:lvl5pPr>
      <a:lvl6pPr marL="457206" algn="ctr" rtl="0" eaLnBrk="1" fontAlgn="base" hangingPunct="1">
        <a:spcBef>
          <a:spcPct val="0"/>
        </a:spcBef>
        <a:spcAft>
          <a:spcPct val="0"/>
        </a:spcAft>
        <a:defRPr sz="4400">
          <a:solidFill>
            <a:schemeClr val="tx1"/>
          </a:solidFill>
          <a:latin typeface="Calibri" pitchFamily="34" charset="0"/>
        </a:defRPr>
      </a:lvl6pPr>
      <a:lvl7pPr marL="914411" algn="ctr" rtl="0" eaLnBrk="1" fontAlgn="base" hangingPunct="1">
        <a:spcBef>
          <a:spcPct val="0"/>
        </a:spcBef>
        <a:spcAft>
          <a:spcPct val="0"/>
        </a:spcAft>
        <a:defRPr sz="4400">
          <a:solidFill>
            <a:schemeClr val="tx1"/>
          </a:solidFill>
          <a:latin typeface="Calibri" pitchFamily="34" charset="0"/>
        </a:defRPr>
      </a:lvl7pPr>
      <a:lvl8pPr marL="1371617" algn="ctr" rtl="0" eaLnBrk="1" fontAlgn="base" hangingPunct="1">
        <a:spcBef>
          <a:spcPct val="0"/>
        </a:spcBef>
        <a:spcAft>
          <a:spcPct val="0"/>
        </a:spcAft>
        <a:defRPr sz="4400">
          <a:solidFill>
            <a:schemeClr val="tx1"/>
          </a:solidFill>
          <a:latin typeface="Calibri" pitchFamily="34" charset="0"/>
        </a:defRPr>
      </a:lvl8pPr>
      <a:lvl9pPr marL="1828823" algn="ctr" rtl="0" eaLnBrk="1" fontAlgn="base" hangingPunct="1">
        <a:spcBef>
          <a:spcPct val="0"/>
        </a:spcBef>
        <a:spcAft>
          <a:spcPct val="0"/>
        </a:spcAft>
        <a:defRPr sz="4400">
          <a:solidFill>
            <a:schemeClr val="tx1"/>
          </a:solidFill>
          <a:latin typeface="Calibri" pitchFamily="34" charset="0"/>
        </a:defRPr>
      </a:lvl9pPr>
    </p:titleStyle>
    <p:bodyStyle>
      <a:lvl1pPr marL="342905" indent="-342905" algn="l" rtl="0" eaLnBrk="1" fontAlgn="base" hangingPunct="1">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60" indent="-285753" algn="l" rtl="0" eaLnBrk="1" fontAlgn="base" hangingPunct="1">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14" indent="-228603" algn="l" rtl="0" eaLnBrk="1" fontAlgn="base" hangingPunct="1">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20" indent="-228603" algn="l"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26" indent="-228603" algn="l"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32"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37"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43"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48"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3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53.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53.xml"/></Relationships>
</file>

<file path=ppt/slides/_rels/slide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53.xml"/><Relationship Id="rId4" Type="http://schemas.openxmlformats.org/officeDocument/2006/relationships/image" Target="../media/image41.jpeg"/></Relationships>
</file>

<file path=ppt/slides/_rels/slide7.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88.xml"/><Relationship Id="rId1" Type="http://schemas.openxmlformats.org/officeDocument/2006/relationships/tags" Target="../tags/tag1.xml"/><Relationship Id="rId5" Type="http://schemas.openxmlformats.org/officeDocument/2006/relationships/chart" Target="../charts/chart6.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89.xml"/><Relationship Id="rId5" Type="http://schemas.openxmlformats.org/officeDocument/2006/relationships/image" Target="../media/image48.jpeg"/><Relationship Id="rId4" Type="http://schemas.openxmlformats.org/officeDocument/2006/relationships/image" Target="../media/image47.jpeg"/></Relationships>
</file>

<file path=ppt/slides/_rels/slide10.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12.xml"/><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4.jpeg"/></Relationships>
</file>

<file path=ppt/slides/_rels/slide1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56.jpeg"/></Relationships>
</file>

<file path=ppt/slides/_rels/slide1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emf"/><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59.jpeg"/></Relationships>
</file>

<file path=ppt/slides/_rels/slide1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 Id="rId6" Type="http://schemas.openxmlformats.org/officeDocument/2006/relationships/image" Target="../media/image64.jpg"/><Relationship Id="rId5" Type="http://schemas.openxmlformats.org/officeDocument/2006/relationships/image" Target="../media/image63.jpg"/><Relationship Id="rId4" Type="http://schemas.openxmlformats.org/officeDocument/2006/relationships/image" Target="../media/image62.jpeg"/></Relationships>
</file>

<file path=ppt/slides/_rels/slide16.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68.png"/><Relationship Id="rId5" Type="http://schemas.openxmlformats.org/officeDocument/2006/relationships/image" Target="../media/image67.jpeg"/><Relationship Id="rId4" Type="http://schemas.openxmlformats.org/officeDocument/2006/relationships/image" Target="../media/image66.jpeg"/><Relationship Id="rId9" Type="http://schemas.openxmlformats.org/officeDocument/2006/relationships/image" Target="../media/image71.jpeg"/></Relationships>
</file>

<file path=ppt/slides/_rels/slide17.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image" Target="../media/image72.emf"/><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jpeg"/><Relationship Id="rId4" Type="http://schemas.openxmlformats.org/officeDocument/2006/relationships/image" Target="../media/image74.jpeg"/></Relationships>
</file>

<file path=ppt/slides/_rels/slide1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9.emf"/></Relationships>
</file>

<file path=ppt/slides/_rels/slide19.xml.rels><?xml version="1.0" encoding="UTF-8" standalone="yes"?>
<Relationships xmlns="http://schemas.openxmlformats.org/package/2006/relationships"><Relationship Id="rId8" Type="http://schemas.openxmlformats.org/officeDocument/2006/relationships/image" Target="../media/image85.emf"/><Relationship Id="rId13" Type="http://schemas.openxmlformats.org/officeDocument/2006/relationships/image" Target="../media/image90.jpeg"/><Relationship Id="rId18" Type="http://schemas.openxmlformats.org/officeDocument/2006/relationships/image" Target="../media/image95.jpeg"/><Relationship Id="rId26" Type="http://schemas.openxmlformats.org/officeDocument/2006/relationships/image" Target="../media/image103.png"/><Relationship Id="rId3" Type="http://schemas.openxmlformats.org/officeDocument/2006/relationships/image" Target="../media/image80.jpeg"/><Relationship Id="rId21" Type="http://schemas.openxmlformats.org/officeDocument/2006/relationships/image" Target="../media/image98.png"/><Relationship Id="rId7" Type="http://schemas.openxmlformats.org/officeDocument/2006/relationships/image" Target="../media/image84.png"/><Relationship Id="rId12" Type="http://schemas.openxmlformats.org/officeDocument/2006/relationships/image" Target="../media/image89.jpeg"/><Relationship Id="rId17" Type="http://schemas.openxmlformats.org/officeDocument/2006/relationships/image" Target="../media/image94.jpeg"/><Relationship Id="rId25" Type="http://schemas.openxmlformats.org/officeDocument/2006/relationships/image" Target="../media/image102.jpeg"/><Relationship Id="rId2" Type="http://schemas.openxmlformats.org/officeDocument/2006/relationships/notesSlide" Target="../notesSlides/notesSlide7.xml"/><Relationship Id="rId16" Type="http://schemas.openxmlformats.org/officeDocument/2006/relationships/image" Target="../media/image93.png"/><Relationship Id="rId20" Type="http://schemas.openxmlformats.org/officeDocument/2006/relationships/image" Target="../media/image97.png"/><Relationship Id="rId29" Type="http://schemas.openxmlformats.org/officeDocument/2006/relationships/image" Target="../media/image105.png"/><Relationship Id="rId1" Type="http://schemas.openxmlformats.org/officeDocument/2006/relationships/slideLayout" Target="../slideLayouts/slideLayout98.xml"/><Relationship Id="rId6" Type="http://schemas.openxmlformats.org/officeDocument/2006/relationships/image" Target="../media/image83.jpeg"/><Relationship Id="rId11" Type="http://schemas.openxmlformats.org/officeDocument/2006/relationships/image" Target="../media/image88.png"/><Relationship Id="rId24" Type="http://schemas.openxmlformats.org/officeDocument/2006/relationships/image" Target="../media/image101.jpeg"/><Relationship Id="rId5" Type="http://schemas.openxmlformats.org/officeDocument/2006/relationships/image" Target="../media/image82.jpeg"/><Relationship Id="rId15" Type="http://schemas.openxmlformats.org/officeDocument/2006/relationships/image" Target="../media/image92.png"/><Relationship Id="rId23" Type="http://schemas.openxmlformats.org/officeDocument/2006/relationships/image" Target="../media/image100.png"/><Relationship Id="rId28" Type="http://schemas.openxmlformats.org/officeDocument/2006/relationships/image" Target="../media/image104.jpeg"/><Relationship Id="rId10" Type="http://schemas.openxmlformats.org/officeDocument/2006/relationships/image" Target="../media/image87.jpeg"/><Relationship Id="rId19" Type="http://schemas.openxmlformats.org/officeDocument/2006/relationships/image" Target="../media/image96.jpeg"/><Relationship Id="rId4" Type="http://schemas.openxmlformats.org/officeDocument/2006/relationships/image" Target="../media/image81.png"/><Relationship Id="rId9" Type="http://schemas.openxmlformats.org/officeDocument/2006/relationships/image" Target="../media/image86.emf"/><Relationship Id="rId14" Type="http://schemas.openxmlformats.org/officeDocument/2006/relationships/image" Target="../media/image91.png"/><Relationship Id="rId22" Type="http://schemas.openxmlformats.org/officeDocument/2006/relationships/image" Target="../media/image99.jpeg"/><Relationship Id="rId27" Type="http://schemas.microsoft.com/office/2007/relationships/hdphoto" Target="../media/hdphoto1.wdp"/><Relationship Id="rId30" Type="http://schemas.openxmlformats.org/officeDocument/2006/relationships/image" Target="../media/image10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hyperlink" Target="https://www.sciencedirect.com/science/article/pii/S2352771421001518?via%3Dihub" TargetMode="External"/><Relationship Id="rId2" Type="http://schemas.openxmlformats.org/officeDocument/2006/relationships/hyperlink" Target="https://www.ncbi.nlm.nih.gov/pmc/articles/PMC4429815/" TargetMode="Externa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9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0284F7-A194-750D-6A65-2868200581CD}"/>
              </a:ext>
            </a:extLst>
          </p:cNvPr>
          <p:cNvSpPr>
            <a:spLocks noGrp="1"/>
          </p:cNvSpPr>
          <p:nvPr>
            <p:ph type="ctrTitle"/>
          </p:nvPr>
        </p:nvSpPr>
        <p:spPr>
          <a:xfrm>
            <a:off x="550342" y="1125784"/>
            <a:ext cx="10392961" cy="1480299"/>
          </a:xfrm>
        </p:spPr>
        <p:txBody>
          <a:bodyPr>
            <a:noAutofit/>
          </a:bodyPr>
          <a:lstStyle/>
          <a:p>
            <a:r>
              <a:rPr lang="en-US" sz="3200" dirty="0"/>
              <a:t>The roles of livestock and farmed wildlife in preventing the next pandemic: Current One Health efforts in Southeast Asia</a:t>
            </a:r>
            <a:endParaRPr lang="en-KE" sz="3200" dirty="0"/>
          </a:p>
        </p:txBody>
      </p:sp>
      <p:sp>
        <p:nvSpPr>
          <p:cNvPr id="5" name="TextBox 4">
            <a:extLst>
              <a:ext uri="{FF2B5EF4-FFF2-40B4-BE49-F238E27FC236}">
                <a16:creationId xmlns:a16="http://schemas.microsoft.com/office/drawing/2014/main" id="{FBFC9C10-722A-A8FA-E67A-9BA7EEBF8612}"/>
              </a:ext>
            </a:extLst>
          </p:cNvPr>
          <p:cNvSpPr txBox="1"/>
          <p:nvPr/>
        </p:nvSpPr>
        <p:spPr bwMode="auto">
          <a:xfrm>
            <a:off x="619168" y="3250096"/>
            <a:ext cx="9193426" cy="857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rtlCol="0">
            <a:spAutoFit/>
          </a:bodyPr>
          <a:lstStyle/>
          <a:p>
            <a:pPr marL="0" marR="0" lvl="0" indent="0" algn="l" defTabSz="914400" rtl="0" eaLnBrk="1" fontAlgn="base" latinLnBrk="0" hangingPunct="1">
              <a:lnSpc>
                <a:spcPts val="3200"/>
              </a:lnSpc>
              <a:spcBef>
                <a:spcPct val="0"/>
              </a:spcBef>
              <a:spcAft>
                <a:spcPct val="0"/>
              </a:spcAft>
              <a:buClrTx/>
              <a:buSzTx/>
              <a:buFontTx/>
              <a:buNone/>
              <a:tabLst/>
              <a:defRPr/>
            </a:pPr>
            <a:r>
              <a:rPr kumimoji="0" lang="en-US" sz="1600" b="0" u="none" strike="noStrike" kern="1200" cap="none" spc="0" normalizeH="0" baseline="0" noProof="0" dirty="0">
                <a:ln>
                  <a:noFill/>
                </a:ln>
                <a:solidFill>
                  <a:srgbClr val="682622"/>
                </a:solidFill>
                <a:effectLst/>
                <a:uLnTx/>
                <a:uFillTx/>
                <a:latin typeface="Arial" charset="0"/>
                <a:ea typeface="MS PGothic" pitchFamily="34" charset="-128"/>
                <a:cs typeface="+mn-cs"/>
              </a:rPr>
              <a:t>Hung Nguyen-Viet, </a:t>
            </a:r>
            <a:r>
              <a:rPr lang="en-US" sz="1600" dirty="0">
                <a:solidFill>
                  <a:srgbClr val="682622"/>
                </a:solidFill>
                <a:latin typeface="Arial" charset="0"/>
                <a:ea typeface="MS PGothic" pitchFamily="34" charset="-128"/>
              </a:rPr>
              <a:t>International Livestock Research Institute (ILRI)</a:t>
            </a:r>
          </a:p>
          <a:p>
            <a:pPr marL="0" marR="0" lvl="0" indent="0" algn="l" defTabSz="914400" rtl="0" eaLnBrk="1" fontAlgn="base" latinLnBrk="0" hangingPunct="1">
              <a:lnSpc>
                <a:spcPts val="3200"/>
              </a:lnSpc>
              <a:spcBef>
                <a:spcPct val="0"/>
              </a:spcBef>
              <a:spcAft>
                <a:spcPct val="0"/>
              </a:spcAft>
              <a:buClrTx/>
              <a:buSzTx/>
              <a:buFontTx/>
              <a:buNone/>
              <a:tabLst/>
              <a:defRPr/>
            </a:pPr>
            <a:r>
              <a:rPr kumimoji="0" lang="en-US" sz="1600" b="0" u="none" strike="noStrike" kern="1200" cap="none" spc="0" normalizeH="0" baseline="0" noProof="0" dirty="0">
                <a:ln>
                  <a:noFill/>
                </a:ln>
                <a:solidFill>
                  <a:srgbClr val="682622"/>
                </a:solidFill>
                <a:effectLst/>
                <a:uLnTx/>
                <a:uFillTx/>
                <a:latin typeface="Arial" charset="0"/>
                <a:ea typeface="MS PGothic" pitchFamily="34" charset="-128"/>
                <a:cs typeface="+mn-cs"/>
              </a:rPr>
              <a:t>With contributions from</a:t>
            </a:r>
            <a:r>
              <a:rPr lang="en-US" sz="1600" dirty="0">
                <a:solidFill>
                  <a:srgbClr val="682622"/>
                </a:solidFill>
                <a:latin typeface="Arial" charset="0"/>
                <a:ea typeface="MS PGothic" pitchFamily="34" charset="-128"/>
              </a:rPr>
              <a:t> Delia Grace, Bernard Bett, Johanna Lindahl and Dieter Schillinger (ILRI)</a:t>
            </a:r>
            <a:endParaRPr kumimoji="0" lang="en-US" sz="1600" b="0" u="none" strike="noStrike" kern="1200" cap="none" spc="0" normalizeH="0" baseline="0" noProof="0" dirty="0">
              <a:ln>
                <a:noFill/>
              </a:ln>
              <a:solidFill>
                <a:srgbClr val="682622"/>
              </a:solidFill>
              <a:effectLst/>
              <a:uLnTx/>
              <a:uFillTx/>
              <a:latin typeface="Arial" charset="0"/>
              <a:ea typeface="MS PGothic" pitchFamily="34" charset="-128"/>
              <a:cs typeface="+mn-cs"/>
            </a:endParaRPr>
          </a:p>
        </p:txBody>
      </p:sp>
      <p:pic>
        <p:nvPicPr>
          <p:cNvPr id="2050" name="Picture 19" descr="Graphical user interface&#10;&#10;Description automatically generated with medium confidence">
            <a:extLst>
              <a:ext uri="{FF2B5EF4-FFF2-40B4-BE49-F238E27FC236}">
                <a16:creationId xmlns:a16="http://schemas.microsoft.com/office/drawing/2014/main" id="{C7C3975A-C938-4AB2-A688-0F91ECE8B7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8803" y="5822113"/>
            <a:ext cx="2787650" cy="933450"/>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3">
            <a:extLst>
              <a:ext uri="{FF2B5EF4-FFF2-40B4-BE49-F238E27FC236}">
                <a16:creationId xmlns:a16="http://schemas.microsoft.com/office/drawing/2014/main" id="{84F94C4E-E886-4C46-BF13-7581A51530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6293" y="5863388"/>
            <a:ext cx="3035300" cy="8509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a:extLst>
              <a:ext uri="{FF2B5EF4-FFF2-40B4-BE49-F238E27FC236}">
                <a16:creationId xmlns:a16="http://schemas.microsoft.com/office/drawing/2014/main" id="{C92B568D-9928-403F-9CAC-D9EC5E476A7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Rectangle 4">
            <a:extLst>
              <a:ext uri="{FF2B5EF4-FFF2-40B4-BE49-F238E27FC236}">
                <a16:creationId xmlns:a16="http://schemas.microsoft.com/office/drawing/2014/main" id="{6FFDAF7D-AA3E-4994-9EFA-7A228BBED42B}"/>
              </a:ext>
            </a:extLst>
          </p:cNvPr>
          <p:cNvSpPr>
            <a:spLocks noChangeArrowheads="1"/>
          </p:cNvSpPr>
          <p:nvPr/>
        </p:nvSpPr>
        <p:spPr bwMode="auto">
          <a:xfrm>
            <a:off x="0" y="13906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0BA7A6FD-2D4D-4CF6-8C98-61429B455872}"/>
              </a:ext>
            </a:extLst>
          </p:cNvPr>
          <p:cNvSpPr txBox="1"/>
          <p:nvPr/>
        </p:nvSpPr>
        <p:spPr bwMode="auto">
          <a:xfrm>
            <a:off x="619168" y="4736091"/>
            <a:ext cx="8901848" cy="6457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rtlCol="0">
            <a:spAutoFit/>
          </a:bodyPr>
          <a:lstStyle/>
          <a:p>
            <a:pPr marL="0" marR="0">
              <a:lnSpc>
                <a:spcPct val="107000"/>
              </a:lnSpc>
              <a:spcBef>
                <a:spcPts val="0"/>
              </a:spcBef>
              <a:spcAft>
                <a:spcPts val="800"/>
              </a:spcAft>
            </a:pPr>
            <a:r>
              <a:rPr lang="en-US" sz="1400" dirty="0">
                <a:effectLst/>
                <a:ea typeface="Calibri" panose="020F0502020204030204" pitchFamily="34" charset="0"/>
                <a:cs typeface="Calibri" panose="020F0502020204030204" pitchFamily="34" charset="0"/>
              </a:rPr>
              <a:t>Presented at a virtual workshop on countering zoonotic spillover of high consequence pathogens</a:t>
            </a:r>
          </a:p>
          <a:p>
            <a:pPr marL="0" marR="0">
              <a:lnSpc>
                <a:spcPct val="107000"/>
              </a:lnSpc>
              <a:spcBef>
                <a:spcPts val="0"/>
              </a:spcBef>
              <a:spcAft>
                <a:spcPts val="800"/>
              </a:spcAft>
            </a:pPr>
            <a:r>
              <a:rPr lang="en-US" sz="1400" i="1" dirty="0">
                <a:solidFill>
                  <a:srgbClr val="682622"/>
                </a:solidFill>
                <a:ea typeface="MS PGothic" pitchFamily="34" charset="-128"/>
              </a:rPr>
              <a:t>12 July </a:t>
            </a:r>
            <a:r>
              <a:rPr kumimoji="0" lang="en-KE" sz="1400" b="0" i="1" u="none" strike="noStrike" kern="1200" cap="none" spc="0" normalizeH="0" baseline="0" noProof="0" dirty="0">
                <a:ln>
                  <a:noFill/>
                </a:ln>
                <a:solidFill>
                  <a:srgbClr val="682622"/>
                </a:solidFill>
                <a:effectLst/>
                <a:uLnTx/>
                <a:uFillTx/>
                <a:ea typeface="MS PGothic" pitchFamily="34" charset="-128"/>
                <a:cs typeface="+mn-cs"/>
              </a:rPr>
              <a:t>2022</a:t>
            </a:r>
            <a:endParaRPr lang="en-US" sz="1400" dirty="0">
              <a:solidFill>
                <a:srgbClr val="FFFFFF"/>
              </a:solidFill>
            </a:endParaRPr>
          </a:p>
        </p:txBody>
      </p:sp>
    </p:spTree>
    <p:extLst>
      <p:ext uri="{BB962C8B-B14F-4D97-AF65-F5344CB8AC3E}">
        <p14:creationId xmlns:p14="http://schemas.microsoft.com/office/powerpoint/2010/main" val="3259612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6A8D3-E49C-43E7-9D80-E30FC66B050D}"/>
              </a:ext>
            </a:extLst>
          </p:cNvPr>
          <p:cNvSpPr>
            <a:spLocks noGrp="1"/>
          </p:cNvSpPr>
          <p:nvPr>
            <p:ph type="title"/>
          </p:nvPr>
        </p:nvSpPr>
        <p:spPr/>
        <p:txBody>
          <a:bodyPr/>
          <a:lstStyle/>
          <a:p>
            <a:r>
              <a:rPr lang="en-US" dirty="0"/>
              <a:t>Content</a:t>
            </a:r>
          </a:p>
        </p:txBody>
      </p:sp>
      <p:sp>
        <p:nvSpPr>
          <p:cNvPr id="3" name="Text Placeholder 2">
            <a:extLst>
              <a:ext uri="{FF2B5EF4-FFF2-40B4-BE49-F238E27FC236}">
                <a16:creationId xmlns:a16="http://schemas.microsoft.com/office/drawing/2014/main" id="{C065CBE2-B479-4963-A4B8-49FF7236692F}"/>
              </a:ext>
            </a:extLst>
          </p:cNvPr>
          <p:cNvSpPr>
            <a:spLocks noGrp="1"/>
          </p:cNvSpPr>
          <p:nvPr>
            <p:ph sz="quarter" idx="10"/>
          </p:nvPr>
        </p:nvSpPr>
        <p:spPr>
          <a:xfrm>
            <a:off x="609600" y="2565399"/>
            <a:ext cx="10972800" cy="3289301"/>
          </a:xfrm>
        </p:spPr>
        <p:txBody>
          <a:bodyPr>
            <a:normAutofit/>
          </a:bodyPr>
          <a:lstStyle/>
          <a:p>
            <a:pPr marL="514350" indent="-514350">
              <a:buFont typeface="+mj-lt"/>
              <a:buAutoNum type="arabicPeriod"/>
            </a:pPr>
            <a:r>
              <a:rPr lang="en-US" dirty="0"/>
              <a:t>Importance of livestock sector for food and nutrition security</a:t>
            </a:r>
          </a:p>
          <a:p>
            <a:pPr marL="514350" indent="-514350">
              <a:buFont typeface="+mj-lt"/>
              <a:buAutoNum type="arabicPeriod"/>
            </a:pPr>
            <a:r>
              <a:rPr lang="en-US" dirty="0"/>
              <a:t>Livestock and health issues</a:t>
            </a:r>
          </a:p>
          <a:p>
            <a:pPr marL="514350" indent="-514350">
              <a:buFont typeface="+mj-lt"/>
              <a:buAutoNum type="arabicPeriod"/>
            </a:pPr>
            <a:r>
              <a:rPr lang="en-US" dirty="0"/>
              <a:t>What to do to prevent the pandemic</a:t>
            </a:r>
            <a:endParaRPr lang="en-GB" dirty="0"/>
          </a:p>
        </p:txBody>
      </p:sp>
    </p:spTree>
    <p:extLst>
      <p:ext uri="{BB962C8B-B14F-4D97-AF65-F5344CB8AC3E}">
        <p14:creationId xmlns:p14="http://schemas.microsoft.com/office/powerpoint/2010/main" val="73435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4BAF3-0CEF-4AA8-94DD-4A27799F096E}"/>
              </a:ext>
            </a:extLst>
          </p:cNvPr>
          <p:cNvSpPr>
            <a:spLocks noGrp="1"/>
          </p:cNvSpPr>
          <p:nvPr>
            <p:ph type="title"/>
          </p:nvPr>
        </p:nvSpPr>
        <p:spPr>
          <a:xfrm>
            <a:off x="486155" y="192363"/>
            <a:ext cx="10972800" cy="677955"/>
          </a:xfrm>
        </p:spPr>
        <p:txBody>
          <a:bodyPr/>
          <a:lstStyle/>
          <a:p>
            <a:r>
              <a:rPr lang="en-US" sz="3200" dirty="0"/>
              <a:t>Percentage growth in demand for livestock products to 2030</a:t>
            </a:r>
          </a:p>
        </p:txBody>
      </p:sp>
      <p:graphicFrame>
        <p:nvGraphicFramePr>
          <p:cNvPr id="6" name="Content Placeholder 2">
            <a:extLst>
              <a:ext uri="{FF2B5EF4-FFF2-40B4-BE49-F238E27FC236}">
                <a16:creationId xmlns:a16="http://schemas.microsoft.com/office/drawing/2014/main" id="{8D7EAA91-DBC0-48DC-BD98-885E664CE3C7}"/>
              </a:ext>
            </a:extLst>
          </p:cNvPr>
          <p:cNvGraphicFramePr>
            <a:graphicFrameLocks/>
          </p:cNvGraphicFramePr>
          <p:nvPr/>
        </p:nvGraphicFramePr>
        <p:xfrm>
          <a:off x="6515031" y="1344584"/>
          <a:ext cx="5205377" cy="2661047"/>
        </p:xfrm>
        <a:graphic>
          <a:graphicData uri="http://schemas.openxmlformats.org/drawingml/2006/chart">
            <c:chart xmlns:c="http://schemas.openxmlformats.org/drawingml/2006/chart" xmlns:r="http://schemas.openxmlformats.org/officeDocument/2006/relationships" r:id="rId3"/>
          </a:graphicData>
        </a:graphic>
      </p:graphicFrame>
      <p:sp>
        <p:nvSpPr>
          <p:cNvPr id="7" name="Slide Number Placeholder 3">
            <a:extLst>
              <a:ext uri="{FF2B5EF4-FFF2-40B4-BE49-F238E27FC236}">
                <a16:creationId xmlns:a16="http://schemas.microsoft.com/office/drawing/2014/main" id="{0131099F-3A34-4AE3-9712-8DAD0E8C0E5D}"/>
              </a:ext>
            </a:extLst>
          </p:cNvPr>
          <p:cNvSpPr txBox="1">
            <a:spLocks/>
          </p:cNvSpPr>
          <p:nvPr/>
        </p:nvSpPr>
        <p:spPr>
          <a:xfrm>
            <a:off x="8077201" y="6329754"/>
            <a:ext cx="2095500" cy="5492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1pPr>
            <a:lvl2pPr marL="742901" indent="-285732"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1142923" indent="-228584"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600093" indent="-228584"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2057263" indent="-228584"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514432" indent="-228584" algn="l" defTabSz="914400" rtl="0" eaLnBrk="0" fontAlgn="base" latinLnBrk="0" hangingPunct="0">
              <a:spcBef>
                <a:spcPct val="0"/>
              </a:spcBef>
              <a:spcAft>
                <a:spcPct val="0"/>
              </a:spcAft>
              <a:defRPr sz="2400" kern="1200">
                <a:solidFill>
                  <a:schemeClr val="tx1"/>
                </a:solidFill>
                <a:latin typeface="Times New Roman" pitchFamily="18" charset="0"/>
                <a:ea typeface="MS PGothic" pitchFamily="34" charset="-128"/>
                <a:cs typeface="+mn-cs"/>
              </a:defRPr>
            </a:lvl6pPr>
            <a:lvl7pPr marL="2971602" indent="-228584" algn="l" defTabSz="914400" rtl="0" eaLnBrk="0" fontAlgn="base" latinLnBrk="0" hangingPunct="0">
              <a:spcBef>
                <a:spcPct val="0"/>
              </a:spcBef>
              <a:spcAft>
                <a:spcPct val="0"/>
              </a:spcAft>
              <a:defRPr sz="2400" kern="1200">
                <a:solidFill>
                  <a:schemeClr val="tx1"/>
                </a:solidFill>
                <a:latin typeface="Times New Roman" pitchFamily="18" charset="0"/>
                <a:ea typeface="MS PGothic" pitchFamily="34" charset="-128"/>
                <a:cs typeface="+mn-cs"/>
              </a:defRPr>
            </a:lvl7pPr>
            <a:lvl8pPr marL="3428770" indent="-228584" algn="l" defTabSz="914400" rtl="0" eaLnBrk="0" fontAlgn="base" latinLnBrk="0" hangingPunct="0">
              <a:spcBef>
                <a:spcPct val="0"/>
              </a:spcBef>
              <a:spcAft>
                <a:spcPct val="0"/>
              </a:spcAft>
              <a:defRPr sz="2400" kern="1200">
                <a:solidFill>
                  <a:schemeClr val="tx1"/>
                </a:solidFill>
                <a:latin typeface="Times New Roman" pitchFamily="18" charset="0"/>
                <a:ea typeface="MS PGothic" pitchFamily="34" charset="-128"/>
                <a:cs typeface="+mn-cs"/>
              </a:defRPr>
            </a:lvl8pPr>
            <a:lvl9pPr marL="3885940" indent="-228584" algn="l" defTabSz="914400" rtl="0" eaLnBrk="0" fontAlgn="base" latinLnBrk="0" hangingPunct="0">
              <a:spcBef>
                <a:spcPct val="0"/>
              </a:spcBef>
              <a:spcAft>
                <a:spcPct val="0"/>
              </a:spcAft>
              <a:defRPr sz="2400" kern="1200">
                <a:solidFill>
                  <a:schemeClr val="tx1"/>
                </a:solidFill>
                <a:latin typeface="Times New Roman" pitchFamily="18" charset="0"/>
                <a:ea typeface="MS PGothic" pitchFamily="34" charset="-128"/>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1685DFD0-4D0F-4122-9E3A-B8287A2513E0}" type="slidenum">
              <a:rPr kumimoji="0" lang="en-US" altLang="en-US" sz="14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Arial"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3</a:t>
            </a:fld>
            <a:endParaRPr kumimoji="0" lang="en-US" altLang="en-US" sz="1400" b="0" i="0" u="none" strike="noStrike" kern="1200" cap="none" spc="0" normalizeH="0" baseline="0" noProof="0">
              <a:ln>
                <a:noFill/>
              </a:ln>
              <a:solidFill>
                <a:prstClr val="black"/>
              </a:solidFill>
              <a:effectLst/>
              <a:uLnTx/>
              <a:uFillTx/>
              <a:latin typeface="Calibri" pitchFamily="34" charset="0"/>
              <a:ea typeface="MS PGothic" pitchFamily="34" charset="-128"/>
              <a:cs typeface="Arial" pitchFamily="34" charset="0"/>
            </a:endParaRPr>
          </a:p>
        </p:txBody>
      </p:sp>
      <p:graphicFrame>
        <p:nvGraphicFramePr>
          <p:cNvPr id="8" name="Content Placeholder 2">
            <a:extLst>
              <a:ext uri="{FF2B5EF4-FFF2-40B4-BE49-F238E27FC236}">
                <a16:creationId xmlns:a16="http://schemas.microsoft.com/office/drawing/2014/main" id="{315DC786-F9CF-412E-AF22-C70EEE322714}"/>
              </a:ext>
            </a:extLst>
          </p:cNvPr>
          <p:cNvGraphicFramePr>
            <a:graphicFrameLocks/>
          </p:cNvGraphicFramePr>
          <p:nvPr/>
        </p:nvGraphicFramePr>
        <p:xfrm>
          <a:off x="563960" y="1344584"/>
          <a:ext cx="5205377" cy="26610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ontent Placeholder 2">
            <a:extLst>
              <a:ext uri="{FF2B5EF4-FFF2-40B4-BE49-F238E27FC236}">
                <a16:creationId xmlns:a16="http://schemas.microsoft.com/office/drawing/2014/main" id="{027F2817-13A6-4CA0-8067-326C139AF40E}"/>
              </a:ext>
            </a:extLst>
          </p:cNvPr>
          <p:cNvGraphicFramePr>
            <a:graphicFrameLocks/>
          </p:cNvGraphicFramePr>
          <p:nvPr/>
        </p:nvGraphicFramePr>
        <p:xfrm>
          <a:off x="563960" y="3952079"/>
          <a:ext cx="5205377" cy="266104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ontent Placeholder 2">
            <a:extLst>
              <a:ext uri="{FF2B5EF4-FFF2-40B4-BE49-F238E27FC236}">
                <a16:creationId xmlns:a16="http://schemas.microsoft.com/office/drawing/2014/main" id="{74BE167B-A390-4D1F-95A8-1FC0F8B5819C}"/>
              </a:ext>
            </a:extLst>
          </p:cNvPr>
          <p:cNvGraphicFramePr>
            <a:graphicFrameLocks/>
          </p:cNvGraphicFramePr>
          <p:nvPr/>
        </p:nvGraphicFramePr>
        <p:xfrm>
          <a:off x="6515031" y="3952079"/>
          <a:ext cx="5205377" cy="2661047"/>
        </p:xfrm>
        <a:graphic>
          <a:graphicData uri="http://schemas.openxmlformats.org/drawingml/2006/chart">
            <c:chart xmlns:c="http://schemas.openxmlformats.org/drawingml/2006/chart" xmlns:r="http://schemas.openxmlformats.org/officeDocument/2006/relationships" r:id="rId6"/>
          </a:graphicData>
        </a:graphic>
      </p:graphicFrame>
      <p:sp>
        <p:nvSpPr>
          <p:cNvPr id="11" name="TextBox 10">
            <a:extLst>
              <a:ext uri="{FF2B5EF4-FFF2-40B4-BE49-F238E27FC236}">
                <a16:creationId xmlns:a16="http://schemas.microsoft.com/office/drawing/2014/main" id="{080988D3-5FB5-4C17-8126-15639ADBB7AF}"/>
              </a:ext>
            </a:extLst>
          </p:cNvPr>
          <p:cNvSpPr txBox="1"/>
          <p:nvPr/>
        </p:nvSpPr>
        <p:spPr bwMode="auto">
          <a:xfrm>
            <a:off x="2787374" y="3693453"/>
            <a:ext cx="1067920"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marL="0" marR="0" lvl="0" indent="0" algn="ctr" defTabSz="914400" rtl="0" eaLnBrk="1" fontAlgn="base" latinLnBrk="0" hangingPunct="1">
              <a:lnSpc>
                <a:spcPts val="3200"/>
              </a:lnSpc>
              <a:spcBef>
                <a:spcPct val="0"/>
              </a:spcBef>
              <a:spcAft>
                <a:spcPct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Arial" charset="0"/>
                <a:ea typeface="MS PGothic" pitchFamily="34" charset="-128"/>
                <a:cs typeface="+mn-cs"/>
              </a:rPr>
              <a:t>Poultry</a:t>
            </a:r>
          </a:p>
        </p:txBody>
      </p:sp>
      <p:sp>
        <p:nvSpPr>
          <p:cNvPr id="12" name="TextBox 11">
            <a:extLst>
              <a:ext uri="{FF2B5EF4-FFF2-40B4-BE49-F238E27FC236}">
                <a16:creationId xmlns:a16="http://schemas.microsoft.com/office/drawing/2014/main" id="{A1BCBF2F-471F-41EA-8FFB-F00B842156DF}"/>
              </a:ext>
            </a:extLst>
          </p:cNvPr>
          <p:cNvSpPr txBox="1"/>
          <p:nvPr/>
        </p:nvSpPr>
        <p:spPr bwMode="auto">
          <a:xfrm>
            <a:off x="8929649" y="3693453"/>
            <a:ext cx="681597"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marL="0" marR="0" lvl="0" indent="0" algn="ctr" defTabSz="914400" rtl="0" eaLnBrk="1" fontAlgn="base" latinLnBrk="0" hangingPunct="1">
              <a:lnSpc>
                <a:spcPts val="3200"/>
              </a:lnSpc>
              <a:spcBef>
                <a:spcPct val="0"/>
              </a:spcBef>
              <a:spcAft>
                <a:spcPct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Arial" charset="0"/>
                <a:ea typeface="MS PGothic" pitchFamily="34" charset="-128"/>
                <a:cs typeface="+mn-cs"/>
              </a:rPr>
              <a:t>Milk</a:t>
            </a:r>
          </a:p>
        </p:txBody>
      </p:sp>
      <p:sp>
        <p:nvSpPr>
          <p:cNvPr id="13" name="TextBox 12">
            <a:extLst>
              <a:ext uri="{FF2B5EF4-FFF2-40B4-BE49-F238E27FC236}">
                <a16:creationId xmlns:a16="http://schemas.microsoft.com/office/drawing/2014/main" id="{63B11F2C-10A0-45C7-A79F-5F84567E0BF9}"/>
              </a:ext>
            </a:extLst>
          </p:cNvPr>
          <p:cNvSpPr txBox="1"/>
          <p:nvPr/>
        </p:nvSpPr>
        <p:spPr bwMode="auto">
          <a:xfrm>
            <a:off x="2950880" y="1042182"/>
            <a:ext cx="740908"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marL="0" marR="0" lvl="0" indent="0" algn="ctr" defTabSz="914400" rtl="0" eaLnBrk="1" fontAlgn="base" latinLnBrk="0" hangingPunct="1">
              <a:lnSpc>
                <a:spcPts val="3200"/>
              </a:lnSpc>
              <a:spcBef>
                <a:spcPct val="0"/>
              </a:spcBef>
              <a:spcAft>
                <a:spcPct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Arial" charset="0"/>
                <a:ea typeface="MS PGothic" pitchFamily="34" charset="-128"/>
                <a:cs typeface="+mn-cs"/>
              </a:rPr>
              <a:t>Beef</a:t>
            </a:r>
          </a:p>
        </p:txBody>
      </p:sp>
      <p:sp>
        <p:nvSpPr>
          <p:cNvPr id="14" name="TextBox 13">
            <a:extLst>
              <a:ext uri="{FF2B5EF4-FFF2-40B4-BE49-F238E27FC236}">
                <a16:creationId xmlns:a16="http://schemas.microsoft.com/office/drawing/2014/main" id="{48474B9F-6FC7-411A-B6BB-3CF6E4437905}"/>
              </a:ext>
            </a:extLst>
          </p:cNvPr>
          <p:cNvSpPr txBox="1"/>
          <p:nvPr/>
        </p:nvSpPr>
        <p:spPr bwMode="auto">
          <a:xfrm>
            <a:off x="8855911" y="1042182"/>
            <a:ext cx="755335"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marL="0" marR="0" lvl="0" indent="0" algn="ctr" defTabSz="914400" rtl="0" eaLnBrk="1" fontAlgn="base" latinLnBrk="0" hangingPunct="1">
              <a:lnSpc>
                <a:spcPts val="3200"/>
              </a:lnSpc>
              <a:spcBef>
                <a:spcPct val="0"/>
              </a:spcBef>
              <a:spcAft>
                <a:spcPct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Arial" charset="0"/>
                <a:ea typeface="MS PGothic" pitchFamily="34" charset="-128"/>
                <a:cs typeface="+mn-cs"/>
              </a:rPr>
              <a:t>Pork</a:t>
            </a:r>
          </a:p>
        </p:txBody>
      </p:sp>
      <p:pic>
        <p:nvPicPr>
          <p:cNvPr id="16" name="Picture 15">
            <a:extLst>
              <a:ext uri="{FF2B5EF4-FFF2-40B4-BE49-F238E27FC236}">
                <a16:creationId xmlns:a16="http://schemas.microsoft.com/office/drawing/2014/main" id="{64D390FB-6A14-42AD-A1AF-AA8AD5D83454}"/>
              </a:ext>
            </a:extLst>
          </p:cNvPr>
          <p:cNvPicPr>
            <a:picLocks noChangeAspect="1"/>
          </p:cNvPicPr>
          <p:nvPr/>
        </p:nvPicPr>
        <p:blipFill>
          <a:blip r:embed="rId7"/>
          <a:stretch>
            <a:fillRect/>
          </a:stretch>
        </p:blipFill>
        <p:spPr>
          <a:xfrm>
            <a:off x="8994484" y="6052519"/>
            <a:ext cx="3197516" cy="764956"/>
          </a:xfrm>
          <a:prstGeom prst="rect">
            <a:avLst/>
          </a:prstGeom>
          <a:solidFill>
            <a:schemeClr val="bg1">
              <a:lumMod val="75000"/>
            </a:schemeClr>
          </a:solidFill>
          <a:ln>
            <a:solidFill>
              <a:schemeClr val="tx1"/>
            </a:solidFill>
          </a:ln>
        </p:spPr>
      </p:pic>
      <p:sp>
        <p:nvSpPr>
          <p:cNvPr id="15" name="TextBox 14">
            <a:extLst>
              <a:ext uri="{FF2B5EF4-FFF2-40B4-BE49-F238E27FC236}">
                <a16:creationId xmlns:a16="http://schemas.microsoft.com/office/drawing/2014/main" id="{DC684204-B51A-494F-A7D8-15E93E9981AA}"/>
              </a:ext>
            </a:extLst>
          </p:cNvPr>
          <p:cNvSpPr txBox="1"/>
          <p:nvPr/>
        </p:nvSpPr>
        <p:spPr>
          <a:xfrm>
            <a:off x="1199313" y="6417109"/>
            <a:ext cx="7730336" cy="43088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Arial" charset="0"/>
                <a:ea typeface="MS PGothic" pitchFamily="34" charset="-128"/>
                <a:cs typeface="Arial" charset="0"/>
              </a:rPr>
              <a:t>Estimates of the % growth in demand for animal source foods in different World regions, comparing 2005 and 2030.  Estimates were developed using the IMPACT model, courtesy Dolapo Enahoro, ILRI. </a:t>
            </a:r>
          </a:p>
        </p:txBody>
      </p:sp>
    </p:spTree>
    <p:extLst>
      <p:ext uri="{BB962C8B-B14F-4D97-AF65-F5344CB8AC3E}">
        <p14:creationId xmlns:p14="http://schemas.microsoft.com/office/powerpoint/2010/main" val="1189069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9A6D6-CDA7-406A-95BB-5737339DA635}"/>
              </a:ext>
            </a:extLst>
          </p:cNvPr>
          <p:cNvSpPr>
            <a:spLocks noGrp="1"/>
          </p:cNvSpPr>
          <p:nvPr>
            <p:ph type="title"/>
          </p:nvPr>
        </p:nvSpPr>
        <p:spPr/>
        <p:txBody>
          <a:bodyPr/>
          <a:lstStyle/>
          <a:p>
            <a:r>
              <a:rPr lang="en-US" dirty="0"/>
              <a:t>Livestock density projection</a:t>
            </a:r>
          </a:p>
        </p:txBody>
      </p:sp>
      <p:pic>
        <p:nvPicPr>
          <p:cNvPr id="5" name="Content Placeholder 4" descr="Map&#10;&#10;Description automatically generated">
            <a:extLst>
              <a:ext uri="{FF2B5EF4-FFF2-40B4-BE49-F238E27FC236}">
                <a16:creationId xmlns:a16="http://schemas.microsoft.com/office/drawing/2014/main" id="{F4DD6981-3918-4C98-96B8-A737696EBDB5}"/>
              </a:ext>
            </a:extLst>
          </p:cNvPr>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6231834" y="1244932"/>
            <a:ext cx="5940288" cy="5087533"/>
          </a:xfrm>
        </p:spPr>
      </p:pic>
      <p:pic>
        <p:nvPicPr>
          <p:cNvPr id="7" name="Picture 6" descr="Map&#10;&#10;Description automatically generated">
            <a:extLst>
              <a:ext uri="{FF2B5EF4-FFF2-40B4-BE49-F238E27FC236}">
                <a16:creationId xmlns:a16="http://schemas.microsoft.com/office/drawing/2014/main" id="{2B0CF880-1E98-401E-84DE-8722F1D0F5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45" y="1245628"/>
            <a:ext cx="6015566" cy="4987515"/>
          </a:xfrm>
          <a:prstGeom prst="rect">
            <a:avLst/>
          </a:prstGeom>
        </p:spPr>
      </p:pic>
    </p:spTree>
    <p:extLst>
      <p:ext uri="{BB962C8B-B14F-4D97-AF65-F5344CB8AC3E}">
        <p14:creationId xmlns:p14="http://schemas.microsoft.com/office/powerpoint/2010/main" val="554097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CF228E-5E36-4715-BEBA-DE129B3E9F80}"/>
              </a:ext>
            </a:extLst>
          </p:cNvPr>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231175" y="442450"/>
            <a:ext cx="7729650" cy="5589639"/>
          </a:xfrm>
          <a:prstGeom prst="rect">
            <a:avLst/>
          </a:prstGeom>
        </p:spPr>
      </p:pic>
    </p:spTree>
    <p:extLst>
      <p:ext uri="{BB962C8B-B14F-4D97-AF65-F5344CB8AC3E}">
        <p14:creationId xmlns:p14="http://schemas.microsoft.com/office/powerpoint/2010/main" val="3603988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4BAF3-0CEF-4AA8-94DD-4A27799F096E}"/>
              </a:ext>
            </a:extLst>
          </p:cNvPr>
          <p:cNvSpPr>
            <a:spLocks noGrp="1"/>
          </p:cNvSpPr>
          <p:nvPr>
            <p:ph type="title"/>
          </p:nvPr>
        </p:nvSpPr>
        <p:spPr>
          <a:xfrm>
            <a:off x="486154" y="192363"/>
            <a:ext cx="11279125" cy="677955"/>
          </a:xfrm>
        </p:spPr>
        <p:txBody>
          <a:bodyPr/>
          <a:lstStyle/>
          <a:p>
            <a:r>
              <a:rPr lang="en-US" dirty="0"/>
              <a:t>Health opportunities and challenges in the livestock sector</a:t>
            </a:r>
          </a:p>
        </p:txBody>
      </p:sp>
      <p:pic>
        <p:nvPicPr>
          <p:cNvPr id="7" name="Picture 6">
            <a:extLst>
              <a:ext uri="{FF2B5EF4-FFF2-40B4-BE49-F238E27FC236}">
                <a16:creationId xmlns:a16="http://schemas.microsoft.com/office/drawing/2014/main" id="{8BD475CC-1BAD-4537-92F7-CFCACD9F76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9881354" y="1091380"/>
            <a:ext cx="1853248" cy="2524401"/>
          </a:xfrm>
          <a:prstGeom prst="rect">
            <a:avLst/>
          </a:prstGeom>
        </p:spPr>
      </p:pic>
      <p:sp>
        <p:nvSpPr>
          <p:cNvPr id="8" name="TextBox 7">
            <a:extLst>
              <a:ext uri="{FF2B5EF4-FFF2-40B4-BE49-F238E27FC236}">
                <a16:creationId xmlns:a16="http://schemas.microsoft.com/office/drawing/2014/main" id="{14380962-0362-4C39-91CF-D4051B975997}"/>
              </a:ext>
            </a:extLst>
          </p:cNvPr>
          <p:cNvSpPr txBox="1"/>
          <p:nvPr/>
        </p:nvSpPr>
        <p:spPr bwMode="auto">
          <a:xfrm>
            <a:off x="9437459" y="6174455"/>
            <a:ext cx="1558439" cy="4409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rtlCol="0">
            <a:spAutoFit/>
          </a:bodyPr>
          <a:lstStyle/>
          <a:p>
            <a:pPr marL="0" marR="0" lvl="0" indent="0" algn="ctr" defTabSz="914400" rtl="0" eaLnBrk="1" fontAlgn="base" latinLnBrk="0" hangingPunct="1">
              <a:lnSpc>
                <a:spcPts val="32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MS PGothic" pitchFamily="34" charset="-128"/>
                <a:cs typeface="+mn-cs"/>
              </a:rPr>
              <a:t>ILRI/Stevie Mann</a:t>
            </a:r>
            <a:endParaRPr kumimoji="0" lang="en-GB" sz="1400" b="0" i="0" u="none" strike="noStrike" kern="1200" cap="none" spc="0" normalizeH="0" baseline="0" noProof="0">
              <a:ln>
                <a:noFill/>
              </a:ln>
              <a:solidFill>
                <a:srgbClr val="FFFFFF"/>
              </a:solidFill>
              <a:effectLst/>
              <a:uLnTx/>
              <a:uFillTx/>
              <a:latin typeface="Arial" charset="0"/>
              <a:ea typeface="MS PGothic" pitchFamily="34" charset="-128"/>
              <a:cs typeface="+mn-cs"/>
            </a:endParaRPr>
          </a:p>
        </p:txBody>
      </p:sp>
      <p:sp>
        <p:nvSpPr>
          <p:cNvPr id="3" name="TextBox 2">
            <a:extLst>
              <a:ext uri="{FF2B5EF4-FFF2-40B4-BE49-F238E27FC236}">
                <a16:creationId xmlns:a16="http://schemas.microsoft.com/office/drawing/2014/main" id="{357D3A07-E888-4E5A-9050-A898F24134E2}"/>
              </a:ext>
            </a:extLst>
          </p:cNvPr>
          <p:cNvSpPr txBox="1"/>
          <p:nvPr/>
        </p:nvSpPr>
        <p:spPr>
          <a:xfrm>
            <a:off x="209550" y="2274838"/>
            <a:ext cx="6572250" cy="3785652"/>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srgbClr val="000000"/>
                </a:solidFill>
                <a:effectLst/>
                <a:uLnTx/>
                <a:uFillTx/>
                <a:latin typeface="Calibri"/>
                <a:ea typeface="MS PGothic" pitchFamily="34" charset="-128"/>
                <a:cs typeface="+mn-cs"/>
              </a:rPr>
              <a:t>Nutrition, health and food security</a:t>
            </a:r>
          </a:p>
          <a:p>
            <a:pPr marL="742950" marR="0" lvl="1"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srgbClr val="762123"/>
                </a:solidFill>
                <a:effectLst/>
                <a:uLnTx/>
                <a:uFillTx/>
                <a:latin typeface="Calibri"/>
                <a:ea typeface="ＭＳ Ｐゴシック" charset="0"/>
                <a:cs typeface="ＭＳ Ｐゴシック" charset="0"/>
              </a:rPr>
              <a:t>BUT animal-human/emerging diseases and unsafe food need to be addressed and overconsumption is often associated with obesity and non-communicable diseases</a:t>
            </a:r>
          </a:p>
          <a:p>
            <a:pPr marL="457200" marR="0" lvl="1" indent="0" algn="l" defTabSz="914400" rtl="0" eaLnBrk="1" fontAlgn="base" latinLnBrk="0" hangingPunct="1">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000000"/>
              </a:solidFill>
              <a:effectLst/>
              <a:uLnTx/>
              <a:uFillTx/>
              <a:latin typeface="Calibri"/>
              <a:ea typeface="MS PGothic" pitchFamily="34" charset="-128"/>
              <a:cs typeface="+mn-cs"/>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srgbClr val="000000"/>
                </a:solidFill>
                <a:effectLst/>
                <a:uLnTx/>
                <a:uFillTx/>
                <a:latin typeface="Calibri"/>
                <a:ea typeface="MS PGothic" pitchFamily="34" charset="-128"/>
                <a:cs typeface="+mn-cs"/>
              </a:rPr>
              <a:t>Environmental health and biodiversity</a:t>
            </a:r>
          </a:p>
          <a:p>
            <a:pPr marL="742950" marR="0" lvl="1"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srgbClr val="762123"/>
                </a:solidFill>
                <a:effectLst/>
                <a:uLnTx/>
                <a:uFillTx/>
                <a:latin typeface="Calibri"/>
                <a:ea typeface="ＭＳ Ｐゴシック" charset="0"/>
                <a:cs typeface="ＭＳ Ｐゴシック" charset="0"/>
              </a:rPr>
              <a:t>BUT pollution, land/water degradation needs to be reduced</a:t>
            </a:r>
            <a:endParaRPr kumimoji="0" lang="en-US" sz="2500" b="0" i="0" u="none" strike="noStrike" kern="1200" cap="none" spc="0" normalizeH="0" baseline="0" noProof="0" dirty="0">
              <a:ln>
                <a:noFill/>
              </a:ln>
              <a:solidFill>
                <a:srgbClr val="000000"/>
              </a:solidFill>
              <a:effectLst/>
              <a:uLnTx/>
              <a:uFillTx/>
              <a:latin typeface="Calibri"/>
              <a:ea typeface="MS PGothic" pitchFamily="34" charset="-128"/>
              <a:cs typeface="+mn-cs"/>
            </a:endParaRPr>
          </a:p>
        </p:txBody>
      </p:sp>
      <p:pic>
        <p:nvPicPr>
          <p:cNvPr id="4" name="Picture 3">
            <a:extLst>
              <a:ext uri="{FF2B5EF4-FFF2-40B4-BE49-F238E27FC236}">
                <a16:creationId xmlns:a16="http://schemas.microsoft.com/office/drawing/2014/main" id="{FB9BD521-90AA-4BFF-BB47-01B32E39CF9E}"/>
              </a:ext>
            </a:extLst>
          </p:cNvPr>
          <p:cNvPicPr>
            <a:picLocks noChangeAspect="1"/>
          </p:cNvPicPr>
          <p:nvPr/>
        </p:nvPicPr>
        <p:blipFill>
          <a:blip r:embed="rId3"/>
          <a:stretch>
            <a:fillRect/>
          </a:stretch>
        </p:blipFill>
        <p:spPr>
          <a:xfrm>
            <a:off x="7688580" y="3681992"/>
            <a:ext cx="4304208" cy="3176007"/>
          </a:xfrm>
          <a:prstGeom prst="rect">
            <a:avLst/>
          </a:prstGeom>
        </p:spPr>
      </p:pic>
      <p:pic>
        <p:nvPicPr>
          <p:cNvPr id="1026" name="909ED54F-C694-45E3-B2BD-3D8089EAD9A3" descr="IMG_3001.JPG">
            <a:extLst>
              <a:ext uri="{FF2B5EF4-FFF2-40B4-BE49-F238E27FC236}">
                <a16:creationId xmlns:a16="http://schemas.microsoft.com/office/drawing/2014/main" id="{3366674F-9E08-4D60-B19A-44C2F5A732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673895" y="1091381"/>
            <a:ext cx="1893301" cy="25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1747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417525-53FD-4973-803B-286631C367D5}"/>
              </a:ext>
            </a:extLst>
          </p:cNvPr>
          <p:cNvPicPr>
            <a:picLocks noChangeAspect="1"/>
          </p:cNvPicPr>
          <p:nvPr/>
        </p:nvPicPr>
        <p:blipFill>
          <a:blip r:embed="rId2"/>
          <a:stretch>
            <a:fillRect/>
          </a:stretch>
        </p:blipFill>
        <p:spPr>
          <a:xfrm>
            <a:off x="268357" y="2640127"/>
            <a:ext cx="11807687" cy="4134678"/>
          </a:xfrm>
          <a:prstGeom prst="rect">
            <a:avLst/>
          </a:prstGeom>
        </p:spPr>
      </p:pic>
      <p:sp>
        <p:nvSpPr>
          <p:cNvPr id="4" name="Title 3">
            <a:extLst>
              <a:ext uri="{FF2B5EF4-FFF2-40B4-BE49-F238E27FC236}">
                <a16:creationId xmlns:a16="http://schemas.microsoft.com/office/drawing/2014/main" id="{632614EA-8245-4BA2-AE5C-03B7B0528F0B}"/>
              </a:ext>
            </a:extLst>
          </p:cNvPr>
          <p:cNvSpPr>
            <a:spLocks noGrp="1"/>
          </p:cNvSpPr>
          <p:nvPr>
            <p:ph type="title"/>
          </p:nvPr>
        </p:nvSpPr>
        <p:spPr>
          <a:xfrm>
            <a:off x="414867" y="147073"/>
            <a:ext cx="6122612" cy="1325563"/>
          </a:xfrm>
        </p:spPr>
        <p:txBody>
          <a:bodyPr>
            <a:noAutofit/>
          </a:bodyPr>
          <a:lstStyle/>
          <a:p>
            <a:r>
              <a:rPr lang="en-US" sz="3000" i="0" u="none" strike="noStrike" baseline="0" dirty="0">
                <a:solidFill>
                  <a:srgbClr val="0036A3"/>
                </a:solidFill>
                <a:latin typeface="ScalaSans-Bold"/>
              </a:rPr>
              <a:t>Employment and direct output value of wild animal industry in China, 2016</a:t>
            </a:r>
            <a:endParaRPr lang="en-US" sz="3000" dirty="0"/>
          </a:p>
        </p:txBody>
      </p:sp>
      <p:sp>
        <p:nvSpPr>
          <p:cNvPr id="6" name="TextBox 5">
            <a:extLst>
              <a:ext uri="{FF2B5EF4-FFF2-40B4-BE49-F238E27FC236}">
                <a16:creationId xmlns:a16="http://schemas.microsoft.com/office/drawing/2014/main" id="{8F1DFAD6-D0AD-405B-B9AE-14F3F3E687C3}"/>
              </a:ext>
            </a:extLst>
          </p:cNvPr>
          <p:cNvSpPr txBox="1"/>
          <p:nvPr/>
        </p:nvSpPr>
        <p:spPr>
          <a:xfrm>
            <a:off x="9254069" y="5461000"/>
            <a:ext cx="1981200" cy="369332"/>
          </a:xfrm>
          <a:prstGeom prst="rect">
            <a:avLst/>
          </a:prstGeom>
          <a:noFill/>
        </p:spPr>
        <p:txBody>
          <a:bodyPr wrap="square" rtlCol="0">
            <a:spAutoFit/>
          </a:bodyPr>
          <a:lstStyle/>
          <a:p>
            <a:pPr algn="l"/>
            <a:r>
              <a:rPr lang="en-US" sz="1800" b="1" i="0" u="none" strike="noStrike" baseline="0" dirty="0">
                <a:solidFill>
                  <a:srgbClr val="051B02"/>
                </a:solidFill>
                <a:latin typeface="ScalaSans-Regular"/>
              </a:rPr>
              <a:t>(US$ 73.4 billion)</a:t>
            </a:r>
            <a:endParaRPr lang="en-US" b="1" dirty="0"/>
          </a:p>
        </p:txBody>
      </p:sp>
      <p:pic>
        <p:nvPicPr>
          <p:cNvPr id="10" name="Picture 9">
            <a:extLst>
              <a:ext uri="{FF2B5EF4-FFF2-40B4-BE49-F238E27FC236}">
                <a16:creationId xmlns:a16="http://schemas.microsoft.com/office/drawing/2014/main" id="{336BFC17-2814-4410-AD1B-A716EE0B6EC0}"/>
              </a:ext>
            </a:extLst>
          </p:cNvPr>
          <p:cNvPicPr>
            <a:picLocks noChangeAspect="1"/>
          </p:cNvPicPr>
          <p:nvPr/>
        </p:nvPicPr>
        <p:blipFill rotWithShape="1">
          <a:blip r:embed="rId3"/>
          <a:srcRect l="26311" t="51871" r="15064"/>
          <a:stretch/>
        </p:blipFill>
        <p:spPr>
          <a:xfrm>
            <a:off x="7174545" y="146745"/>
            <a:ext cx="4749099" cy="2493382"/>
          </a:xfrm>
          <a:prstGeom prst="rect">
            <a:avLst/>
          </a:prstGeom>
        </p:spPr>
      </p:pic>
      <p:sp>
        <p:nvSpPr>
          <p:cNvPr id="12" name="Rectangle 11">
            <a:extLst>
              <a:ext uri="{FF2B5EF4-FFF2-40B4-BE49-F238E27FC236}">
                <a16:creationId xmlns:a16="http://schemas.microsoft.com/office/drawing/2014/main" id="{37D04267-1669-43D7-A20D-F4C9A12DCD9F}"/>
              </a:ext>
            </a:extLst>
          </p:cNvPr>
          <p:cNvSpPr/>
          <p:nvPr/>
        </p:nvSpPr>
        <p:spPr>
          <a:xfrm>
            <a:off x="414867" y="3691467"/>
            <a:ext cx="8568266" cy="125306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57921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idx="4294967295"/>
          </p:nvPr>
        </p:nvSpPr>
        <p:spPr>
          <a:xfrm>
            <a:off x="399261" y="389867"/>
            <a:ext cx="6523541" cy="708241"/>
          </a:xfrm>
          <a:prstGeom prst="rect">
            <a:avLst/>
          </a:prstGeom>
        </p:spPr>
        <p:txBody>
          <a:bodyPr>
            <a:noAutofit/>
          </a:bodyPr>
          <a:lstStyle/>
          <a:p>
            <a:pPr marL="269081"/>
            <a:r>
              <a:rPr lang="fr-BE" sz="2200" b="1" dirty="0" err="1">
                <a:solidFill>
                  <a:schemeClr val="accent5">
                    <a:lumMod val="75000"/>
                  </a:schemeClr>
                </a:solidFill>
                <a:ea typeface="ＭＳ Ｐゴシック" charset="0"/>
                <a:cs typeface="ＭＳ Ｐゴシック" charset="0"/>
              </a:rPr>
              <a:t>Foodborne</a:t>
            </a:r>
            <a:r>
              <a:rPr lang="fr-BE" sz="2200" b="1" dirty="0">
                <a:solidFill>
                  <a:schemeClr val="accent5">
                    <a:lumMod val="75000"/>
                  </a:schemeClr>
                </a:solidFill>
                <a:ea typeface="ＭＳ Ｐゴシック" charset="0"/>
                <a:cs typeface="ＭＳ Ｐゴシック" charset="0"/>
              </a:rPr>
              <a:t> </a:t>
            </a:r>
            <a:r>
              <a:rPr lang="fr-BE" sz="2200" b="1" dirty="0" err="1">
                <a:solidFill>
                  <a:schemeClr val="accent5">
                    <a:lumMod val="75000"/>
                  </a:schemeClr>
                </a:solidFill>
                <a:ea typeface="ＭＳ Ｐゴシック" charset="0"/>
                <a:cs typeface="ＭＳ Ｐゴシック" charset="0"/>
              </a:rPr>
              <a:t>disease</a:t>
            </a:r>
            <a:r>
              <a:rPr lang="fr-BE" sz="2200" b="1" dirty="0">
                <a:solidFill>
                  <a:schemeClr val="accent5">
                    <a:lumMod val="75000"/>
                  </a:schemeClr>
                </a:solidFill>
                <a:ea typeface="ＭＳ Ｐゴシック" charset="0"/>
                <a:cs typeface="ＭＳ Ｐゴシック" charset="0"/>
              </a:rPr>
              <a:t>: a new </a:t>
            </a:r>
            <a:r>
              <a:rPr lang="en-GB" sz="2200" b="1" dirty="0">
                <a:solidFill>
                  <a:schemeClr val="accent5">
                    <a:lumMod val="75000"/>
                  </a:schemeClr>
                </a:solidFill>
                <a:ea typeface="ＭＳ Ｐゴシック" charset="0"/>
                <a:cs typeface="ＭＳ Ｐゴシック" charset="0"/>
              </a:rPr>
              <a:t>priority</a:t>
            </a:r>
            <a:r>
              <a:rPr lang="fr-BE" sz="2200" b="1" dirty="0">
                <a:solidFill>
                  <a:schemeClr val="accent5">
                    <a:lumMod val="75000"/>
                  </a:schemeClr>
                </a:solidFill>
                <a:ea typeface="ＭＳ Ｐゴシック" charset="0"/>
                <a:cs typeface="ＭＳ Ｐゴシック" charset="0"/>
              </a:rPr>
              <a:t> </a:t>
            </a:r>
            <a:r>
              <a:rPr lang="en-GB" sz="2200" b="1" dirty="0">
                <a:solidFill>
                  <a:schemeClr val="accent5">
                    <a:lumMod val="75000"/>
                  </a:schemeClr>
                </a:solidFill>
                <a:ea typeface="ＭＳ Ｐゴシック" charset="0"/>
                <a:cs typeface="ＭＳ Ｐゴシック" charset="0"/>
              </a:rPr>
              <a:t>– much or most probably from animal-source food</a:t>
            </a:r>
            <a:endParaRPr lang="en-GB" sz="2200" dirty="0">
              <a:solidFill>
                <a:schemeClr val="accent5">
                  <a:lumMod val="75000"/>
                </a:schemeClr>
              </a:solidFill>
              <a:latin typeface="+mn-lt"/>
              <a:ea typeface="ＭＳ Ｐゴシック" charset="0"/>
              <a:cs typeface="ＭＳ Ｐゴシック" charset="0"/>
            </a:endParaRPr>
          </a:p>
        </p:txBody>
      </p:sp>
      <p:pic>
        <p:nvPicPr>
          <p:cNvPr id="13" name="Content Placeholder 3">
            <a:extLst>
              <a:ext uri="{FF2B5EF4-FFF2-40B4-BE49-F238E27FC236}">
                <a16:creationId xmlns:a16="http://schemas.microsoft.com/office/drawing/2014/main" id="{8C2DDFA3-873E-4D1F-9E5F-A1628599E404}"/>
              </a:ext>
            </a:extLst>
          </p:cNvPr>
          <p:cNvPicPr>
            <a:picLocks noGrp="1" noChangeAspect="1" noChangeArrowheads="1"/>
          </p:cNvPicPr>
          <p:nvPr>
            <p:ph idx="4294967295"/>
          </p:nvPr>
        </p:nvPicPr>
        <p:blipFill>
          <a:blip r:embed="rId3">
            <a:extLst>
              <a:ext uri="{28A0092B-C50C-407E-A947-70E740481C1C}">
                <a14:useLocalDpi xmlns:a14="http://schemas.microsoft.com/office/drawing/2010/main"/>
              </a:ext>
            </a:extLst>
          </a:blip>
          <a:srcRect/>
          <a:stretch>
            <a:fillRect/>
          </a:stretch>
        </p:blipFill>
        <p:spPr>
          <a:xfrm>
            <a:off x="7610475" y="1930400"/>
            <a:ext cx="4581525" cy="2447925"/>
          </a:xfrm>
          <a:prstGeom prst="rect">
            <a:avLst/>
          </a:prstGeom>
        </p:spPr>
      </p:pic>
      <p:graphicFrame>
        <p:nvGraphicFramePr>
          <p:cNvPr id="7" name="Chart 6"/>
          <p:cNvGraphicFramePr>
            <a:graphicFrameLocks/>
          </p:cNvGraphicFramePr>
          <p:nvPr/>
        </p:nvGraphicFramePr>
        <p:xfrm>
          <a:off x="568425" y="1493679"/>
          <a:ext cx="5970919" cy="3826468"/>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230393" y="6168051"/>
            <a:ext cx="2031191"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sz="1350" b="0" u="none" strike="noStrike" kern="1200" cap="none" spc="0" normalizeH="0" baseline="0" noProof="0" dirty="0">
                <a:ln>
                  <a:noFill/>
                </a:ln>
                <a:solidFill>
                  <a:srgbClr val="5B9BD5">
                    <a:lumMod val="75000"/>
                  </a:srgbClr>
                </a:solidFill>
                <a:effectLst/>
                <a:uLnTx/>
                <a:uFillTx/>
                <a:latin typeface="Calibri"/>
                <a:ea typeface="ＭＳ Ｐゴシック" pitchFamily="4" charset="-128"/>
                <a:cs typeface="Arial" charset="0"/>
              </a:rPr>
              <a:t>Havelaar et al. (2015)</a:t>
            </a:r>
          </a:p>
        </p:txBody>
      </p:sp>
      <p:sp>
        <p:nvSpPr>
          <p:cNvPr id="6" name="TextBox 5"/>
          <p:cNvSpPr txBox="1"/>
          <p:nvPr/>
        </p:nvSpPr>
        <p:spPr>
          <a:xfrm>
            <a:off x="5128734" y="1537853"/>
            <a:ext cx="2146548" cy="1200329"/>
          </a:xfrm>
          <a:prstGeom prst="rect">
            <a:avLst/>
          </a:prstGeom>
          <a:solidFill>
            <a:srgbClr val="FFFF00"/>
          </a:solidFill>
        </p:spPr>
        <p:txBody>
          <a:bodyPr wrap="square">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5B9BD5">
                    <a:lumMod val="75000"/>
                  </a:srgbClr>
                </a:solidFill>
                <a:effectLst/>
                <a:uLnTx/>
                <a:uFillTx/>
                <a:latin typeface="Calibri"/>
                <a:ea typeface="ＭＳ Ｐゴシック" charset="0"/>
                <a:cs typeface="Gill Sans"/>
              </a:rPr>
              <a:t>31 hazards</a:t>
            </a:r>
          </a:p>
          <a:p>
            <a:pPr marL="214313" marR="0" lvl="0" indent="-214313" algn="l" defTabSz="685800" rtl="0" eaLnBrk="1" fontAlgn="base" latinLnBrk="0" hangingPunct="1">
              <a:lnSpc>
                <a:spcPct val="100000"/>
              </a:lnSpc>
              <a:spcBef>
                <a:spcPct val="0"/>
              </a:spcBef>
              <a:spcAft>
                <a:spcPct val="0"/>
              </a:spcAft>
              <a:buClrTx/>
              <a:buSzTx/>
              <a:buFont typeface="Arial"/>
              <a:buChar char="•"/>
              <a:tabLst/>
              <a:defRPr/>
            </a:pPr>
            <a:r>
              <a:rPr kumimoji="0" lang="en-US" sz="1800" b="0" i="0" u="none" strike="noStrike" kern="1200" cap="none" spc="0" normalizeH="0" baseline="0" noProof="0" dirty="0">
                <a:ln>
                  <a:noFill/>
                </a:ln>
                <a:solidFill>
                  <a:srgbClr val="5B9BD5">
                    <a:lumMod val="75000"/>
                  </a:srgbClr>
                </a:solidFill>
                <a:effectLst/>
                <a:uLnTx/>
                <a:uFillTx/>
                <a:latin typeface="Calibri"/>
                <a:ea typeface="ＭＳ Ｐゴシック" charset="0"/>
                <a:cs typeface="Gill Sans"/>
              </a:rPr>
              <a:t>600 mio illnesses</a:t>
            </a:r>
          </a:p>
          <a:p>
            <a:pPr marL="214313" marR="0" lvl="0" indent="-214313" algn="l" defTabSz="685800" rtl="0" eaLnBrk="1" fontAlgn="base" latinLnBrk="0" hangingPunct="1">
              <a:lnSpc>
                <a:spcPct val="100000"/>
              </a:lnSpc>
              <a:spcBef>
                <a:spcPct val="0"/>
              </a:spcBef>
              <a:spcAft>
                <a:spcPct val="0"/>
              </a:spcAft>
              <a:buClrTx/>
              <a:buSzTx/>
              <a:buFont typeface="Arial"/>
              <a:buChar char="•"/>
              <a:tabLst/>
              <a:defRPr/>
            </a:pPr>
            <a:r>
              <a:rPr kumimoji="0" lang="en-US" sz="1800" b="0" i="0" u="none" strike="noStrike" kern="1200" cap="none" spc="0" normalizeH="0" baseline="0" noProof="0" dirty="0">
                <a:ln>
                  <a:noFill/>
                </a:ln>
                <a:solidFill>
                  <a:srgbClr val="5B9BD5">
                    <a:lumMod val="75000"/>
                  </a:srgbClr>
                </a:solidFill>
                <a:effectLst/>
                <a:uLnTx/>
                <a:uFillTx/>
                <a:latin typeface="Calibri"/>
                <a:ea typeface="ＭＳ Ｐゴシック" charset="0"/>
                <a:cs typeface="Gill Sans"/>
              </a:rPr>
              <a:t>420,000 deaths</a:t>
            </a:r>
          </a:p>
          <a:p>
            <a:pPr marL="214313" marR="0" lvl="0" indent="-214313" algn="l" defTabSz="685800" rtl="0" eaLnBrk="1" fontAlgn="base" latinLnBrk="0" hangingPunct="1">
              <a:lnSpc>
                <a:spcPct val="100000"/>
              </a:lnSpc>
              <a:spcBef>
                <a:spcPct val="0"/>
              </a:spcBef>
              <a:spcAft>
                <a:spcPct val="0"/>
              </a:spcAft>
              <a:buClrTx/>
              <a:buSzTx/>
              <a:buFont typeface="Arial"/>
              <a:buChar char="•"/>
              <a:tabLst/>
              <a:defRPr/>
            </a:pPr>
            <a:r>
              <a:rPr kumimoji="0" lang="en-US" sz="1800" b="0" i="0" u="none" strike="noStrike" kern="1200" cap="none" spc="0" normalizeH="0" baseline="0" noProof="0" dirty="0">
                <a:ln>
                  <a:noFill/>
                </a:ln>
                <a:solidFill>
                  <a:srgbClr val="5B9BD5">
                    <a:lumMod val="75000"/>
                  </a:srgbClr>
                </a:solidFill>
                <a:effectLst/>
                <a:uLnTx/>
                <a:uFillTx/>
                <a:latin typeface="Calibri"/>
                <a:ea typeface="ＭＳ Ｐゴシック" charset="0"/>
                <a:cs typeface="Gill Sans"/>
              </a:rPr>
              <a:t>33 million DALYs</a:t>
            </a:r>
          </a:p>
        </p:txBody>
      </p:sp>
      <p:graphicFrame>
        <p:nvGraphicFramePr>
          <p:cNvPr id="11" name="Chart 10"/>
          <p:cNvGraphicFramePr>
            <a:graphicFrameLocks/>
          </p:cNvGraphicFramePr>
          <p:nvPr/>
        </p:nvGraphicFramePr>
        <p:xfrm>
          <a:off x="4088664" y="5050536"/>
          <a:ext cx="3290772" cy="1693963"/>
        </p:xfrm>
        <a:graphic>
          <a:graphicData uri="http://schemas.openxmlformats.org/drawingml/2006/chart">
            <c:chart xmlns:c="http://schemas.openxmlformats.org/drawingml/2006/chart" xmlns:r="http://schemas.openxmlformats.org/officeDocument/2006/relationships" r:id="rId5"/>
          </a:graphicData>
        </a:graphic>
      </p:graphicFrame>
      <p:sp>
        <p:nvSpPr>
          <p:cNvPr id="12" name="TextBox 11"/>
          <p:cNvSpPr txBox="1"/>
          <p:nvPr/>
        </p:nvSpPr>
        <p:spPr bwMode="auto">
          <a:xfrm>
            <a:off x="4088664" y="4746330"/>
            <a:ext cx="2424161" cy="404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0" marR="0" lvl="0" indent="0" algn="ctr" defTabSz="685800" rtl="0" eaLnBrk="1" fontAlgn="base" latinLnBrk="0" hangingPunct="1">
              <a:lnSpc>
                <a:spcPts val="24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5B9BD5">
                    <a:lumMod val="75000"/>
                  </a:srgbClr>
                </a:solidFill>
                <a:effectLst/>
                <a:uLnTx/>
                <a:uFillTx/>
                <a:latin typeface="Calibri" pitchFamily="34" charset="0"/>
                <a:ea typeface="ＭＳ Ｐゴシック" pitchFamily="4" charset="-128"/>
                <a:cs typeface="Arial" charset="0"/>
              </a:rPr>
              <a:t>Burden LMIC</a:t>
            </a:r>
            <a:endParaRPr kumimoji="0" lang="en-US" sz="2250" b="0" i="0" u="none" strike="noStrike" kern="1200" cap="none" spc="0" normalizeH="0" baseline="0" noProof="0" dirty="0">
              <a:ln>
                <a:noFill/>
              </a:ln>
              <a:solidFill>
                <a:srgbClr val="5B9BD5">
                  <a:lumMod val="75000"/>
                </a:srgbClr>
              </a:solidFill>
              <a:effectLst/>
              <a:uLnTx/>
              <a:uFillTx/>
              <a:latin typeface="Calibri" pitchFamily="34" charset="0"/>
              <a:ea typeface="ＭＳ Ｐゴシック" pitchFamily="4" charset="-128"/>
              <a:cs typeface="Arial" charset="0"/>
            </a:endParaRPr>
          </a:p>
        </p:txBody>
      </p:sp>
      <p:graphicFrame>
        <p:nvGraphicFramePr>
          <p:cNvPr id="10" name="Table 9">
            <a:extLst>
              <a:ext uri="{FF2B5EF4-FFF2-40B4-BE49-F238E27FC236}">
                <a16:creationId xmlns:a16="http://schemas.microsoft.com/office/drawing/2014/main" id="{EB2AB5F0-B3BD-4DA9-99AF-6507CED56D17}"/>
              </a:ext>
            </a:extLst>
          </p:cNvPr>
          <p:cNvGraphicFramePr>
            <a:graphicFrameLocks noGrp="1"/>
          </p:cNvGraphicFramePr>
          <p:nvPr/>
        </p:nvGraphicFramePr>
        <p:xfrm>
          <a:off x="8162314" y="4703018"/>
          <a:ext cx="3574470" cy="1901796"/>
        </p:xfrm>
        <a:graphic>
          <a:graphicData uri="http://schemas.openxmlformats.org/drawingml/2006/table">
            <a:tbl>
              <a:tblPr firstRow="1" bandRow="1">
                <a:tableStyleId>{5C22544A-7EE6-4342-B048-85BDC9FD1C3A}</a:tableStyleId>
              </a:tblPr>
              <a:tblGrid>
                <a:gridCol w="1787235">
                  <a:extLst>
                    <a:ext uri="{9D8B030D-6E8A-4147-A177-3AD203B41FA5}">
                      <a16:colId xmlns:a16="http://schemas.microsoft.com/office/drawing/2014/main" val="777780704"/>
                    </a:ext>
                  </a:extLst>
                </a:gridCol>
                <a:gridCol w="1787235">
                  <a:extLst>
                    <a:ext uri="{9D8B030D-6E8A-4147-A177-3AD203B41FA5}">
                      <a16:colId xmlns:a16="http://schemas.microsoft.com/office/drawing/2014/main" val="373276124"/>
                    </a:ext>
                  </a:extLst>
                </a:gridCol>
              </a:tblGrid>
              <a:tr h="651066">
                <a:tc gridSpan="2">
                  <a:txBody>
                    <a:bodyPr/>
                    <a:lstStyle/>
                    <a:p>
                      <a:r>
                        <a:rPr lang="en-US" sz="1400" dirty="0"/>
                        <a:t>Cost estimates for 2016 : &gt;  US$ 115 billion</a:t>
                      </a:r>
                    </a:p>
                  </a:txBody>
                  <a:tcPr marL="68579" marR="68579" marT="34303" marB="34303"/>
                </a:tc>
                <a:tc hMerge="1">
                  <a:txBody>
                    <a:bodyPr/>
                    <a:lstStyle/>
                    <a:p>
                      <a:endParaRPr lang="en-US" dirty="0"/>
                    </a:p>
                  </a:txBody>
                  <a:tcPr/>
                </a:tc>
                <a:extLst>
                  <a:ext uri="{0D108BD9-81ED-4DB2-BD59-A6C34878D82A}">
                    <a16:rowId xmlns:a16="http://schemas.microsoft.com/office/drawing/2014/main" val="397421297"/>
                  </a:ext>
                </a:extLst>
              </a:tr>
              <a:tr h="416910">
                <a:tc>
                  <a:txBody>
                    <a:bodyPr/>
                    <a:lstStyle/>
                    <a:p>
                      <a:r>
                        <a:rPr lang="en-US" sz="1400" dirty="0"/>
                        <a:t>Productivity loss</a:t>
                      </a:r>
                    </a:p>
                  </a:txBody>
                  <a:tcPr marL="68579" marR="68579" marT="34303" marB="34303"/>
                </a:tc>
                <a:tc>
                  <a:txBody>
                    <a:bodyPr/>
                    <a:lstStyle/>
                    <a:p>
                      <a:pPr algn="ctr"/>
                      <a:r>
                        <a:rPr lang="en-US" sz="1400" dirty="0"/>
                        <a:t>95</a:t>
                      </a:r>
                    </a:p>
                  </a:txBody>
                  <a:tcPr marL="68579" marR="68579" marT="34303" marB="34303"/>
                </a:tc>
                <a:extLst>
                  <a:ext uri="{0D108BD9-81ED-4DB2-BD59-A6C34878D82A}">
                    <a16:rowId xmlns:a16="http://schemas.microsoft.com/office/drawing/2014/main" val="3368627495"/>
                  </a:ext>
                </a:extLst>
              </a:tr>
              <a:tr h="416910">
                <a:tc>
                  <a:txBody>
                    <a:bodyPr/>
                    <a:lstStyle/>
                    <a:p>
                      <a:r>
                        <a:rPr lang="en-US" sz="1400" dirty="0"/>
                        <a:t>Illness treatment</a:t>
                      </a:r>
                    </a:p>
                  </a:txBody>
                  <a:tcPr marL="68579" marR="68579" marT="34303" marB="34303"/>
                </a:tc>
                <a:tc>
                  <a:txBody>
                    <a:bodyPr/>
                    <a:lstStyle/>
                    <a:p>
                      <a:pPr algn="ctr"/>
                      <a:r>
                        <a:rPr lang="en-US" sz="1400" dirty="0"/>
                        <a:t>15</a:t>
                      </a:r>
                    </a:p>
                  </a:txBody>
                  <a:tcPr marL="68579" marR="68579" marT="34303" marB="34303"/>
                </a:tc>
                <a:extLst>
                  <a:ext uri="{0D108BD9-81ED-4DB2-BD59-A6C34878D82A}">
                    <a16:rowId xmlns:a16="http://schemas.microsoft.com/office/drawing/2014/main" val="4239449268"/>
                  </a:ext>
                </a:extLst>
              </a:tr>
              <a:tr h="416910">
                <a:tc>
                  <a:txBody>
                    <a:bodyPr/>
                    <a:lstStyle/>
                    <a:p>
                      <a:r>
                        <a:rPr lang="en-US" sz="1400" dirty="0"/>
                        <a:t>Trade loss or cost</a:t>
                      </a:r>
                    </a:p>
                  </a:txBody>
                  <a:tcPr marL="68579" marR="68579" marT="34303" marB="34303"/>
                </a:tc>
                <a:tc>
                  <a:txBody>
                    <a:bodyPr/>
                    <a:lstStyle/>
                    <a:p>
                      <a:pPr algn="ctr"/>
                      <a:r>
                        <a:rPr lang="en-US" sz="1400" dirty="0"/>
                        <a:t>5 to 7</a:t>
                      </a:r>
                    </a:p>
                  </a:txBody>
                  <a:tcPr marL="68579" marR="68579" marT="34303" marB="34303"/>
                </a:tc>
                <a:extLst>
                  <a:ext uri="{0D108BD9-81ED-4DB2-BD59-A6C34878D82A}">
                    <a16:rowId xmlns:a16="http://schemas.microsoft.com/office/drawing/2014/main" val="561840759"/>
                  </a:ext>
                </a:extLst>
              </a:tr>
            </a:tbl>
          </a:graphicData>
        </a:graphic>
      </p:graphicFrame>
      <p:sp>
        <p:nvSpPr>
          <p:cNvPr id="14" name="Title 1">
            <a:extLst>
              <a:ext uri="{FF2B5EF4-FFF2-40B4-BE49-F238E27FC236}">
                <a16:creationId xmlns:a16="http://schemas.microsoft.com/office/drawing/2014/main" id="{CCF540E5-3C01-4797-8C32-06A6C395613E}"/>
              </a:ext>
            </a:extLst>
          </p:cNvPr>
          <p:cNvSpPr txBox="1">
            <a:spLocks noChangeArrowheads="1"/>
          </p:cNvSpPr>
          <p:nvPr/>
        </p:nvSpPr>
        <p:spPr>
          <a:xfrm>
            <a:off x="8712862" y="2558653"/>
            <a:ext cx="3023922" cy="870347"/>
          </a:xfrm>
          <a:prstGeom prst="rect">
            <a:avLst/>
          </a:prstGeom>
        </p:spPr>
        <p:txBody>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125" b="1" i="0" u="none" strike="noStrike" kern="1200" cap="none" spc="0" normalizeH="0" baseline="0" noProof="0" dirty="0">
                <a:ln>
                  <a:noFill/>
                </a:ln>
                <a:solidFill>
                  <a:srgbClr val="5B9BD5">
                    <a:lumMod val="75000"/>
                  </a:srgbClr>
                </a:solidFill>
                <a:effectLst/>
                <a:uLnTx/>
                <a:uFillTx/>
                <a:latin typeface="Calibri"/>
                <a:ea typeface="+mj-ea"/>
                <a:cs typeface="+mj-cs"/>
              </a:rPr>
              <a:t>Domestic costs may be 20 times trade costs</a:t>
            </a:r>
          </a:p>
        </p:txBody>
      </p:sp>
      <p:sp>
        <p:nvSpPr>
          <p:cNvPr id="15" name="Title 4">
            <a:extLst>
              <a:ext uri="{FF2B5EF4-FFF2-40B4-BE49-F238E27FC236}">
                <a16:creationId xmlns:a16="http://schemas.microsoft.com/office/drawing/2014/main" id="{DEE965A6-97B6-4915-B7A5-FAA2F39622B5}"/>
              </a:ext>
            </a:extLst>
          </p:cNvPr>
          <p:cNvSpPr txBox="1">
            <a:spLocks/>
          </p:cNvSpPr>
          <p:nvPr/>
        </p:nvSpPr>
        <p:spPr>
          <a:xfrm>
            <a:off x="8460003" y="573638"/>
            <a:ext cx="4053840" cy="92004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Food safety</a:t>
            </a:r>
          </a:p>
        </p:txBody>
      </p:sp>
      <p:sp>
        <p:nvSpPr>
          <p:cNvPr id="3" name="Rectangle 2">
            <a:extLst>
              <a:ext uri="{FF2B5EF4-FFF2-40B4-BE49-F238E27FC236}">
                <a16:creationId xmlns:a16="http://schemas.microsoft.com/office/drawing/2014/main" id="{8457717B-2AF8-A743-8F96-00A7D13BC7BC}"/>
              </a:ext>
            </a:extLst>
          </p:cNvPr>
          <p:cNvSpPr/>
          <p:nvPr/>
        </p:nvSpPr>
        <p:spPr>
          <a:xfrm>
            <a:off x="1446847" y="1256466"/>
            <a:ext cx="350672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S PGothic" charset="0"/>
                <a:cs typeface="+mn-cs"/>
              </a:rPr>
              <a:t>Millions DALYs lost per year (global)</a:t>
            </a:r>
            <a:endParaRPr kumimoji="0" lang="en-K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793071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10" name="Picture 64"/>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8351" y="1960241"/>
            <a:ext cx="4477109" cy="357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4" descr="photo 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1729" y="1784643"/>
            <a:ext cx="2810742" cy="3749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http://media.tinmoi.vn/2012/03/18/66_7_1332004947_21_thitlon_634675966064370000.jpg">
            <a:extLst>
              <a:ext uri="{FF2B5EF4-FFF2-40B4-BE49-F238E27FC236}">
                <a16:creationId xmlns:a16="http://schemas.microsoft.com/office/drawing/2014/main" id="{5CF51949-D9CA-4E40-B0B7-320AE4697F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4032" y="60144"/>
            <a:ext cx="4174454" cy="3368856"/>
          </a:xfrm>
          <a:prstGeom prst="rect">
            <a:avLst/>
          </a:prstGeom>
          <a:noFill/>
          <a:extLst>
            <a:ext uri="{909E8E84-426E-40DD-AFC4-6F175D3DCCD1}">
              <a14:hiddenFill xmlns:a14="http://schemas.microsoft.com/office/drawing/2010/main">
                <a:solidFill>
                  <a:srgbClr val="FFFFFF"/>
                </a:solidFill>
              </a14:hiddenFill>
            </a:ext>
          </a:extLst>
        </p:spPr>
      </p:pic>
      <p:sp>
        <p:nvSpPr>
          <p:cNvPr id="28" name="Content Placeholder 5">
            <a:extLst>
              <a:ext uri="{FF2B5EF4-FFF2-40B4-BE49-F238E27FC236}">
                <a16:creationId xmlns:a16="http://schemas.microsoft.com/office/drawing/2014/main" id="{AC704E4F-A22F-4D91-9A44-7891D7F06F9A}"/>
              </a:ext>
            </a:extLst>
          </p:cNvPr>
          <p:cNvSpPr txBox="1">
            <a:spLocks/>
          </p:cNvSpPr>
          <p:nvPr/>
        </p:nvSpPr>
        <p:spPr>
          <a:xfrm>
            <a:off x="108351" y="640439"/>
            <a:ext cx="7706381" cy="658037"/>
          </a:xfrm>
          <a:prstGeom prst="rect">
            <a:avLst/>
          </a:prstGeom>
        </p:spPr>
        <p:txBody>
          <a:bodyPr/>
          <a:lstStyle>
            <a:lvl1pPr marL="342905" indent="-342905" algn="l"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60" indent="-285753" algn="l"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14" indent="-228603" algn="l"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20" indent="-228603" algn="l"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26" indent="-228603" algn="l"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32"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37"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43"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48"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ts val="1013"/>
              </a:spcAft>
              <a:buClrTx/>
              <a:buSzTx/>
              <a:buFont typeface="Arial" charset="0"/>
              <a:buNone/>
              <a:tabLst/>
              <a:defRPr/>
            </a:pPr>
            <a:r>
              <a:rPr kumimoji="0" lang="en-GB" sz="3200" b="0" i="0" u="none" strike="noStrike" kern="1200" cap="none" spc="0" normalizeH="0" baseline="0" noProof="0" dirty="0">
                <a:ln>
                  <a:noFill/>
                </a:ln>
                <a:solidFill>
                  <a:srgbClr val="000000"/>
                </a:solidFill>
                <a:effectLst/>
                <a:uLnTx/>
                <a:uFillTx/>
                <a:latin typeface="Calibri"/>
                <a:ea typeface="MS PGothic" pitchFamily="34" charset="-128"/>
              </a:rPr>
              <a:t>Traditional/wet markets and spillover</a:t>
            </a:r>
          </a:p>
        </p:txBody>
      </p:sp>
      <p:pic>
        <p:nvPicPr>
          <p:cNvPr id="7" name="Picture 6">
            <a:extLst>
              <a:ext uri="{FF2B5EF4-FFF2-40B4-BE49-F238E27FC236}">
                <a16:creationId xmlns:a16="http://schemas.microsoft.com/office/drawing/2014/main" id="{18DE27B1-65AE-46A2-AF9A-0311F189450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94032" y="3781049"/>
            <a:ext cx="4189617" cy="3042986"/>
          </a:xfrm>
          <a:prstGeom prst="rect">
            <a:avLst/>
          </a:prstGeom>
        </p:spPr>
      </p:pic>
    </p:spTree>
    <p:extLst>
      <p:ext uri="{BB962C8B-B14F-4D97-AF65-F5344CB8AC3E}">
        <p14:creationId xmlns:p14="http://schemas.microsoft.com/office/powerpoint/2010/main" val="3499415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1C655-5E9F-41B4-A498-4978E6F18532}"/>
              </a:ext>
            </a:extLst>
          </p:cNvPr>
          <p:cNvSpPr>
            <a:spLocks noGrp="1"/>
          </p:cNvSpPr>
          <p:nvPr>
            <p:ph type="title"/>
          </p:nvPr>
        </p:nvSpPr>
        <p:spPr>
          <a:xfrm>
            <a:off x="599965" y="144802"/>
            <a:ext cx="10972800" cy="677955"/>
          </a:xfrm>
        </p:spPr>
        <p:txBody>
          <a:bodyPr/>
          <a:lstStyle/>
          <a:p>
            <a:r>
              <a:rPr lang="en-US" dirty="0"/>
              <a:t>Warning! Increasing frequency of pandemics</a:t>
            </a:r>
            <a:endParaRPr lang="en-GB" dirty="0"/>
          </a:p>
        </p:txBody>
      </p:sp>
      <p:pic>
        <p:nvPicPr>
          <p:cNvPr id="5" name="Content Placeholder 4" descr="Warning">
            <a:extLst>
              <a:ext uri="{FF2B5EF4-FFF2-40B4-BE49-F238E27FC236}">
                <a16:creationId xmlns:a16="http://schemas.microsoft.com/office/drawing/2014/main" id="{FBDDCAB5-8809-4A33-A54E-67AB62C65AD1}"/>
              </a:ext>
            </a:extLst>
          </p:cNvPr>
          <p:cNvPicPr>
            <a:picLocks noGrp="1" noChangeAspect="1"/>
          </p:cNvPicPr>
          <p:nvPr>
            <p:ph sz="quarter" idx="10"/>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33482" y="2332831"/>
            <a:ext cx="2289544" cy="2289544"/>
          </a:xfrm>
        </p:spPr>
      </p:pic>
      <p:pic>
        <p:nvPicPr>
          <p:cNvPr id="7" name="Picture 6" descr="A screenshot of a social media post&#10;&#10;Description automatically generated">
            <a:extLst>
              <a:ext uri="{FF2B5EF4-FFF2-40B4-BE49-F238E27FC236}">
                <a16:creationId xmlns:a16="http://schemas.microsoft.com/office/drawing/2014/main" id="{9E6AF791-27EF-49B8-B4B2-018617FBD3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839385"/>
            <a:ext cx="9176245" cy="5735583"/>
          </a:xfrm>
          <a:prstGeom prst="rect">
            <a:avLst/>
          </a:prstGeom>
        </p:spPr>
      </p:pic>
      <p:sp>
        <p:nvSpPr>
          <p:cNvPr id="8" name="TextBox 7">
            <a:extLst>
              <a:ext uri="{FF2B5EF4-FFF2-40B4-BE49-F238E27FC236}">
                <a16:creationId xmlns:a16="http://schemas.microsoft.com/office/drawing/2014/main" id="{232C0F08-2E5E-497D-9C8C-F62C924E6B8D}"/>
              </a:ext>
            </a:extLst>
          </p:cNvPr>
          <p:cNvSpPr txBox="1"/>
          <p:nvPr/>
        </p:nvSpPr>
        <p:spPr bwMode="auto">
          <a:xfrm>
            <a:off x="-43542" y="6334780"/>
            <a:ext cx="878441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D4859">
                    <a:lumMod val="50000"/>
                  </a:srgbClr>
                </a:solidFill>
                <a:effectLst/>
                <a:uLnTx/>
                <a:uFillTx/>
                <a:latin typeface="Calibri"/>
                <a:ea typeface="MS PGothic" pitchFamily="34" charset="-128"/>
                <a:cs typeface="+mn-cs"/>
              </a:rPr>
              <a:t>Graphics: Annabel Slater, ILRI; adapted from </a:t>
            </a:r>
            <a:r>
              <a:rPr kumimoji="0" lang="en-GB" sz="1200" b="0" i="0" u="none" strike="noStrike" kern="1200" cap="none" spc="0" normalizeH="0" baseline="0" noProof="0" dirty="0">
                <a:ln>
                  <a:noFill/>
                </a:ln>
                <a:solidFill>
                  <a:srgbClr val="3D4859">
                    <a:lumMod val="50000"/>
                  </a:srgbClr>
                </a:solidFill>
                <a:effectLst/>
                <a:uLnTx/>
                <a:uFillTx/>
                <a:latin typeface="Calibri"/>
                <a:ea typeface="MS PGothic" pitchFamily="34" charset="-128"/>
                <a:cs typeface="+mn-cs"/>
              </a:rPr>
              <a:t>United Nations Environment Programme and International Livestock Research Institute (2020). Preventing the next pandemic: Zoonotic diseases and how to break the chain of transmission. Nairobi, Kenya.</a:t>
            </a:r>
            <a:r>
              <a:rPr kumimoji="0" lang="en-US" sz="1200" b="0" i="0" u="none" strike="noStrike" kern="1200" cap="none" spc="0" normalizeH="0" baseline="0" noProof="0" dirty="0">
                <a:ln>
                  <a:noFill/>
                </a:ln>
                <a:solidFill>
                  <a:srgbClr val="3D4859">
                    <a:lumMod val="50000"/>
                  </a:srgbClr>
                </a:solidFill>
                <a:effectLst/>
                <a:uLnTx/>
                <a:uFillTx/>
                <a:latin typeface="Calibri"/>
                <a:ea typeface="MS PGothic" pitchFamily="34" charset="-128"/>
                <a:cs typeface="+mn-cs"/>
              </a:rPr>
              <a:t>  </a:t>
            </a:r>
            <a:endParaRPr kumimoji="0" lang="en-GB" sz="1200" b="0" i="0" u="none" strike="noStrike" kern="1200" cap="none" spc="0" normalizeH="0" baseline="0" noProof="0" dirty="0">
              <a:ln>
                <a:noFill/>
              </a:ln>
              <a:solidFill>
                <a:srgbClr val="3D4859">
                  <a:lumMod val="50000"/>
                </a:srgbClr>
              </a:solidFill>
              <a:effectLst/>
              <a:uLnTx/>
              <a:uFillTx/>
              <a:latin typeface="Calibri"/>
              <a:ea typeface="MS PGothic" pitchFamily="34" charset="-128"/>
              <a:cs typeface="+mn-cs"/>
            </a:endParaRPr>
          </a:p>
        </p:txBody>
      </p:sp>
    </p:spTree>
    <p:extLst>
      <p:ext uri="{BB962C8B-B14F-4D97-AF65-F5344CB8AC3E}">
        <p14:creationId xmlns:p14="http://schemas.microsoft.com/office/powerpoint/2010/main" val="1896412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23C0A-455B-4A12-AA87-A9E13CCFE5DB}"/>
              </a:ext>
            </a:extLst>
          </p:cNvPr>
          <p:cNvSpPr>
            <a:spLocks noGrp="1"/>
          </p:cNvSpPr>
          <p:nvPr>
            <p:ph type="title"/>
          </p:nvPr>
        </p:nvSpPr>
        <p:spPr/>
        <p:txBody>
          <a:bodyPr/>
          <a:lstStyle/>
          <a:p>
            <a:r>
              <a:rPr lang="en-US" dirty="0"/>
              <a:t>Preventing the next pandemic</a:t>
            </a:r>
            <a:endParaRPr lang="en-GB" dirty="0"/>
          </a:p>
        </p:txBody>
      </p:sp>
      <p:pic>
        <p:nvPicPr>
          <p:cNvPr id="4" name="Picture 3" descr="A close up of a map&#10;&#10;Description automatically generated">
            <a:extLst>
              <a:ext uri="{FF2B5EF4-FFF2-40B4-BE49-F238E27FC236}">
                <a16:creationId xmlns:a16="http://schemas.microsoft.com/office/drawing/2014/main" id="{6235B8B1-6030-4BC3-9E2B-69981EB98A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08095" y="967563"/>
            <a:ext cx="3961926" cy="5598124"/>
          </a:xfrm>
          <a:prstGeom prst="rect">
            <a:avLst/>
          </a:prstGeom>
        </p:spPr>
      </p:pic>
      <p:sp>
        <p:nvSpPr>
          <p:cNvPr id="5" name="Rectangle: Rounded Corners 4">
            <a:extLst>
              <a:ext uri="{FF2B5EF4-FFF2-40B4-BE49-F238E27FC236}">
                <a16:creationId xmlns:a16="http://schemas.microsoft.com/office/drawing/2014/main" id="{892FA2C4-5005-4F93-B766-FCA01525D31C}"/>
              </a:ext>
            </a:extLst>
          </p:cNvPr>
          <p:cNvSpPr/>
          <p:nvPr/>
        </p:nvSpPr>
        <p:spPr>
          <a:xfrm>
            <a:off x="1421979" y="1328225"/>
            <a:ext cx="3341914" cy="4876800"/>
          </a:xfrm>
          <a:prstGeom prst="roundRect">
            <a:avLst/>
          </a:prstGeom>
          <a:ln>
            <a:solidFill>
              <a:srgbClr val="009999"/>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00857F"/>
                </a:solidFill>
                <a:effectLst/>
                <a:uLnTx/>
                <a:uFillTx/>
                <a:latin typeface="Calibri"/>
                <a:ea typeface="+mn-ea"/>
                <a:cs typeface="+mn-cs"/>
              </a:rPr>
              <a:t>Seven major anthropogenic drivers of zoonotic disease emergence</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GB" sz="1800" b="0" i="0" u="none" strike="noStrike" kern="1200" cap="none" spc="0" normalizeH="0" baseline="0" noProof="0" dirty="0">
                <a:ln>
                  <a:noFill/>
                </a:ln>
                <a:solidFill>
                  <a:srgbClr val="00857F"/>
                </a:solidFill>
                <a:effectLst/>
                <a:uLnTx/>
                <a:uFillTx/>
                <a:latin typeface="Calibri"/>
                <a:ea typeface="+mn-ea"/>
                <a:cs typeface="+mn-cs"/>
              </a:rPr>
              <a:t>Increasing demand for animal protein</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GB" sz="1800" b="0" i="0" u="none" strike="noStrike" kern="1200" cap="none" spc="0" normalizeH="0" baseline="0" noProof="0" dirty="0">
                <a:ln>
                  <a:noFill/>
                </a:ln>
                <a:solidFill>
                  <a:srgbClr val="00857F"/>
                </a:solidFill>
                <a:effectLst/>
                <a:uLnTx/>
                <a:uFillTx/>
                <a:latin typeface="Calibri"/>
                <a:ea typeface="+mn-ea"/>
                <a:cs typeface="+mn-cs"/>
              </a:rPr>
              <a:t>Unsustainable agricultural intensification</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GB" sz="1800" b="0" i="0" u="none" strike="noStrike" kern="1200" cap="none" spc="0" normalizeH="0" baseline="0" noProof="0" dirty="0">
                <a:ln>
                  <a:noFill/>
                </a:ln>
                <a:solidFill>
                  <a:srgbClr val="00857F"/>
                </a:solidFill>
                <a:effectLst/>
                <a:uLnTx/>
                <a:uFillTx/>
                <a:latin typeface="Calibri"/>
                <a:ea typeface="+mn-ea"/>
                <a:cs typeface="+mn-cs"/>
              </a:rPr>
              <a:t>Increased use and exploitation of wildlife</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GB" sz="1800" b="0" i="0" u="none" strike="noStrike" kern="1200" cap="none" spc="0" normalizeH="0" baseline="0" noProof="0" dirty="0">
                <a:ln>
                  <a:noFill/>
                </a:ln>
                <a:solidFill>
                  <a:srgbClr val="00857F"/>
                </a:solidFill>
                <a:effectLst/>
                <a:uLnTx/>
                <a:uFillTx/>
                <a:latin typeface="Calibri"/>
                <a:ea typeface="+mn-ea"/>
                <a:cs typeface="+mn-cs"/>
              </a:rPr>
              <a:t>Unsustainable utilization of natural resources</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GB" sz="1800" b="0" i="0" u="none" strike="noStrike" kern="1200" cap="none" spc="0" normalizeH="0" baseline="0" noProof="0" dirty="0">
                <a:ln>
                  <a:noFill/>
                </a:ln>
                <a:solidFill>
                  <a:srgbClr val="00857F"/>
                </a:solidFill>
                <a:effectLst/>
                <a:uLnTx/>
                <a:uFillTx/>
                <a:latin typeface="Calibri"/>
                <a:ea typeface="+mn-ea"/>
                <a:cs typeface="+mn-cs"/>
              </a:rPr>
              <a:t>Travel and transportation</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GB" sz="1800" b="0" i="0" u="none" strike="noStrike" kern="1200" cap="none" spc="0" normalizeH="0" baseline="0" noProof="0" dirty="0">
                <a:ln>
                  <a:noFill/>
                </a:ln>
                <a:solidFill>
                  <a:srgbClr val="00857F"/>
                </a:solidFill>
                <a:effectLst/>
                <a:uLnTx/>
                <a:uFillTx/>
                <a:latin typeface="Calibri"/>
                <a:ea typeface="+mn-ea"/>
                <a:cs typeface="+mn-cs"/>
              </a:rPr>
              <a:t>Changes in food supply chains</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GB" sz="1800" b="0" i="0" u="none" strike="noStrike" kern="1200" cap="none" spc="0" normalizeH="0" baseline="0" noProof="0" dirty="0">
                <a:ln>
                  <a:noFill/>
                </a:ln>
                <a:solidFill>
                  <a:srgbClr val="00857F"/>
                </a:solidFill>
                <a:effectLst/>
                <a:uLnTx/>
                <a:uFillTx/>
                <a:latin typeface="Calibri"/>
                <a:ea typeface="+mn-ea"/>
                <a:cs typeface="+mn-cs"/>
              </a:rPr>
              <a:t>Climate change</a:t>
            </a:r>
            <a:endParaRPr kumimoji="0" lang="en-GB" sz="18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C283CBAE-4669-4BB0-87A1-B77E89783CA5}"/>
              </a:ext>
            </a:extLst>
          </p:cNvPr>
          <p:cNvSpPr/>
          <p:nvPr/>
        </p:nvSpPr>
        <p:spPr>
          <a:xfrm>
            <a:off x="1421979" y="6381021"/>
            <a:ext cx="6096000" cy="369332"/>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MyriadPro-Regular"/>
                <a:ea typeface="MS PGothic" pitchFamily="34" charset="-128"/>
                <a:cs typeface="+mn-cs"/>
              </a:rPr>
              <a:t>United Nations Environment Programme and International Livestock Research Institute (2020). Preventing the next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MyriadPro-Regular"/>
                <a:ea typeface="MS PGothic" pitchFamily="34" charset="-128"/>
                <a:cs typeface="+mn-cs"/>
              </a:rPr>
              <a:t>pandemic: Zoonotic diseases and how to break the chain of transmission. Nairobi, Kenya.</a:t>
            </a:r>
            <a:endParaRPr kumimoji="0" lang="en-GB" sz="1800" b="0" i="0" u="none" strike="noStrike" kern="1200" cap="none" spc="0" normalizeH="0" baseline="0" noProof="0" dirty="0">
              <a:ln>
                <a:noFill/>
              </a:ln>
              <a:solidFill>
                <a:srgbClr val="000000"/>
              </a:solidFill>
              <a:effectLst/>
              <a:uLnTx/>
              <a:uFillTx/>
              <a:latin typeface="Arial" charset="0"/>
              <a:ea typeface="MS PGothic" pitchFamily="34" charset="-128"/>
              <a:cs typeface="+mn-cs"/>
            </a:endParaRPr>
          </a:p>
        </p:txBody>
      </p:sp>
    </p:spTree>
    <p:extLst>
      <p:ext uri="{BB962C8B-B14F-4D97-AF65-F5344CB8AC3E}">
        <p14:creationId xmlns:p14="http://schemas.microsoft.com/office/powerpoint/2010/main" val="4126358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5BDECAB-E040-44A0-B811-D786D00601DE}"/>
              </a:ext>
            </a:extLst>
          </p:cNvPr>
          <p:cNvSpPr>
            <a:spLocks noGrp="1"/>
          </p:cNvSpPr>
          <p:nvPr>
            <p:ph type="title"/>
          </p:nvPr>
        </p:nvSpPr>
        <p:spPr/>
        <p:txBody>
          <a:bodyPr/>
          <a:lstStyle/>
          <a:p>
            <a:r>
              <a:rPr lang="en-GB" dirty="0"/>
              <a:t>ILRI One Health strategy </a:t>
            </a:r>
            <a:endParaRPr lang="en-US" dirty="0"/>
          </a:p>
        </p:txBody>
      </p:sp>
      <p:sp>
        <p:nvSpPr>
          <p:cNvPr id="8" name="Content Placeholder 7">
            <a:extLst>
              <a:ext uri="{FF2B5EF4-FFF2-40B4-BE49-F238E27FC236}">
                <a16:creationId xmlns:a16="http://schemas.microsoft.com/office/drawing/2014/main" id="{C918D52D-DE68-4D8A-AD4D-C90692633B6C}"/>
              </a:ext>
            </a:extLst>
          </p:cNvPr>
          <p:cNvSpPr>
            <a:spLocks noGrp="1"/>
          </p:cNvSpPr>
          <p:nvPr>
            <p:ph sz="quarter" idx="10"/>
          </p:nvPr>
        </p:nvSpPr>
        <p:spPr>
          <a:xfrm>
            <a:off x="599965" y="1610436"/>
            <a:ext cx="7790502" cy="4648002"/>
          </a:xfrm>
        </p:spPr>
        <p:txBody>
          <a:bodyPr>
            <a:noAutofit/>
          </a:bodyPr>
          <a:lstStyle/>
          <a:p>
            <a:r>
              <a:rPr lang="en-GB" sz="2100" dirty="0"/>
              <a:t>A holistic approach to preventing pandemics and epidemics and other microbial threats from animals and the environment </a:t>
            </a:r>
          </a:p>
          <a:p>
            <a:endParaRPr lang="en-GB" sz="2100" b="1" dirty="0"/>
          </a:p>
          <a:p>
            <a:r>
              <a:rPr lang="en-GB" sz="2100" b="1" dirty="0"/>
              <a:t>Vision </a:t>
            </a:r>
          </a:p>
          <a:p>
            <a:r>
              <a:rPr lang="en-GB" sz="2100" dirty="0"/>
              <a:t>To improve the lives, livelihoods and well being of people in the global south by building healthy, sustainable and resilient systems at the intersection of humans, animals and the environment.</a:t>
            </a:r>
          </a:p>
          <a:p>
            <a:pPr lvl="1"/>
            <a:endParaRPr lang="en-GB" sz="2100" dirty="0"/>
          </a:p>
          <a:p>
            <a:r>
              <a:rPr lang="en-GB" sz="2100" b="1" dirty="0"/>
              <a:t>Key thematic areas</a:t>
            </a:r>
          </a:p>
          <a:p>
            <a:pPr marL="1085860" lvl="1" indent="-342900"/>
            <a:r>
              <a:rPr lang="en-GB" sz="2100" i="1" dirty="0"/>
              <a:t>Epidemics and pandemics caused by (re)-emerging viruses</a:t>
            </a:r>
          </a:p>
          <a:p>
            <a:pPr marL="1085860" lvl="1" indent="-342900"/>
            <a:r>
              <a:rPr lang="en-GB" sz="2100" i="1" dirty="0"/>
              <a:t>Endemic zoonoses</a:t>
            </a:r>
          </a:p>
          <a:p>
            <a:pPr marL="1085860" lvl="1" indent="-342900"/>
            <a:r>
              <a:rPr lang="en-GB" sz="2100" dirty="0"/>
              <a:t>Foodborne diseases</a:t>
            </a:r>
          </a:p>
          <a:p>
            <a:pPr marL="1085860" lvl="1" indent="-342900"/>
            <a:r>
              <a:rPr lang="en-GB" sz="2100" dirty="0"/>
              <a:t>Antimicrobial resistance</a:t>
            </a:r>
            <a:endParaRPr lang="en-US" sz="2100" dirty="0"/>
          </a:p>
        </p:txBody>
      </p:sp>
      <p:pic>
        <p:nvPicPr>
          <p:cNvPr id="11" name="Picture 10" descr="Diagram&#10;&#10;Description automatically generated">
            <a:extLst>
              <a:ext uri="{FF2B5EF4-FFF2-40B4-BE49-F238E27FC236}">
                <a16:creationId xmlns:a16="http://schemas.microsoft.com/office/drawing/2014/main" id="{6BECCADF-D54A-4E32-8CA9-0354969B8A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4065" y="159762"/>
            <a:ext cx="3488720" cy="2647754"/>
          </a:xfrm>
          <a:prstGeom prst="rect">
            <a:avLst/>
          </a:prstGeom>
        </p:spPr>
      </p:pic>
      <p:pic>
        <p:nvPicPr>
          <p:cNvPr id="12" name="Content Placeholder 5" descr="Diagram&#10;&#10;Description automatically generated">
            <a:extLst>
              <a:ext uri="{FF2B5EF4-FFF2-40B4-BE49-F238E27FC236}">
                <a16:creationId xmlns:a16="http://schemas.microsoft.com/office/drawing/2014/main" id="{40EDAC1C-97A4-4D51-ABFD-4C2E74376B0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8554065" y="2939845"/>
            <a:ext cx="3322706" cy="3102283"/>
          </a:xfrm>
          <a:prstGeom prst="rect">
            <a:avLst/>
          </a:prstGeom>
        </p:spPr>
      </p:pic>
    </p:spTree>
    <p:extLst>
      <p:ext uri="{BB962C8B-B14F-4D97-AF65-F5344CB8AC3E}">
        <p14:creationId xmlns:p14="http://schemas.microsoft.com/office/powerpoint/2010/main" val="1312905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C2B988-8322-4B1D-AF3F-15541BAD1D27}"/>
              </a:ext>
            </a:extLst>
          </p:cNvPr>
          <p:cNvSpPr>
            <a:spLocks noGrp="1"/>
          </p:cNvSpPr>
          <p:nvPr>
            <p:ph type="title"/>
          </p:nvPr>
        </p:nvSpPr>
        <p:spPr>
          <a:xfrm>
            <a:off x="609600" y="0"/>
            <a:ext cx="6872748" cy="1066800"/>
          </a:xfrm>
        </p:spPr>
        <p:txBody>
          <a:bodyPr>
            <a:normAutofit/>
          </a:bodyPr>
          <a:lstStyle/>
          <a:p>
            <a:r>
              <a:rPr lang="en-US" sz="2800" dirty="0"/>
              <a:t>Zoonoses and emerging infectious diseases: surveillance, response, biosecurity</a:t>
            </a:r>
          </a:p>
        </p:txBody>
      </p:sp>
      <p:pic>
        <p:nvPicPr>
          <p:cNvPr id="6" name="Picture 5">
            <a:extLst>
              <a:ext uri="{FF2B5EF4-FFF2-40B4-BE49-F238E27FC236}">
                <a16:creationId xmlns:a16="http://schemas.microsoft.com/office/drawing/2014/main" id="{0908CE88-CE21-48A7-8568-878604E29A8F}"/>
              </a:ext>
            </a:extLst>
          </p:cNvPr>
          <p:cNvPicPr>
            <a:picLocks noChangeAspect="1"/>
          </p:cNvPicPr>
          <p:nvPr/>
        </p:nvPicPr>
        <p:blipFill>
          <a:blip r:embed="rId3"/>
          <a:stretch>
            <a:fillRect/>
          </a:stretch>
        </p:blipFill>
        <p:spPr>
          <a:xfrm>
            <a:off x="8751942" y="3220837"/>
            <a:ext cx="3254987" cy="3607557"/>
          </a:xfrm>
          <a:prstGeom prst="rect">
            <a:avLst/>
          </a:prstGeom>
        </p:spPr>
      </p:pic>
      <p:sp>
        <p:nvSpPr>
          <p:cNvPr id="7" name="Content Placeholder 2">
            <a:extLst>
              <a:ext uri="{FF2B5EF4-FFF2-40B4-BE49-F238E27FC236}">
                <a16:creationId xmlns:a16="http://schemas.microsoft.com/office/drawing/2014/main" id="{9FAB5BD5-6CDF-4D1B-AED7-47124BD8EF40}"/>
              </a:ext>
            </a:extLst>
          </p:cNvPr>
          <p:cNvSpPr>
            <a:spLocks noGrp="1"/>
          </p:cNvSpPr>
          <p:nvPr>
            <p:ph sz="quarter" idx="10"/>
          </p:nvPr>
        </p:nvSpPr>
        <p:spPr>
          <a:xfrm>
            <a:off x="609600" y="1143000"/>
            <a:ext cx="7099300" cy="5588000"/>
          </a:xfrm>
        </p:spPr>
        <p:txBody>
          <a:bodyPr>
            <a:noAutofit/>
          </a:bodyPr>
          <a:lstStyle/>
          <a:p>
            <a:pPr marL="457200" marR="0" lvl="0" indent="-457200" algn="l"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en-US" sz="1800" b="0" i="0" u="none" strike="noStrike" kern="1200" cap="none" spc="0" normalizeH="0" baseline="0" noProof="0" dirty="0">
                <a:ln>
                  <a:noFill/>
                </a:ln>
                <a:solidFill>
                  <a:srgbClr val="000000"/>
                </a:solidFill>
                <a:effectLst/>
                <a:uLnTx/>
                <a:uFillTx/>
                <a:latin typeface="Calibri"/>
                <a:ea typeface="MS PGothic" pitchFamily="34" charset="-128"/>
                <a:cs typeface="+mn-cs"/>
              </a:rPr>
              <a:t>Understand viral populations</a:t>
            </a:r>
          </a:p>
          <a:p>
            <a:pPr marL="914400" marR="0" lvl="1" indent="-4572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MS PGothic" pitchFamily="34" charset="-128"/>
                <a:cs typeface="+mn-cs"/>
              </a:rPr>
              <a:t>Smart molecular surveillance</a:t>
            </a:r>
          </a:p>
          <a:p>
            <a:pPr marL="914400" marR="0" lvl="1" indent="-4572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MS PGothic" pitchFamily="34" charset="-128"/>
                <a:cs typeface="+mn-cs"/>
              </a:rPr>
              <a:t>Whole genome sequencing </a:t>
            </a:r>
          </a:p>
          <a:p>
            <a:pPr marL="457200" marR="0" lvl="0" indent="-457200" algn="l" defTabSz="914400" rtl="0" eaLnBrk="1" fontAlgn="base" latinLnBrk="0" hangingPunct="1">
              <a:lnSpc>
                <a:spcPct val="100000"/>
              </a:lnSpc>
              <a:spcBef>
                <a:spcPct val="0"/>
              </a:spcBef>
              <a:spcAft>
                <a:spcPct val="0"/>
              </a:spcAft>
              <a:buClrTx/>
              <a:buSzTx/>
              <a:buFont typeface="Wingdings" pitchFamily="2" charset="2"/>
              <a:buChar char="Ø"/>
              <a:tabLst/>
              <a:defRPr/>
            </a:pPr>
            <a:endParaRPr kumimoji="0" lang="en-US" sz="1800" b="0" i="0" u="none" strike="noStrike" kern="1200" cap="none" spc="0" normalizeH="0" baseline="0" noProof="0" dirty="0">
              <a:ln>
                <a:noFill/>
              </a:ln>
              <a:solidFill>
                <a:srgbClr val="000000"/>
              </a:solidFill>
              <a:effectLst/>
              <a:uLnTx/>
              <a:uFillTx/>
              <a:latin typeface="Calibri"/>
              <a:ea typeface="MS PGothic"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en-US" sz="1800" b="0" i="0" u="none" strike="noStrike" kern="1200" cap="none" spc="0" normalizeH="0" baseline="0" noProof="0" dirty="0">
                <a:ln>
                  <a:noFill/>
                </a:ln>
                <a:solidFill>
                  <a:srgbClr val="000000"/>
                </a:solidFill>
                <a:effectLst/>
                <a:uLnTx/>
                <a:uFillTx/>
                <a:latin typeface="Calibri"/>
                <a:ea typeface="MS PGothic" pitchFamily="34" charset="-128"/>
                <a:cs typeface="+mn-cs"/>
              </a:rPr>
              <a:t>Understand the process of infection</a:t>
            </a:r>
          </a:p>
          <a:p>
            <a:pPr marL="914400" marR="0" lvl="1" indent="-4572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800" dirty="0">
                <a:solidFill>
                  <a:srgbClr val="000000"/>
                </a:solidFill>
                <a:latin typeface="Calibri"/>
                <a:ea typeface="MS PGothic" pitchFamily="34" charset="-128"/>
              </a:rPr>
              <a:t>Molecular interactions that permit host species jumps</a:t>
            </a:r>
          </a:p>
          <a:p>
            <a:pPr marL="914400" marR="0" lvl="1" indent="-4572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800" dirty="0">
                <a:solidFill>
                  <a:srgbClr val="000000"/>
                </a:solidFill>
                <a:latin typeface="Calibri"/>
                <a:ea typeface="MS PGothic" pitchFamily="34" charset="-128"/>
              </a:rPr>
              <a:t>Identify </a:t>
            </a:r>
            <a:r>
              <a:rPr kumimoji="0" lang="en-US" sz="1800" b="0" i="0" u="none" strike="noStrike" kern="1200" cap="none" spc="0" normalizeH="0" baseline="0" noProof="0" dirty="0">
                <a:ln>
                  <a:noFill/>
                </a:ln>
                <a:solidFill>
                  <a:srgbClr val="000000"/>
                </a:solidFill>
                <a:effectLst/>
                <a:uLnTx/>
                <a:uFillTx/>
                <a:latin typeface="Calibri"/>
                <a:ea typeface="MS PGothic" pitchFamily="34" charset="-128"/>
                <a:cs typeface="+mn-cs"/>
              </a:rPr>
              <a:t>potential animal reservoirs of pandemics</a:t>
            </a:r>
          </a:p>
          <a:p>
            <a:pPr marL="914400" marR="0" lvl="1" indent="-457200" algn="l" defTabSz="914400" rtl="0" eaLnBrk="1" fontAlgn="base" latinLnBrk="0" hangingPunct="1">
              <a:lnSpc>
                <a:spcPct val="100000"/>
              </a:lnSpc>
              <a:spcBef>
                <a:spcPct val="0"/>
              </a:spcBef>
              <a:spcAft>
                <a:spcPct val="0"/>
              </a:spcAft>
              <a:buClrTx/>
              <a:buSzTx/>
              <a:buFont typeface="Wingdings" pitchFamily="2" charset="2"/>
              <a:buChar char="Ø"/>
              <a:tabLst/>
              <a:defRPr/>
            </a:pPr>
            <a:endParaRPr kumimoji="0" lang="en-US" sz="1800" b="0" i="0" u="none" strike="noStrike" kern="1200" cap="none" spc="0" normalizeH="0" baseline="0" noProof="0" dirty="0">
              <a:ln>
                <a:noFill/>
              </a:ln>
              <a:solidFill>
                <a:srgbClr val="000000"/>
              </a:solidFill>
              <a:effectLst/>
              <a:uLnTx/>
              <a:uFillTx/>
              <a:latin typeface="Calibri"/>
              <a:ea typeface="MS PGothic"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en-US" sz="1800" b="0" i="0" u="none" strike="noStrike" kern="1200" cap="none" spc="0" normalizeH="0" baseline="0" noProof="0" dirty="0">
                <a:ln>
                  <a:noFill/>
                </a:ln>
                <a:solidFill>
                  <a:srgbClr val="000000"/>
                </a:solidFill>
                <a:effectLst/>
                <a:uLnTx/>
                <a:uFillTx/>
                <a:latin typeface="Calibri"/>
                <a:ea typeface="MS PGothic" pitchFamily="34" charset="-128"/>
                <a:cs typeface="+mn-cs"/>
              </a:rPr>
              <a:t>Develop universal vaccines to viral families with pandemic potential to control animal reservoirs</a:t>
            </a:r>
          </a:p>
          <a:p>
            <a:pPr marL="457200" marR="0" lvl="0" indent="-457200" algn="l" defTabSz="914400" rtl="0" eaLnBrk="1" fontAlgn="base" latinLnBrk="0" hangingPunct="1">
              <a:lnSpc>
                <a:spcPct val="100000"/>
              </a:lnSpc>
              <a:spcBef>
                <a:spcPct val="0"/>
              </a:spcBef>
              <a:spcAft>
                <a:spcPct val="0"/>
              </a:spcAft>
              <a:buClrTx/>
              <a:buSzTx/>
              <a:buFont typeface="Wingdings" pitchFamily="2" charset="2"/>
              <a:buChar char="Ø"/>
              <a:tabLst/>
              <a:defRPr/>
            </a:pPr>
            <a:endParaRPr lang="en-US" sz="1800" dirty="0">
              <a:solidFill>
                <a:srgbClr val="000000"/>
              </a:solidFill>
              <a:latin typeface="Calibri"/>
              <a:ea typeface="MS PGothic" pitchFamily="34" charset="-128"/>
            </a:endParaRPr>
          </a:p>
          <a:p>
            <a:pPr marL="257175" indent="-257175">
              <a:lnSpc>
                <a:spcPct val="100000"/>
              </a:lnSpc>
              <a:buFont typeface="Arial" panose="020B0604020202020204" pitchFamily="34" charset="0"/>
              <a:buChar char="•"/>
            </a:pPr>
            <a:r>
              <a:rPr lang="en-US" sz="1800" dirty="0"/>
              <a:t>Epidemiology of zoonoses and emerging infectious diseases</a:t>
            </a:r>
          </a:p>
          <a:p>
            <a:pPr marL="257175" indent="-257175">
              <a:lnSpc>
                <a:spcPct val="100000"/>
              </a:lnSpc>
              <a:buFont typeface="Arial" panose="020B0604020202020204" pitchFamily="34" charset="0"/>
              <a:buChar char="•"/>
            </a:pPr>
            <a:r>
              <a:rPr lang="en-US" sz="1800" dirty="0"/>
              <a:t>Surveillance: response</a:t>
            </a:r>
          </a:p>
          <a:p>
            <a:pPr marL="257175" indent="-257175">
              <a:lnSpc>
                <a:spcPct val="100000"/>
              </a:lnSpc>
              <a:buFont typeface="Arial" panose="020B0604020202020204" pitchFamily="34" charset="0"/>
              <a:buChar char="•"/>
            </a:pPr>
            <a:r>
              <a:rPr lang="en-US" sz="1800" dirty="0"/>
              <a:t>Value chain analysis and exposure assessment (consumption, contact)</a:t>
            </a:r>
          </a:p>
          <a:p>
            <a:pPr marL="257175" indent="-257175">
              <a:lnSpc>
                <a:spcPct val="100000"/>
              </a:lnSpc>
              <a:buFont typeface="Arial" panose="020B0604020202020204" pitchFamily="34" charset="0"/>
              <a:buChar char="•"/>
            </a:pPr>
            <a:endParaRPr lang="en-US" sz="1800" dirty="0"/>
          </a:p>
          <a:p>
            <a:pPr>
              <a:lnSpc>
                <a:spcPct val="100000"/>
              </a:lnSpc>
            </a:pPr>
            <a:r>
              <a:rPr lang="en-US" sz="1800" dirty="0"/>
              <a:t>Outputs</a:t>
            </a:r>
          </a:p>
          <a:p>
            <a:pPr marL="342900" indent="-342900">
              <a:buFont typeface="Arial" panose="020B0604020202020204" pitchFamily="34" charset="0"/>
              <a:buChar char="•"/>
            </a:pPr>
            <a:r>
              <a:rPr lang="en-US" sz="1800" dirty="0">
                <a:solidFill>
                  <a:srgbClr val="000000"/>
                </a:solidFill>
                <a:latin typeface="Calibri"/>
                <a:ea typeface="MS PGothic" pitchFamily="34" charset="-128"/>
              </a:rPr>
              <a:t>Risk maps </a:t>
            </a:r>
          </a:p>
          <a:p>
            <a:pPr marL="342900" indent="-342900">
              <a:buFont typeface="Arial" panose="020B0604020202020204" pitchFamily="34" charset="0"/>
              <a:buChar char="•"/>
            </a:pPr>
            <a:r>
              <a:rPr lang="en-US" sz="1800" dirty="0">
                <a:solidFill>
                  <a:srgbClr val="000000"/>
                </a:solidFill>
                <a:latin typeface="Calibri"/>
                <a:ea typeface="MS PGothic" pitchFamily="34" charset="-128"/>
              </a:rPr>
              <a:t>Improved understanding on drivers, e.g. climate, land use change/variability</a:t>
            </a:r>
          </a:p>
          <a:p>
            <a:pPr marL="342900" indent="-342900">
              <a:buFont typeface="Arial" panose="020B0604020202020204" pitchFamily="34" charset="0"/>
              <a:buChar char="•"/>
            </a:pPr>
            <a:r>
              <a:rPr lang="en-US" sz="1800" dirty="0">
                <a:solidFill>
                  <a:srgbClr val="000000"/>
                </a:solidFill>
                <a:latin typeface="Calibri"/>
                <a:ea typeface="MS PGothic" pitchFamily="34" charset="-128"/>
              </a:rPr>
              <a:t>Livestock vaccination strategies</a:t>
            </a:r>
          </a:p>
        </p:txBody>
      </p:sp>
      <p:pic>
        <p:nvPicPr>
          <p:cNvPr id="9" name="Picture 8" descr="A close up of a flower&#10;&#10;Description automatically generated">
            <a:extLst>
              <a:ext uri="{FF2B5EF4-FFF2-40B4-BE49-F238E27FC236}">
                <a16:creationId xmlns:a16="http://schemas.microsoft.com/office/drawing/2014/main" id="{A204064E-2BD0-4CE4-99E7-20411C095FD0}"/>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8433997" y="893206"/>
            <a:ext cx="3572932" cy="1976237"/>
          </a:xfrm>
          <a:prstGeom prst="rect">
            <a:avLst/>
          </a:prstGeom>
        </p:spPr>
      </p:pic>
    </p:spTree>
    <p:extLst>
      <p:ext uri="{BB962C8B-B14F-4D97-AF65-F5344CB8AC3E}">
        <p14:creationId xmlns:p14="http://schemas.microsoft.com/office/powerpoint/2010/main" val="3092332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B7FA5C7-BE5E-4575-8F4E-387C05570465}"/>
              </a:ext>
            </a:extLst>
          </p:cNvPr>
          <p:cNvPicPr>
            <a:picLocks noChangeAspect="1"/>
          </p:cNvPicPr>
          <p:nvPr/>
        </p:nvPicPr>
        <p:blipFill>
          <a:blip r:embed="rId2"/>
          <a:stretch>
            <a:fillRect/>
          </a:stretch>
        </p:blipFill>
        <p:spPr>
          <a:xfrm>
            <a:off x="649093" y="631196"/>
            <a:ext cx="10893814" cy="3008911"/>
          </a:xfrm>
          <a:prstGeom prst="rect">
            <a:avLst/>
          </a:prstGeom>
        </p:spPr>
      </p:pic>
      <p:pic>
        <p:nvPicPr>
          <p:cNvPr id="9" name="Picture 8">
            <a:extLst>
              <a:ext uri="{FF2B5EF4-FFF2-40B4-BE49-F238E27FC236}">
                <a16:creationId xmlns:a16="http://schemas.microsoft.com/office/drawing/2014/main" id="{F71401D3-C7CA-4B27-AB86-E291F5FF2C6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7172" y="3836029"/>
            <a:ext cx="3431095" cy="2390775"/>
          </a:xfrm>
          <a:prstGeom prst="rect">
            <a:avLst/>
          </a:prstGeom>
        </p:spPr>
      </p:pic>
      <p:pic>
        <p:nvPicPr>
          <p:cNvPr id="10" name="Picture 9">
            <a:extLst>
              <a:ext uri="{FF2B5EF4-FFF2-40B4-BE49-F238E27FC236}">
                <a16:creationId xmlns:a16="http://schemas.microsoft.com/office/drawing/2014/main" id="{0C8A8724-2193-47DA-B1B2-889EC955750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93111" y="3836028"/>
            <a:ext cx="3222742" cy="2390775"/>
          </a:xfrm>
          <a:prstGeom prst="rect">
            <a:avLst/>
          </a:prstGeom>
        </p:spPr>
      </p:pic>
      <p:pic>
        <p:nvPicPr>
          <p:cNvPr id="13" name="Picture 12">
            <a:extLst>
              <a:ext uri="{FF2B5EF4-FFF2-40B4-BE49-F238E27FC236}">
                <a16:creationId xmlns:a16="http://schemas.microsoft.com/office/drawing/2014/main" id="{FF10CEA4-A539-47FF-96A9-C2450F01FEE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40697" y="3836028"/>
            <a:ext cx="3291645" cy="2390775"/>
          </a:xfrm>
          <a:prstGeom prst="rect">
            <a:avLst/>
          </a:prstGeom>
        </p:spPr>
      </p:pic>
    </p:spTree>
    <p:extLst>
      <p:ext uri="{BB962C8B-B14F-4D97-AF65-F5344CB8AC3E}">
        <p14:creationId xmlns:p14="http://schemas.microsoft.com/office/powerpoint/2010/main" val="622412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24232" y="304800"/>
            <a:ext cx="9035845" cy="1143000"/>
          </a:xfrm>
        </p:spPr>
        <p:txBody>
          <a:bodyPr>
            <a:normAutofit/>
          </a:bodyPr>
          <a:lstStyle/>
          <a:p>
            <a:pPr algn="l"/>
            <a:r>
              <a:rPr lang="en-US" sz="2800" dirty="0"/>
              <a:t>Urban livestock keeping in Hanoi city, Vietnam: Systems and the risks of </a:t>
            </a:r>
            <a:r>
              <a:rPr lang="en-US" sz="2800" dirty="0" err="1"/>
              <a:t>flaviviral</a:t>
            </a:r>
            <a:r>
              <a:rPr lang="en-US" sz="2800" dirty="0"/>
              <a:t> vector-borne diseases in humans</a:t>
            </a:r>
            <a:endParaRPr lang="en-US" sz="1800"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idx="4294967295"/>
          </p:nvPr>
        </p:nvSpPr>
        <p:spPr>
          <a:xfrm>
            <a:off x="496855" y="1531444"/>
            <a:ext cx="3581400" cy="2138362"/>
          </a:xfrm>
        </p:spPr>
        <p:txBody>
          <a:bodyPr/>
          <a:lstStyle/>
          <a:p>
            <a:pPr marL="0" indent="0">
              <a:buNone/>
            </a:pPr>
            <a:r>
              <a:rPr lang="en-US" sz="1400" dirty="0">
                <a:latin typeface="Calibri" panose="020F0502020204030204" pitchFamily="34" charset="0"/>
                <a:cs typeface="Calibri" panose="020F0502020204030204" pitchFamily="34" charset="0"/>
              </a:rPr>
              <a:t>1. Knowledge, attitude and practice among urban inhabitants regarding risks and benefits of urban agriculture, and current knowledge on mosquito-borne disease transmission</a:t>
            </a:r>
          </a:p>
          <a:p>
            <a:pPr marL="0" indent="0">
              <a:buNone/>
            </a:pPr>
            <a:endParaRPr lang="en-US" sz="1600" dirty="0">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B5E4BEA0-515F-41F4-9300-7A663014AF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3168" y="2637745"/>
            <a:ext cx="2625080" cy="2254759"/>
          </a:xfrm>
          <a:prstGeom prst="rect">
            <a:avLst/>
          </a:prstGeom>
        </p:spPr>
      </p:pic>
      <p:sp>
        <p:nvSpPr>
          <p:cNvPr id="6" name="TextBox 5">
            <a:extLst>
              <a:ext uri="{FF2B5EF4-FFF2-40B4-BE49-F238E27FC236}">
                <a16:creationId xmlns:a16="http://schemas.microsoft.com/office/drawing/2014/main" id="{7D98259E-ACA6-4B69-9EA7-4D4FB01D687E}"/>
              </a:ext>
            </a:extLst>
          </p:cNvPr>
          <p:cNvSpPr txBox="1"/>
          <p:nvPr/>
        </p:nvSpPr>
        <p:spPr bwMode="auto">
          <a:xfrm>
            <a:off x="4305723" y="1465208"/>
            <a:ext cx="4101988"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2. The distribution of mosquitoes and flaviviruses (</a:t>
            </a:r>
            <a:r>
              <a:rPr kumimoji="0" lang="en-GB"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dengue, Japanese encephalitis and Zika virus)</a:t>
            </a: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 present in urban mosquitoes and its relationship to livestock keeping.</a:t>
            </a:r>
          </a:p>
        </p:txBody>
      </p:sp>
      <p:pic>
        <p:nvPicPr>
          <p:cNvPr id="11" name="Picture 10">
            <a:extLst>
              <a:ext uri="{FF2B5EF4-FFF2-40B4-BE49-F238E27FC236}">
                <a16:creationId xmlns:a16="http://schemas.microsoft.com/office/drawing/2014/main" id="{E954A6D3-56B3-41A0-ABCA-5DC756736F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8255" y="5114332"/>
            <a:ext cx="2315672" cy="1575064"/>
          </a:xfrm>
          <a:prstGeom prst="rect">
            <a:avLst/>
          </a:prstGeom>
        </p:spPr>
      </p:pic>
      <p:sp>
        <p:nvSpPr>
          <p:cNvPr id="12" name="TextBox 11">
            <a:extLst>
              <a:ext uri="{FF2B5EF4-FFF2-40B4-BE49-F238E27FC236}">
                <a16:creationId xmlns:a16="http://schemas.microsoft.com/office/drawing/2014/main" id="{768CE697-1DD3-41D7-8D5E-865CAECC9ECE}"/>
              </a:ext>
            </a:extLst>
          </p:cNvPr>
          <p:cNvSpPr txBox="1"/>
          <p:nvPr/>
        </p:nvSpPr>
        <p:spPr bwMode="auto">
          <a:xfrm>
            <a:off x="6582930" y="5363255"/>
            <a:ext cx="4032358"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4. Intervention package</a:t>
            </a:r>
            <a:endPar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On-site training</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Given fans with simple key messages </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Weekly reminders through text messages</a:t>
            </a:r>
          </a:p>
        </p:txBody>
      </p:sp>
      <p:sp>
        <p:nvSpPr>
          <p:cNvPr id="13" name="Content Placeholder 2">
            <a:extLst>
              <a:ext uri="{FF2B5EF4-FFF2-40B4-BE49-F238E27FC236}">
                <a16:creationId xmlns:a16="http://schemas.microsoft.com/office/drawing/2014/main" id="{D1F617EC-EE99-409A-A4AB-0CFC5D344F59}"/>
              </a:ext>
            </a:extLst>
          </p:cNvPr>
          <p:cNvSpPr txBox="1">
            <a:spLocks/>
          </p:cNvSpPr>
          <p:nvPr/>
        </p:nvSpPr>
        <p:spPr>
          <a:xfrm>
            <a:off x="8325412" y="1494745"/>
            <a:ext cx="3733800" cy="1143000"/>
          </a:xfrm>
          <a:prstGeom prst="rect">
            <a:avLst/>
          </a:prstGeom>
        </p:spPr>
        <p:txBody>
          <a:bodyPr/>
          <a:lstStyle>
            <a:lvl1pPr marL="342900" indent="-342900" algn="l" rtl="0" eaLnBrk="0" fontAlgn="base" hangingPunct="0">
              <a:spcBef>
                <a:spcPct val="20000"/>
              </a:spcBef>
              <a:spcAft>
                <a:spcPct val="0"/>
              </a:spcAft>
              <a:buClr>
                <a:schemeClr val="bg1"/>
              </a:buClr>
              <a:buFont typeface="Wingdings" panose="05000000000000000000" pitchFamily="2" charset="2"/>
              <a:buChar char="Ø"/>
              <a:defRPr sz="3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FFFFFF"/>
              </a:buClr>
              <a:buSzTx/>
              <a:buFont typeface="Wingdings" panose="05000000000000000000" pitchFamily="2" charset="2"/>
              <a:buChar char="Ø"/>
              <a:tabLst/>
              <a:defRPr/>
            </a:pPr>
            <a:r>
              <a:rPr kumimoji="0" lang="en-GB" sz="1400" b="0" i="0"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3. Risk factors of mosquito-borne flavivirus by investigating febrile patients in a national hospital</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pic>
        <p:nvPicPr>
          <p:cNvPr id="14" name="Picture 13">
            <a:extLst>
              <a:ext uri="{FF2B5EF4-FFF2-40B4-BE49-F238E27FC236}">
                <a16:creationId xmlns:a16="http://schemas.microsoft.com/office/drawing/2014/main" id="{EE9F6B2F-83BB-4182-A82D-DDD4464CD36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73802" y="2600625"/>
            <a:ext cx="1772549" cy="2363398"/>
          </a:xfrm>
          <a:prstGeom prst="rect">
            <a:avLst/>
          </a:prstGeom>
        </p:spPr>
      </p:pic>
      <p:pic>
        <p:nvPicPr>
          <p:cNvPr id="5" name="Picture 4" descr="A picture containing person, person, young, sitting&#10;&#10;Description automatically generated">
            <a:extLst>
              <a:ext uri="{FF2B5EF4-FFF2-40B4-BE49-F238E27FC236}">
                <a16:creationId xmlns:a16="http://schemas.microsoft.com/office/drawing/2014/main" id="{70D177EC-D068-4EE1-9D34-DC4D2C15A2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90556" y="2600625"/>
            <a:ext cx="1691069" cy="2254758"/>
          </a:xfrm>
          <a:prstGeom prst="rect">
            <a:avLst/>
          </a:prstGeom>
        </p:spPr>
      </p:pic>
      <p:pic>
        <p:nvPicPr>
          <p:cNvPr id="7" name="Picture 6" descr="A picture containing indoor, sitting, table, small&#10;&#10;Description automatically generated">
            <a:extLst>
              <a:ext uri="{FF2B5EF4-FFF2-40B4-BE49-F238E27FC236}">
                <a16:creationId xmlns:a16="http://schemas.microsoft.com/office/drawing/2014/main" id="{F2BD4D0F-5D85-44A5-A2B4-D1F21CA376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22042" y="2600625"/>
            <a:ext cx="1691069" cy="2254759"/>
          </a:xfrm>
          <a:prstGeom prst="rect">
            <a:avLst/>
          </a:prstGeom>
        </p:spPr>
      </p:pic>
    </p:spTree>
    <p:extLst>
      <p:ext uri="{BB962C8B-B14F-4D97-AF65-F5344CB8AC3E}">
        <p14:creationId xmlns:p14="http://schemas.microsoft.com/office/powerpoint/2010/main" val="3273510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238B7-793B-B848-801D-1E0048D3E61D}"/>
              </a:ext>
            </a:extLst>
          </p:cNvPr>
          <p:cNvSpPr>
            <a:spLocks noGrp="1"/>
          </p:cNvSpPr>
          <p:nvPr>
            <p:ph type="title"/>
          </p:nvPr>
        </p:nvSpPr>
        <p:spPr>
          <a:xfrm>
            <a:off x="424792" y="22877"/>
            <a:ext cx="11074419" cy="802850"/>
          </a:xfrm>
        </p:spPr>
        <p:txBody>
          <a:bodyPr>
            <a:normAutofit fontScale="90000"/>
          </a:bodyPr>
          <a:lstStyle/>
          <a:p>
            <a:pPr>
              <a:lnSpc>
                <a:spcPct val="150000"/>
              </a:lnSpc>
            </a:pPr>
            <a:r>
              <a:rPr lang="en-US" sz="3000" dirty="0"/>
              <a:t>The </a:t>
            </a:r>
            <a:r>
              <a:rPr lang="en-GB" sz="3000" dirty="0">
                <a:solidFill>
                  <a:srgbClr val="712C3D"/>
                </a:solidFill>
                <a:ea typeface="Calibri" panose="020F0502020204030204" pitchFamily="34" charset="0"/>
                <a:cs typeface="Times New Roman" panose="02020603050405020304" pitchFamily="18" charset="0"/>
              </a:rPr>
              <a:t>3-legged stool approach: </a:t>
            </a:r>
            <a:r>
              <a:rPr lang="en-GB" sz="3000" dirty="0">
                <a:ea typeface="Calibri" panose="020F0502020204030204" pitchFamily="34" charset="0"/>
                <a:cs typeface="Times New Roman" panose="02020603050405020304" pitchFamily="18" charset="0"/>
              </a:rPr>
              <a:t>Training, incentives and enabling environment </a:t>
            </a:r>
            <a:endParaRPr lang="en-US" sz="3000" dirty="0">
              <a:solidFill>
                <a:srgbClr val="682622"/>
              </a:solidFill>
            </a:endParaRPr>
          </a:p>
        </p:txBody>
      </p:sp>
      <p:pic>
        <p:nvPicPr>
          <p:cNvPr id="4" name="Picture 3">
            <a:extLst>
              <a:ext uri="{FF2B5EF4-FFF2-40B4-BE49-F238E27FC236}">
                <a16:creationId xmlns:a16="http://schemas.microsoft.com/office/drawing/2014/main" id="{3D15ABDE-4F75-914A-94A6-E2913365969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4792" y="846393"/>
            <a:ext cx="5061607" cy="76200"/>
          </a:xfrm>
          <a:prstGeom prst="rect">
            <a:avLst/>
          </a:prstGeom>
        </p:spPr>
      </p:pic>
      <p:sp>
        <p:nvSpPr>
          <p:cNvPr id="11" name="Rectangle 4">
            <a:extLst>
              <a:ext uri="{FF2B5EF4-FFF2-40B4-BE49-F238E27FC236}">
                <a16:creationId xmlns:a16="http://schemas.microsoft.com/office/drawing/2014/main" id="{2B2FB50E-EB63-41D6-BE06-838447E27AE8}"/>
              </a:ext>
            </a:extLst>
          </p:cNvPr>
          <p:cNvSpPr txBox="1">
            <a:spLocks noChangeArrowheads="1"/>
          </p:cNvSpPr>
          <p:nvPr/>
        </p:nvSpPr>
        <p:spPr>
          <a:xfrm>
            <a:off x="3254998" y="1197107"/>
            <a:ext cx="7995204" cy="5301518"/>
          </a:xfrm>
        </p:spPr>
        <p:txBody>
          <a:bodyPr>
            <a:normAutofit/>
          </a:bodyPr>
          <a:lstStyle>
            <a:lvl1pPr marL="342905" indent="-342905" algn="l"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60" indent="-285753" algn="l"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14" indent="-228603" algn="l"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20" indent="-228603" algn="l"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26" indent="-228603" algn="l"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32"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37"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43"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48"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600"/>
              </a:spcAft>
              <a:buFont typeface="Arial" charset="0"/>
              <a:buNone/>
              <a:defRPr/>
            </a:pPr>
            <a:r>
              <a:rPr lang="en-US" sz="2100" b="1" dirty="0">
                <a:latin typeface="Times New Roman" panose="02020603050405020304" pitchFamily="18" charset="0"/>
                <a:cs typeface="Times New Roman" panose="02020603050405020304" pitchFamily="18" charset="0"/>
              </a:rPr>
              <a:t> </a:t>
            </a:r>
          </a:p>
          <a:p>
            <a:pPr marL="0" indent="0">
              <a:lnSpc>
                <a:spcPct val="110000"/>
              </a:lnSpc>
              <a:spcBef>
                <a:spcPts val="600"/>
              </a:spcBef>
              <a:buFont typeface="Arial" charset="0"/>
              <a:buNone/>
            </a:pPr>
            <a:endParaRPr lang="en-GB" sz="2200" dirty="0"/>
          </a:p>
          <a:p>
            <a:pPr marL="114300" indent="0">
              <a:spcBef>
                <a:spcPts val="0"/>
              </a:spcBef>
              <a:buFont typeface="Arial" charset="0"/>
              <a:buNone/>
              <a:defRPr/>
            </a:pPr>
            <a:endParaRPr lang="en-GB" dirty="0"/>
          </a:p>
        </p:txBody>
      </p:sp>
      <p:sp>
        <p:nvSpPr>
          <p:cNvPr id="13" name="TextBox 12">
            <a:extLst>
              <a:ext uri="{FF2B5EF4-FFF2-40B4-BE49-F238E27FC236}">
                <a16:creationId xmlns:a16="http://schemas.microsoft.com/office/drawing/2014/main" id="{CD0F8BFC-EE9C-47DA-A148-953226F4BA86}"/>
              </a:ext>
            </a:extLst>
          </p:cNvPr>
          <p:cNvSpPr txBox="1"/>
          <p:nvPr/>
        </p:nvSpPr>
        <p:spPr bwMode="auto">
          <a:xfrm>
            <a:off x="2376253" y="1853964"/>
            <a:ext cx="7652841" cy="1261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285750" indent="-285750">
              <a:lnSpc>
                <a:spcPct val="107000"/>
              </a:lnSpc>
              <a:spcAft>
                <a:spcPts val="800"/>
              </a:spcAft>
              <a:buFont typeface="Arial" panose="020B0604020202020204" pitchFamily="34" charset="0"/>
              <a:buChar char="•"/>
            </a:pPr>
            <a:endParaRPr lang="en-US" sz="2000" dirty="0">
              <a:effectLst/>
              <a:latin typeface="Arial" panose="020B0604020202020204" pitchFamily="34" charset="0"/>
              <a:ea typeface="TimesNewRomanPSMT"/>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endParaRPr lang="en-US" sz="2000" dirty="0">
              <a:latin typeface="Arial" panose="020B0604020202020204" pitchFamily="34" charset="0"/>
              <a:ea typeface="TimesNewRomanPSMT"/>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pPr>
            <a:endParaRPr lang="en-US" sz="2000" dirty="0">
              <a:latin typeface="Arial" panose="020B0604020202020204" pitchFamily="34" charset="0"/>
              <a:ea typeface="TimesNewRomanPSMT"/>
              <a:cs typeface="Times New Roman" panose="02020603050405020304" pitchFamily="18" charset="0"/>
            </a:endParaRPr>
          </a:p>
        </p:txBody>
      </p:sp>
      <p:sp>
        <p:nvSpPr>
          <p:cNvPr id="14" name="Content Placeholder 6">
            <a:extLst>
              <a:ext uri="{FF2B5EF4-FFF2-40B4-BE49-F238E27FC236}">
                <a16:creationId xmlns:a16="http://schemas.microsoft.com/office/drawing/2014/main" id="{8EB6092B-61D2-4561-A1A0-2D7C4D78C67B}"/>
              </a:ext>
            </a:extLst>
          </p:cNvPr>
          <p:cNvSpPr txBox="1">
            <a:spLocks/>
          </p:cNvSpPr>
          <p:nvPr/>
        </p:nvSpPr>
        <p:spPr>
          <a:xfrm>
            <a:off x="346107" y="1086587"/>
            <a:ext cx="4060292" cy="3201666"/>
          </a:xfrm>
          <a:prstGeom prst="rect">
            <a:avLst/>
          </a:prstGeom>
          <a:ln>
            <a:solidFill>
              <a:srgbClr val="0070C0"/>
            </a:solidFill>
          </a:ln>
        </p:spPr>
        <p:txBody>
          <a:bodyPr/>
          <a:lstStyle>
            <a:lvl1pPr marL="0" indent="0" algn="l" rtl="0" eaLnBrk="0" fontAlgn="base" hangingPunct="0">
              <a:lnSpc>
                <a:spcPct val="100000"/>
              </a:lnSpc>
              <a:spcBef>
                <a:spcPts val="0"/>
              </a:spcBef>
              <a:spcAft>
                <a:spcPts val="0"/>
              </a:spcAft>
              <a:buFont typeface="Arial" charset="0"/>
              <a:buNone/>
              <a:defRPr sz="3000" kern="1200">
                <a:solidFill>
                  <a:schemeClr val="tx1"/>
                </a:solidFill>
                <a:latin typeface="+mn-lt"/>
                <a:ea typeface="MS PGothic" pitchFamily="34" charset="-128"/>
                <a:cs typeface="MS PGothic" charset="0"/>
              </a:defRPr>
            </a:lvl1pPr>
            <a:lvl2pPr marL="742960" indent="-285753" algn="l" rtl="0" eaLnBrk="0" fontAlgn="base" hangingPunct="0">
              <a:lnSpc>
                <a:spcPct val="100000"/>
              </a:lnSpc>
              <a:spcBef>
                <a:spcPts val="0"/>
              </a:spcBef>
              <a:spcAft>
                <a:spcPts val="0"/>
              </a:spcAft>
              <a:buFont typeface="Wingdings" pitchFamily="2" charset="2"/>
              <a:buChar char="q"/>
              <a:defRPr sz="2600" kern="1200">
                <a:solidFill>
                  <a:schemeClr val="tx1"/>
                </a:solidFill>
                <a:latin typeface="+mn-lt"/>
                <a:ea typeface="MS PGothic" pitchFamily="34" charset="-128"/>
                <a:cs typeface="MS PGothic" charset="0"/>
              </a:defRPr>
            </a:lvl2pPr>
            <a:lvl3pPr marL="1143014" indent="-228603" algn="l" rtl="0" eaLnBrk="0" fontAlgn="base" hangingPunct="0">
              <a:lnSpc>
                <a:spcPct val="100000"/>
              </a:lnSpc>
              <a:spcBef>
                <a:spcPts val="0"/>
              </a:spcBef>
              <a:spcAft>
                <a:spcPts val="0"/>
              </a:spcAft>
              <a:buFont typeface="Arial" charset="0"/>
              <a:buChar char="•"/>
              <a:defRPr sz="2200" kern="1200">
                <a:solidFill>
                  <a:schemeClr val="tx1"/>
                </a:solidFill>
                <a:latin typeface="+mn-lt"/>
                <a:ea typeface="MS PGothic" pitchFamily="34" charset="-128"/>
                <a:cs typeface="MS PGothic" charset="0"/>
              </a:defRPr>
            </a:lvl3pPr>
            <a:lvl4pPr marL="1600220" indent="-228603" algn="l" rtl="0" eaLnBrk="0" fontAlgn="base" hangingPunct="0">
              <a:lnSpc>
                <a:spcPct val="100000"/>
              </a:lnSpc>
              <a:spcBef>
                <a:spcPts val="0"/>
              </a:spcBef>
              <a:spcAft>
                <a:spcPts val="0"/>
              </a:spcAft>
              <a:buFont typeface="Arial" charset="0"/>
              <a:buChar char="–"/>
              <a:defRPr sz="2000" kern="1200">
                <a:solidFill>
                  <a:schemeClr val="tx1"/>
                </a:solidFill>
                <a:latin typeface="+mn-lt"/>
                <a:ea typeface="MS PGothic" pitchFamily="34" charset="-128"/>
                <a:cs typeface="MS PGothic" charset="0"/>
              </a:defRPr>
            </a:lvl4pPr>
            <a:lvl5pPr marL="2057426" indent="-228603" algn="l" rtl="0" eaLnBrk="0" fontAlgn="base" hangingPunct="0">
              <a:lnSpc>
                <a:spcPct val="100000"/>
              </a:lnSpc>
              <a:spcBef>
                <a:spcPts val="0"/>
              </a:spcBef>
              <a:spcAft>
                <a:spcPts val="0"/>
              </a:spcAft>
              <a:buFont typeface="Arial" charset="0"/>
              <a:buChar char="»"/>
              <a:defRPr sz="2000" kern="1200">
                <a:solidFill>
                  <a:schemeClr val="tx1"/>
                </a:solidFill>
                <a:latin typeface="+mn-lt"/>
                <a:ea typeface="MS PGothic" pitchFamily="34" charset="-128"/>
                <a:cs typeface="MS PGothic" charset="0"/>
              </a:defRPr>
            </a:lvl5pPr>
            <a:lvl6pPr marL="2514632"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37"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43"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48"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600" dirty="0">
                <a:solidFill>
                  <a:srgbClr val="712C3D"/>
                </a:solidFill>
                <a:cs typeface="Times New Roman" panose="02020603050405020304" pitchFamily="18" charset="0"/>
              </a:rPr>
              <a:t>Vietnam</a:t>
            </a:r>
            <a:r>
              <a:rPr lang="en-GB" sz="1600" b="1" dirty="0">
                <a:solidFill>
                  <a:srgbClr val="712C3D"/>
                </a:solidFill>
                <a:cs typeface="Times New Roman" panose="02020603050405020304" pitchFamily="18" charset="0"/>
              </a:rPr>
              <a:t> </a:t>
            </a:r>
          </a:p>
          <a:p>
            <a:r>
              <a:rPr lang="en-GB" sz="1600" dirty="0">
                <a:cs typeface="Times New Roman" panose="02020603050405020304" pitchFamily="18" charset="0"/>
              </a:rPr>
              <a:t>1. Training and minor equipment</a:t>
            </a:r>
          </a:p>
          <a:p>
            <a:r>
              <a:rPr lang="en-GB" sz="1600" dirty="0">
                <a:cs typeface="Times New Roman" panose="02020603050405020304" pitchFamily="18" charset="0"/>
              </a:rPr>
              <a:t>Slaughter 		Retail</a:t>
            </a:r>
          </a:p>
          <a:p>
            <a:endParaRPr lang="en-GB" sz="1600" dirty="0">
              <a:cs typeface="Times New Roman" panose="02020603050405020304" pitchFamily="18" charset="0"/>
            </a:endParaRPr>
          </a:p>
          <a:p>
            <a:pPr marL="342900" indent="-342900">
              <a:lnSpc>
                <a:spcPct val="150000"/>
              </a:lnSpc>
              <a:buFont typeface="Wingdings" panose="05000000000000000000" pitchFamily="2" charset="2"/>
              <a:buChar char="Ø"/>
            </a:pPr>
            <a:endParaRPr lang="en-GB" sz="1600" dirty="0">
              <a:solidFill>
                <a:srgbClr val="000000"/>
              </a:solidFill>
              <a:ea typeface="Calibri" panose="020F0502020204030204" pitchFamily="34" charset="0"/>
              <a:cs typeface="Times New Roman" panose="02020603050405020304" pitchFamily="18" charset="0"/>
            </a:endParaRPr>
          </a:p>
          <a:p>
            <a:pPr marL="342900" indent="-342900">
              <a:lnSpc>
                <a:spcPct val="150000"/>
              </a:lnSpc>
              <a:buFont typeface="Wingdings" panose="05000000000000000000" pitchFamily="2" charset="2"/>
              <a:buChar char="Ø"/>
            </a:pPr>
            <a:endParaRPr lang="en-GB" sz="1600" dirty="0">
              <a:solidFill>
                <a:srgbClr val="000000"/>
              </a:solidFill>
              <a:ea typeface="Calibri" panose="020F0502020204030204" pitchFamily="34" charset="0"/>
              <a:cs typeface="Times New Roman" panose="02020603050405020304" pitchFamily="18" charset="0"/>
            </a:endParaRPr>
          </a:p>
          <a:p>
            <a:pPr marL="342900" indent="-342900">
              <a:lnSpc>
                <a:spcPct val="150000"/>
              </a:lnSpc>
              <a:buFont typeface="Wingdings" panose="05000000000000000000" pitchFamily="2" charset="2"/>
              <a:buChar char="Ø"/>
            </a:pPr>
            <a:endParaRPr lang="en-GB" sz="1600" dirty="0">
              <a:solidFill>
                <a:srgbClr val="000000"/>
              </a:solidFill>
              <a:ea typeface="Calibri" panose="020F0502020204030204" pitchFamily="34" charset="0"/>
              <a:cs typeface="Times New Roman" panose="02020603050405020304" pitchFamily="18" charset="0"/>
            </a:endParaRPr>
          </a:p>
          <a:p>
            <a:r>
              <a:rPr lang="en-GB" sz="1600" dirty="0">
                <a:cs typeface="Times New Roman" panose="02020603050405020304" pitchFamily="18" charset="0"/>
              </a:rPr>
              <a:t>Slaughter: Grid, separate clean/dirty area, cleaning/disinfection (USD 300-1000)</a:t>
            </a:r>
          </a:p>
          <a:p>
            <a:r>
              <a:rPr lang="en-GB" sz="1600" dirty="0">
                <a:cs typeface="Times New Roman" panose="02020603050405020304" pitchFamily="18" charset="0"/>
              </a:rPr>
              <a:t>Retail: Hygienic cutting board, separate (fresh/cooked), cleaning/disinfection (USD 35)</a:t>
            </a:r>
          </a:p>
          <a:p>
            <a:endParaRPr lang="en-GB" sz="1600" dirty="0">
              <a:latin typeface="Times New Roman" panose="02020603050405020304" pitchFamily="18" charset="0"/>
              <a:cs typeface="Times New Roman" panose="02020603050405020304" pitchFamily="18" charset="0"/>
            </a:endParaRPr>
          </a:p>
        </p:txBody>
      </p:sp>
      <p:pic>
        <p:nvPicPr>
          <p:cNvPr id="15" name="Picture 14" descr="A group of people are cooking in it&#10;&#10;Description automatically generated">
            <a:extLst>
              <a:ext uri="{FF2B5EF4-FFF2-40B4-BE49-F238E27FC236}">
                <a16:creationId xmlns:a16="http://schemas.microsoft.com/office/drawing/2014/main" id="{1BF8744A-6457-44BD-AF51-7FC0F499EB2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39471" y="1925371"/>
            <a:ext cx="1318948" cy="1118749"/>
          </a:xfrm>
          <a:prstGeom prst="rect">
            <a:avLst/>
          </a:prstGeom>
        </p:spPr>
      </p:pic>
      <p:pic>
        <p:nvPicPr>
          <p:cNvPr id="16" name="Picture 15" descr="A person standing next to a table full of meat&#10;&#10;Description automatically generated with low confidence">
            <a:extLst>
              <a:ext uri="{FF2B5EF4-FFF2-40B4-BE49-F238E27FC236}">
                <a16:creationId xmlns:a16="http://schemas.microsoft.com/office/drawing/2014/main" id="{45659153-F70D-40FA-9B17-48D5954C0809}"/>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2210373" y="1892815"/>
            <a:ext cx="1553028" cy="1136019"/>
          </a:xfrm>
          <a:prstGeom prst="rect">
            <a:avLst/>
          </a:prstGeom>
        </p:spPr>
      </p:pic>
      <p:pic>
        <p:nvPicPr>
          <p:cNvPr id="17" name="Picture 16">
            <a:extLst>
              <a:ext uri="{FF2B5EF4-FFF2-40B4-BE49-F238E27FC236}">
                <a16:creationId xmlns:a16="http://schemas.microsoft.com/office/drawing/2014/main" id="{923A90CD-A3B1-4960-81B5-00420C07ED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89874" y="1078890"/>
            <a:ext cx="1218612" cy="1914358"/>
          </a:xfrm>
          <a:prstGeom prst="rect">
            <a:avLst/>
          </a:prstGeom>
        </p:spPr>
      </p:pic>
      <p:pic>
        <p:nvPicPr>
          <p:cNvPr id="18" name="Picture 17">
            <a:extLst>
              <a:ext uri="{FF2B5EF4-FFF2-40B4-BE49-F238E27FC236}">
                <a16:creationId xmlns:a16="http://schemas.microsoft.com/office/drawing/2014/main" id="{B4136B04-299A-4B6D-8E0A-C03AA5EE286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67428" y="1078890"/>
            <a:ext cx="1218612" cy="1914357"/>
          </a:xfrm>
          <a:prstGeom prst="rect">
            <a:avLst/>
          </a:prstGeom>
        </p:spPr>
      </p:pic>
      <p:sp>
        <p:nvSpPr>
          <p:cNvPr id="19" name="Content Placeholder 6">
            <a:extLst>
              <a:ext uri="{FF2B5EF4-FFF2-40B4-BE49-F238E27FC236}">
                <a16:creationId xmlns:a16="http://schemas.microsoft.com/office/drawing/2014/main" id="{123569C9-0605-4E5C-B4B9-7C866C36D1EA}"/>
              </a:ext>
            </a:extLst>
          </p:cNvPr>
          <p:cNvSpPr txBox="1">
            <a:spLocks/>
          </p:cNvSpPr>
          <p:nvPr/>
        </p:nvSpPr>
        <p:spPr>
          <a:xfrm>
            <a:off x="7405022" y="1087324"/>
            <a:ext cx="4099291" cy="3080775"/>
          </a:xfrm>
          <a:prstGeom prst="rect">
            <a:avLst/>
          </a:prstGeom>
          <a:ln>
            <a:solidFill>
              <a:srgbClr val="0070C0"/>
            </a:solidFill>
          </a:ln>
        </p:spPr>
        <p:txBody>
          <a:bodyPr/>
          <a:lstStyle>
            <a:lvl1pPr marL="0" indent="0" algn="l" rtl="0" eaLnBrk="0" fontAlgn="base" hangingPunct="0">
              <a:lnSpc>
                <a:spcPct val="100000"/>
              </a:lnSpc>
              <a:spcBef>
                <a:spcPts val="0"/>
              </a:spcBef>
              <a:spcAft>
                <a:spcPts val="0"/>
              </a:spcAft>
              <a:buFont typeface="Arial" charset="0"/>
              <a:buNone/>
              <a:defRPr sz="3000" kern="1200">
                <a:solidFill>
                  <a:schemeClr val="tx1"/>
                </a:solidFill>
                <a:latin typeface="+mn-lt"/>
                <a:ea typeface="MS PGothic" pitchFamily="34" charset="-128"/>
                <a:cs typeface="MS PGothic" charset="0"/>
              </a:defRPr>
            </a:lvl1pPr>
            <a:lvl2pPr marL="742960" indent="-285753" algn="l" rtl="0" eaLnBrk="0" fontAlgn="base" hangingPunct="0">
              <a:lnSpc>
                <a:spcPct val="100000"/>
              </a:lnSpc>
              <a:spcBef>
                <a:spcPts val="0"/>
              </a:spcBef>
              <a:spcAft>
                <a:spcPts val="0"/>
              </a:spcAft>
              <a:buFont typeface="Wingdings" pitchFamily="2" charset="2"/>
              <a:buChar char="q"/>
              <a:defRPr sz="2600" kern="1200">
                <a:solidFill>
                  <a:schemeClr val="tx1"/>
                </a:solidFill>
                <a:latin typeface="+mn-lt"/>
                <a:ea typeface="MS PGothic" pitchFamily="34" charset="-128"/>
                <a:cs typeface="MS PGothic" charset="0"/>
              </a:defRPr>
            </a:lvl2pPr>
            <a:lvl3pPr marL="1143014" indent="-228603" algn="l" rtl="0" eaLnBrk="0" fontAlgn="base" hangingPunct="0">
              <a:lnSpc>
                <a:spcPct val="100000"/>
              </a:lnSpc>
              <a:spcBef>
                <a:spcPts val="0"/>
              </a:spcBef>
              <a:spcAft>
                <a:spcPts val="0"/>
              </a:spcAft>
              <a:buFont typeface="Arial" charset="0"/>
              <a:buChar char="•"/>
              <a:defRPr sz="2200" kern="1200">
                <a:solidFill>
                  <a:schemeClr val="tx1"/>
                </a:solidFill>
                <a:latin typeface="+mn-lt"/>
                <a:ea typeface="MS PGothic" pitchFamily="34" charset="-128"/>
                <a:cs typeface="MS PGothic" charset="0"/>
              </a:defRPr>
            </a:lvl3pPr>
            <a:lvl4pPr marL="1600220" indent="-228603" algn="l" rtl="0" eaLnBrk="0" fontAlgn="base" hangingPunct="0">
              <a:lnSpc>
                <a:spcPct val="100000"/>
              </a:lnSpc>
              <a:spcBef>
                <a:spcPts val="0"/>
              </a:spcBef>
              <a:spcAft>
                <a:spcPts val="0"/>
              </a:spcAft>
              <a:buFont typeface="Arial" charset="0"/>
              <a:buChar char="–"/>
              <a:defRPr sz="2000" kern="1200">
                <a:solidFill>
                  <a:schemeClr val="tx1"/>
                </a:solidFill>
                <a:latin typeface="+mn-lt"/>
                <a:ea typeface="MS PGothic" pitchFamily="34" charset="-128"/>
                <a:cs typeface="MS PGothic" charset="0"/>
              </a:defRPr>
            </a:lvl4pPr>
            <a:lvl5pPr marL="2057426" indent="-228603" algn="l" rtl="0" eaLnBrk="0" fontAlgn="base" hangingPunct="0">
              <a:lnSpc>
                <a:spcPct val="100000"/>
              </a:lnSpc>
              <a:spcBef>
                <a:spcPts val="0"/>
              </a:spcBef>
              <a:spcAft>
                <a:spcPts val="0"/>
              </a:spcAft>
              <a:buFont typeface="Arial" charset="0"/>
              <a:buChar char="»"/>
              <a:defRPr sz="2000" kern="1200">
                <a:solidFill>
                  <a:schemeClr val="tx1"/>
                </a:solidFill>
                <a:latin typeface="+mn-lt"/>
                <a:ea typeface="MS PGothic" pitchFamily="34" charset="-128"/>
                <a:cs typeface="MS PGothic" charset="0"/>
              </a:defRPr>
            </a:lvl5pPr>
            <a:lvl6pPr marL="2514632"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37"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43"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48"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600" dirty="0">
                <a:solidFill>
                  <a:srgbClr val="712C3D"/>
                </a:solidFill>
                <a:cs typeface="Times New Roman" panose="02020603050405020304" pitchFamily="18" charset="0"/>
              </a:rPr>
              <a:t>Cambodia</a:t>
            </a:r>
            <a:r>
              <a:rPr lang="en-GB" sz="1600" b="1" dirty="0">
                <a:solidFill>
                  <a:srgbClr val="712C3D"/>
                </a:solidFill>
                <a:cs typeface="Times New Roman" panose="02020603050405020304" pitchFamily="18" charset="0"/>
              </a:rPr>
              <a:t> </a:t>
            </a:r>
          </a:p>
          <a:p>
            <a:r>
              <a:rPr lang="en-GB" sz="1600" dirty="0">
                <a:cs typeface="Times New Roman" panose="02020603050405020304" pitchFamily="18" charset="0"/>
              </a:rPr>
              <a:t>1. training and minor equipment</a:t>
            </a:r>
          </a:p>
          <a:p>
            <a:r>
              <a:rPr lang="en-GB" sz="1600" dirty="0">
                <a:cs typeface="Times New Roman" panose="02020603050405020304" pitchFamily="18" charset="0"/>
              </a:rPr>
              <a:t>Retail</a:t>
            </a:r>
          </a:p>
          <a:p>
            <a:endParaRPr lang="en-GB" sz="1600" dirty="0">
              <a:cs typeface="Times New Roman" panose="02020603050405020304" pitchFamily="18" charset="0"/>
            </a:endParaRPr>
          </a:p>
          <a:p>
            <a:endParaRPr lang="en-GB" sz="1600" dirty="0">
              <a:cs typeface="Times New Roman" panose="02020603050405020304" pitchFamily="18" charset="0"/>
            </a:endParaRPr>
          </a:p>
          <a:p>
            <a:endParaRPr lang="en-GB" sz="1600" dirty="0">
              <a:cs typeface="Times New Roman" panose="02020603050405020304" pitchFamily="18" charset="0"/>
            </a:endParaRPr>
          </a:p>
          <a:p>
            <a:pPr marL="342900" indent="-342900">
              <a:lnSpc>
                <a:spcPct val="150000"/>
              </a:lnSpc>
              <a:buFont typeface="Wingdings" panose="05000000000000000000" pitchFamily="2" charset="2"/>
              <a:buChar char="Ø"/>
            </a:pPr>
            <a:endParaRPr lang="en-GB" sz="1600" dirty="0">
              <a:solidFill>
                <a:srgbClr val="000000"/>
              </a:solidFill>
              <a:ea typeface="Calibri" panose="020F0502020204030204" pitchFamily="34" charset="0"/>
              <a:cs typeface="Times New Roman" panose="02020603050405020304" pitchFamily="18" charset="0"/>
            </a:endParaRPr>
          </a:p>
          <a:p>
            <a:pPr marL="342900" indent="-342900">
              <a:lnSpc>
                <a:spcPct val="150000"/>
              </a:lnSpc>
              <a:buFont typeface="Wingdings" panose="05000000000000000000" pitchFamily="2" charset="2"/>
              <a:buChar char="Ø"/>
            </a:pPr>
            <a:endParaRPr lang="en-GB" sz="1600" dirty="0">
              <a:solidFill>
                <a:srgbClr val="000000"/>
              </a:solidFill>
              <a:ea typeface="Calibri" panose="020F0502020204030204" pitchFamily="34" charset="0"/>
              <a:cs typeface="Times New Roman" panose="02020603050405020304" pitchFamily="18" charset="0"/>
            </a:endParaRPr>
          </a:p>
          <a:p>
            <a:r>
              <a:rPr lang="en-GB" sz="1600" dirty="0">
                <a:cs typeface="Times New Roman" panose="02020603050405020304" pitchFamily="18" charset="0"/>
              </a:rPr>
              <a:t>Hygienic cutting board, separate (fresh/cooked), cleaning/disinfection, easy to clean surface (USD 25)</a:t>
            </a:r>
          </a:p>
          <a:p>
            <a:endParaRPr lang="en-GB" sz="1600" dirty="0">
              <a:latin typeface="Times New Roman" panose="02020603050405020304" pitchFamily="18" charset="0"/>
              <a:cs typeface="Times New Roman" panose="02020603050405020304" pitchFamily="18" charset="0"/>
            </a:endParaRPr>
          </a:p>
        </p:txBody>
      </p:sp>
      <p:pic>
        <p:nvPicPr>
          <p:cNvPr id="20" name="Content Placeholder 3">
            <a:extLst>
              <a:ext uri="{FF2B5EF4-FFF2-40B4-BE49-F238E27FC236}">
                <a16:creationId xmlns:a16="http://schemas.microsoft.com/office/drawing/2014/main" id="{5F5717FB-8644-4F5A-874E-2650FBDD7F4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72430" y="1806122"/>
            <a:ext cx="1595648" cy="1309406"/>
          </a:xfrm>
          <a:prstGeom prst="rect">
            <a:avLst/>
          </a:prstGeom>
        </p:spPr>
      </p:pic>
      <p:pic>
        <p:nvPicPr>
          <p:cNvPr id="21" name="Picture 20">
            <a:extLst>
              <a:ext uri="{FF2B5EF4-FFF2-40B4-BE49-F238E27FC236}">
                <a16:creationId xmlns:a16="http://schemas.microsoft.com/office/drawing/2014/main" id="{638F7259-27DC-48CE-A9EA-2604555B2513}"/>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t="3549"/>
          <a:stretch/>
        </p:blipFill>
        <p:spPr>
          <a:xfrm>
            <a:off x="7440970" y="2036069"/>
            <a:ext cx="2131541" cy="1079459"/>
          </a:xfrm>
          <a:prstGeom prst="rect">
            <a:avLst/>
          </a:prstGeom>
        </p:spPr>
      </p:pic>
      <p:sp>
        <p:nvSpPr>
          <p:cNvPr id="24" name="Content Placeholder 6">
            <a:extLst>
              <a:ext uri="{FF2B5EF4-FFF2-40B4-BE49-F238E27FC236}">
                <a16:creationId xmlns:a16="http://schemas.microsoft.com/office/drawing/2014/main" id="{F7ED3D35-21A3-46B7-8C24-9307348A07B0}"/>
              </a:ext>
            </a:extLst>
          </p:cNvPr>
          <p:cNvSpPr txBox="1">
            <a:spLocks/>
          </p:cNvSpPr>
          <p:nvPr/>
        </p:nvSpPr>
        <p:spPr>
          <a:xfrm>
            <a:off x="346107" y="4329585"/>
            <a:ext cx="5422306" cy="713137"/>
          </a:xfrm>
          <a:prstGeom prst="rect">
            <a:avLst/>
          </a:prstGeom>
          <a:ln>
            <a:solidFill>
              <a:srgbClr val="0070C0"/>
            </a:solidFill>
          </a:ln>
        </p:spPr>
        <p:txBody>
          <a:bodyPr/>
          <a:lstStyle>
            <a:lvl1pPr marL="0" indent="0" algn="l" rtl="0" eaLnBrk="0" fontAlgn="base" hangingPunct="0">
              <a:lnSpc>
                <a:spcPct val="100000"/>
              </a:lnSpc>
              <a:spcBef>
                <a:spcPts val="0"/>
              </a:spcBef>
              <a:spcAft>
                <a:spcPts val="0"/>
              </a:spcAft>
              <a:buFont typeface="Arial" charset="0"/>
              <a:buNone/>
              <a:defRPr sz="3000" kern="1200">
                <a:solidFill>
                  <a:schemeClr val="tx1"/>
                </a:solidFill>
                <a:latin typeface="+mn-lt"/>
                <a:ea typeface="MS PGothic" pitchFamily="34" charset="-128"/>
                <a:cs typeface="MS PGothic" charset="0"/>
              </a:defRPr>
            </a:lvl1pPr>
            <a:lvl2pPr marL="742960" indent="-285753" algn="l" rtl="0" eaLnBrk="0" fontAlgn="base" hangingPunct="0">
              <a:lnSpc>
                <a:spcPct val="100000"/>
              </a:lnSpc>
              <a:spcBef>
                <a:spcPts val="0"/>
              </a:spcBef>
              <a:spcAft>
                <a:spcPts val="0"/>
              </a:spcAft>
              <a:buFont typeface="Wingdings" pitchFamily="2" charset="2"/>
              <a:buChar char="q"/>
              <a:defRPr sz="2600" kern="1200">
                <a:solidFill>
                  <a:schemeClr val="tx1"/>
                </a:solidFill>
                <a:latin typeface="+mn-lt"/>
                <a:ea typeface="MS PGothic" pitchFamily="34" charset="-128"/>
                <a:cs typeface="MS PGothic" charset="0"/>
              </a:defRPr>
            </a:lvl2pPr>
            <a:lvl3pPr marL="1143014" indent="-228603" algn="l" rtl="0" eaLnBrk="0" fontAlgn="base" hangingPunct="0">
              <a:lnSpc>
                <a:spcPct val="100000"/>
              </a:lnSpc>
              <a:spcBef>
                <a:spcPts val="0"/>
              </a:spcBef>
              <a:spcAft>
                <a:spcPts val="0"/>
              </a:spcAft>
              <a:buFont typeface="Arial" charset="0"/>
              <a:buChar char="•"/>
              <a:defRPr sz="2200" kern="1200">
                <a:solidFill>
                  <a:schemeClr val="tx1"/>
                </a:solidFill>
                <a:latin typeface="+mn-lt"/>
                <a:ea typeface="MS PGothic" pitchFamily="34" charset="-128"/>
                <a:cs typeface="MS PGothic" charset="0"/>
              </a:defRPr>
            </a:lvl3pPr>
            <a:lvl4pPr marL="1600220" indent="-228603" algn="l" rtl="0" eaLnBrk="0" fontAlgn="base" hangingPunct="0">
              <a:lnSpc>
                <a:spcPct val="100000"/>
              </a:lnSpc>
              <a:spcBef>
                <a:spcPts val="0"/>
              </a:spcBef>
              <a:spcAft>
                <a:spcPts val="0"/>
              </a:spcAft>
              <a:buFont typeface="Arial" charset="0"/>
              <a:buChar char="–"/>
              <a:defRPr sz="2000" kern="1200">
                <a:solidFill>
                  <a:schemeClr val="tx1"/>
                </a:solidFill>
                <a:latin typeface="+mn-lt"/>
                <a:ea typeface="MS PGothic" pitchFamily="34" charset="-128"/>
                <a:cs typeface="MS PGothic" charset="0"/>
              </a:defRPr>
            </a:lvl4pPr>
            <a:lvl5pPr marL="2057426" indent="-228603" algn="l" rtl="0" eaLnBrk="0" fontAlgn="base" hangingPunct="0">
              <a:lnSpc>
                <a:spcPct val="100000"/>
              </a:lnSpc>
              <a:spcBef>
                <a:spcPts val="0"/>
              </a:spcBef>
              <a:spcAft>
                <a:spcPts val="0"/>
              </a:spcAft>
              <a:buFont typeface="Arial" charset="0"/>
              <a:buChar char="»"/>
              <a:defRPr sz="2000" kern="1200">
                <a:solidFill>
                  <a:schemeClr val="tx1"/>
                </a:solidFill>
                <a:latin typeface="+mn-lt"/>
                <a:ea typeface="MS PGothic" pitchFamily="34" charset="-128"/>
                <a:cs typeface="MS PGothic" charset="0"/>
              </a:defRPr>
            </a:lvl5pPr>
            <a:lvl6pPr marL="2514632"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37"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43"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48"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600" dirty="0">
                <a:cs typeface="Times New Roman" panose="02020603050405020304" pitchFamily="18" charset="0"/>
              </a:rPr>
              <a:t>2. Incentives: Scoring system, auction survey indicates 15% higher consumer willingness to pay for improved stalls </a:t>
            </a:r>
          </a:p>
        </p:txBody>
      </p:sp>
      <p:sp>
        <p:nvSpPr>
          <p:cNvPr id="25" name="Content Placeholder 6">
            <a:extLst>
              <a:ext uri="{FF2B5EF4-FFF2-40B4-BE49-F238E27FC236}">
                <a16:creationId xmlns:a16="http://schemas.microsoft.com/office/drawing/2014/main" id="{3F94175A-0FEA-4CCA-AE54-6AFC517E2DD7}"/>
              </a:ext>
            </a:extLst>
          </p:cNvPr>
          <p:cNvSpPr txBox="1">
            <a:spLocks/>
          </p:cNvSpPr>
          <p:nvPr/>
        </p:nvSpPr>
        <p:spPr>
          <a:xfrm>
            <a:off x="6076905" y="4329217"/>
            <a:ext cx="5408313" cy="713137"/>
          </a:xfrm>
          <a:prstGeom prst="rect">
            <a:avLst/>
          </a:prstGeom>
          <a:ln>
            <a:solidFill>
              <a:srgbClr val="0070C0"/>
            </a:solidFill>
          </a:ln>
        </p:spPr>
        <p:txBody>
          <a:bodyPr/>
          <a:lstStyle>
            <a:lvl1pPr marL="0" indent="0" algn="l" rtl="0" eaLnBrk="0" fontAlgn="base" hangingPunct="0">
              <a:lnSpc>
                <a:spcPct val="100000"/>
              </a:lnSpc>
              <a:spcBef>
                <a:spcPts val="0"/>
              </a:spcBef>
              <a:spcAft>
                <a:spcPts val="0"/>
              </a:spcAft>
              <a:buFont typeface="Arial" charset="0"/>
              <a:buNone/>
              <a:defRPr sz="3000" kern="1200">
                <a:solidFill>
                  <a:schemeClr val="tx1"/>
                </a:solidFill>
                <a:latin typeface="+mn-lt"/>
                <a:ea typeface="MS PGothic" pitchFamily="34" charset="-128"/>
                <a:cs typeface="MS PGothic" charset="0"/>
              </a:defRPr>
            </a:lvl1pPr>
            <a:lvl2pPr marL="742960" indent="-285753" algn="l" rtl="0" eaLnBrk="0" fontAlgn="base" hangingPunct="0">
              <a:lnSpc>
                <a:spcPct val="100000"/>
              </a:lnSpc>
              <a:spcBef>
                <a:spcPts val="0"/>
              </a:spcBef>
              <a:spcAft>
                <a:spcPts val="0"/>
              </a:spcAft>
              <a:buFont typeface="Wingdings" pitchFamily="2" charset="2"/>
              <a:buChar char="q"/>
              <a:defRPr sz="2600" kern="1200">
                <a:solidFill>
                  <a:schemeClr val="tx1"/>
                </a:solidFill>
                <a:latin typeface="+mn-lt"/>
                <a:ea typeface="MS PGothic" pitchFamily="34" charset="-128"/>
                <a:cs typeface="MS PGothic" charset="0"/>
              </a:defRPr>
            </a:lvl2pPr>
            <a:lvl3pPr marL="1143014" indent="-228603" algn="l" rtl="0" eaLnBrk="0" fontAlgn="base" hangingPunct="0">
              <a:lnSpc>
                <a:spcPct val="100000"/>
              </a:lnSpc>
              <a:spcBef>
                <a:spcPts val="0"/>
              </a:spcBef>
              <a:spcAft>
                <a:spcPts val="0"/>
              </a:spcAft>
              <a:buFont typeface="Arial" charset="0"/>
              <a:buChar char="•"/>
              <a:defRPr sz="2200" kern="1200">
                <a:solidFill>
                  <a:schemeClr val="tx1"/>
                </a:solidFill>
                <a:latin typeface="+mn-lt"/>
                <a:ea typeface="MS PGothic" pitchFamily="34" charset="-128"/>
                <a:cs typeface="MS PGothic" charset="0"/>
              </a:defRPr>
            </a:lvl3pPr>
            <a:lvl4pPr marL="1600220" indent="-228603" algn="l" rtl="0" eaLnBrk="0" fontAlgn="base" hangingPunct="0">
              <a:lnSpc>
                <a:spcPct val="100000"/>
              </a:lnSpc>
              <a:spcBef>
                <a:spcPts val="0"/>
              </a:spcBef>
              <a:spcAft>
                <a:spcPts val="0"/>
              </a:spcAft>
              <a:buFont typeface="Arial" charset="0"/>
              <a:buChar char="–"/>
              <a:defRPr sz="2000" kern="1200">
                <a:solidFill>
                  <a:schemeClr val="tx1"/>
                </a:solidFill>
                <a:latin typeface="+mn-lt"/>
                <a:ea typeface="MS PGothic" pitchFamily="34" charset="-128"/>
                <a:cs typeface="MS PGothic" charset="0"/>
              </a:defRPr>
            </a:lvl4pPr>
            <a:lvl5pPr marL="2057426" indent="-228603" algn="l" rtl="0" eaLnBrk="0" fontAlgn="base" hangingPunct="0">
              <a:lnSpc>
                <a:spcPct val="100000"/>
              </a:lnSpc>
              <a:spcBef>
                <a:spcPts val="0"/>
              </a:spcBef>
              <a:spcAft>
                <a:spcPts val="0"/>
              </a:spcAft>
              <a:buFont typeface="Arial" charset="0"/>
              <a:buChar char="»"/>
              <a:defRPr sz="2000" kern="1200">
                <a:solidFill>
                  <a:schemeClr val="tx1"/>
                </a:solidFill>
                <a:latin typeface="+mn-lt"/>
                <a:ea typeface="MS PGothic" pitchFamily="34" charset="-128"/>
                <a:cs typeface="MS PGothic" charset="0"/>
              </a:defRPr>
            </a:lvl5pPr>
            <a:lvl6pPr marL="2514632"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37"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43"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48"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600" dirty="0">
                <a:cs typeface="Times New Roman" panose="02020603050405020304" pitchFamily="18" charset="0"/>
              </a:rPr>
              <a:t>2. Incentives: Certificate and poster </a:t>
            </a:r>
          </a:p>
        </p:txBody>
      </p:sp>
      <p:sp>
        <p:nvSpPr>
          <p:cNvPr id="26" name="Content Placeholder 6">
            <a:extLst>
              <a:ext uri="{FF2B5EF4-FFF2-40B4-BE49-F238E27FC236}">
                <a16:creationId xmlns:a16="http://schemas.microsoft.com/office/drawing/2014/main" id="{CD37ECB8-458F-43AD-85B6-98A7C1A3FDF7}"/>
              </a:ext>
            </a:extLst>
          </p:cNvPr>
          <p:cNvSpPr txBox="1">
            <a:spLocks/>
          </p:cNvSpPr>
          <p:nvPr/>
        </p:nvSpPr>
        <p:spPr>
          <a:xfrm>
            <a:off x="346107" y="5111647"/>
            <a:ext cx="5422306" cy="713137"/>
          </a:xfrm>
          <a:prstGeom prst="rect">
            <a:avLst/>
          </a:prstGeom>
          <a:ln>
            <a:solidFill>
              <a:srgbClr val="0070C0"/>
            </a:solidFill>
          </a:ln>
        </p:spPr>
        <p:txBody>
          <a:bodyPr/>
          <a:lstStyle>
            <a:lvl1pPr marL="0" indent="0" algn="l" rtl="0" eaLnBrk="0" fontAlgn="base" hangingPunct="0">
              <a:lnSpc>
                <a:spcPct val="100000"/>
              </a:lnSpc>
              <a:spcBef>
                <a:spcPts val="0"/>
              </a:spcBef>
              <a:spcAft>
                <a:spcPts val="0"/>
              </a:spcAft>
              <a:buFont typeface="Arial" charset="0"/>
              <a:buNone/>
              <a:defRPr sz="3000" kern="1200">
                <a:solidFill>
                  <a:schemeClr val="tx1"/>
                </a:solidFill>
                <a:latin typeface="+mn-lt"/>
                <a:ea typeface="MS PGothic" pitchFamily="34" charset="-128"/>
                <a:cs typeface="MS PGothic" charset="0"/>
              </a:defRPr>
            </a:lvl1pPr>
            <a:lvl2pPr marL="742960" indent="-285753" algn="l" rtl="0" eaLnBrk="0" fontAlgn="base" hangingPunct="0">
              <a:lnSpc>
                <a:spcPct val="100000"/>
              </a:lnSpc>
              <a:spcBef>
                <a:spcPts val="0"/>
              </a:spcBef>
              <a:spcAft>
                <a:spcPts val="0"/>
              </a:spcAft>
              <a:buFont typeface="Wingdings" pitchFamily="2" charset="2"/>
              <a:buChar char="q"/>
              <a:defRPr sz="2600" kern="1200">
                <a:solidFill>
                  <a:schemeClr val="tx1"/>
                </a:solidFill>
                <a:latin typeface="+mn-lt"/>
                <a:ea typeface="MS PGothic" pitchFamily="34" charset="-128"/>
                <a:cs typeface="MS PGothic" charset="0"/>
              </a:defRPr>
            </a:lvl2pPr>
            <a:lvl3pPr marL="1143014" indent="-228603" algn="l" rtl="0" eaLnBrk="0" fontAlgn="base" hangingPunct="0">
              <a:lnSpc>
                <a:spcPct val="100000"/>
              </a:lnSpc>
              <a:spcBef>
                <a:spcPts val="0"/>
              </a:spcBef>
              <a:spcAft>
                <a:spcPts val="0"/>
              </a:spcAft>
              <a:buFont typeface="Arial" charset="0"/>
              <a:buChar char="•"/>
              <a:defRPr sz="2200" kern="1200">
                <a:solidFill>
                  <a:schemeClr val="tx1"/>
                </a:solidFill>
                <a:latin typeface="+mn-lt"/>
                <a:ea typeface="MS PGothic" pitchFamily="34" charset="-128"/>
                <a:cs typeface="MS PGothic" charset="0"/>
              </a:defRPr>
            </a:lvl3pPr>
            <a:lvl4pPr marL="1600220" indent="-228603" algn="l" rtl="0" eaLnBrk="0" fontAlgn="base" hangingPunct="0">
              <a:lnSpc>
                <a:spcPct val="100000"/>
              </a:lnSpc>
              <a:spcBef>
                <a:spcPts val="0"/>
              </a:spcBef>
              <a:spcAft>
                <a:spcPts val="0"/>
              </a:spcAft>
              <a:buFont typeface="Arial" charset="0"/>
              <a:buChar char="–"/>
              <a:defRPr sz="2000" kern="1200">
                <a:solidFill>
                  <a:schemeClr val="tx1"/>
                </a:solidFill>
                <a:latin typeface="+mn-lt"/>
                <a:ea typeface="MS PGothic" pitchFamily="34" charset="-128"/>
                <a:cs typeface="MS PGothic" charset="0"/>
              </a:defRPr>
            </a:lvl4pPr>
            <a:lvl5pPr marL="2057426" indent="-228603" algn="l" rtl="0" eaLnBrk="0" fontAlgn="base" hangingPunct="0">
              <a:lnSpc>
                <a:spcPct val="100000"/>
              </a:lnSpc>
              <a:spcBef>
                <a:spcPts val="0"/>
              </a:spcBef>
              <a:spcAft>
                <a:spcPts val="0"/>
              </a:spcAft>
              <a:buFont typeface="Arial" charset="0"/>
              <a:buChar char="»"/>
              <a:defRPr sz="2000" kern="1200">
                <a:solidFill>
                  <a:schemeClr val="tx1"/>
                </a:solidFill>
                <a:latin typeface="+mn-lt"/>
                <a:ea typeface="MS PGothic" pitchFamily="34" charset="-128"/>
                <a:cs typeface="MS PGothic" charset="0"/>
              </a:defRPr>
            </a:lvl5pPr>
            <a:lvl6pPr marL="2514632"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37"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43"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48"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600" dirty="0">
                <a:cs typeface="Times New Roman" panose="02020603050405020304" pitchFamily="18" charset="0"/>
              </a:rPr>
              <a:t>3. Enabling environment</a:t>
            </a:r>
          </a:p>
          <a:p>
            <a:r>
              <a:rPr lang="en-GB" sz="1600" dirty="0">
                <a:cs typeface="Times New Roman" panose="02020603050405020304" pitchFamily="18" charset="0"/>
              </a:rPr>
              <a:t>Limited support by local authorities </a:t>
            </a:r>
          </a:p>
          <a:p>
            <a:endParaRPr lang="en-GB" sz="1800" dirty="0">
              <a:latin typeface="Times New Roman" panose="02020603050405020304" pitchFamily="18" charset="0"/>
              <a:cs typeface="Times New Roman" panose="02020603050405020304" pitchFamily="18" charset="0"/>
            </a:endParaRPr>
          </a:p>
        </p:txBody>
      </p:sp>
      <p:sp>
        <p:nvSpPr>
          <p:cNvPr id="27" name="Content Placeholder 6">
            <a:extLst>
              <a:ext uri="{FF2B5EF4-FFF2-40B4-BE49-F238E27FC236}">
                <a16:creationId xmlns:a16="http://schemas.microsoft.com/office/drawing/2014/main" id="{3F05FAF1-AA9D-4D9B-B40D-AA462C4621A8}"/>
              </a:ext>
            </a:extLst>
          </p:cNvPr>
          <p:cNvSpPr txBox="1">
            <a:spLocks/>
          </p:cNvSpPr>
          <p:nvPr/>
        </p:nvSpPr>
        <p:spPr>
          <a:xfrm>
            <a:off x="6076905" y="5098182"/>
            <a:ext cx="5422306" cy="713137"/>
          </a:xfrm>
          <a:prstGeom prst="rect">
            <a:avLst/>
          </a:prstGeom>
          <a:ln>
            <a:solidFill>
              <a:srgbClr val="0070C0"/>
            </a:solidFill>
          </a:ln>
        </p:spPr>
        <p:txBody>
          <a:bodyPr/>
          <a:lstStyle>
            <a:lvl1pPr marL="0" indent="0" algn="l" rtl="0" eaLnBrk="0" fontAlgn="base" hangingPunct="0">
              <a:lnSpc>
                <a:spcPct val="100000"/>
              </a:lnSpc>
              <a:spcBef>
                <a:spcPts val="0"/>
              </a:spcBef>
              <a:spcAft>
                <a:spcPts val="0"/>
              </a:spcAft>
              <a:buFont typeface="Arial" charset="0"/>
              <a:buNone/>
              <a:defRPr sz="3000" kern="1200">
                <a:solidFill>
                  <a:schemeClr val="tx1"/>
                </a:solidFill>
                <a:latin typeface="+mn-lt"/>
                <a:ea typeface="MS PGothic" pitchFamily="34" charset="-128"/>
                <a:cs typeface="MS PGothic" charset="0"/>
              </a:defRPr>
            </a:lvl1pPr>
            <a:lvl2pPr marL="742960" indent="-285753" algn="l" rtl="0" eaLnBrk="0" fontAlgn="base" hangingPunct="0">
              <a:lnSpc>
                <a:spcPct val="100000"/>
              </a:lnSpc>
              <a:spcBef>
                <a:spcPts val="0"/>
              </a:spcBef>
              <a:spcAft>
                <a:spcPts val="0"/>
              </a:spcAft>
              <a:buFont typeface="Wingdings" pitchFamily="2" charset="2"/>
              <a:buChar char="q"/>
              <a:defRPr sz="2600" kern="1200">
                <a:solidFill>
                  <a:schemeClr val="tx1"/>
                </a:solidFill>
                <a:latin typeface="+mn-lt"/>
                <a:ea typeface="MS PGothic" pitchFamily="34" charset="-128"/>
                <a:cs typeface="MS PGothic" charset="0"/>
              </a:defRPr>
            </a:lvl2pPr>
            <a:lvl3pPr marL="1143014" indent="-228603" algn="l" rtl="0" eaLnBrk="0" fontAlgn="base" hangingPunct="0">
              <a:lnSpc>
                <a:spcPct val="100000"/>
              </a:lnSpc>
              <a:spcBef>
                <a:spcPts val="0"/>
              </a:spcBef>
              <a:spcAft>
                <a:spcPts val="0"/>
              </a:spcAft>
              <a:buFont typeface="Arial" charset="0"/>
              <a:buChar char="•"/>
              <a:defRPr sz="2200" kern="1200">
                <a:solidFill>
                  <a:schemeClr val="tx1"/>
                </a:solidFill>
                <a:latin typeface="+mn-lt"/>
                <a:ea typeface="MS PGothic" pitchFamily="34" charset="-128"/>
                <a:cs typeface="MS PGothic" charset="0"/>
              </a:defRPr>
            </a:lvl3pPr>
            <a:lvl4pPr marL="1600220" indent="-228603" algn="l" rtl="0" eaLnBrk="0" fontAlgn="base" hangingPunct="0">
              <a:lnSpc>
                <a:spcPct val="100000"/>
              </a:lnSpc>
              <a:spcBef>
                <a:spcPts val="0"/>
              </a:spcBef>
              <a:spcAft>
                <a:spcPts val="0"/>
              </a:spcAft>
              <a:buFont typeface="Arial" charset="0"/>
              <a:buChar char="–"/>
              <a:defRPr sz="2000" kern="1200">
                <a:solidFill>
                  <a:schemeClr val="tx1"/>
                </a:solidFill>
                <a:latin typeface="+mn-lt"/>
                <a:ea typeface="MS PGothic" pitchFamily="34" charset="-128"/>
                <a:cs typeface="MS PGothic" charset="0"/>
              </a:defRPr>
            </a:lvl4pPr>
            <a:lvl5pPr marL="2057426" indent="-228603" algn="l" rtl="0" eaLnBrk="0" fontAlgn="base" hangingPunct="0">
              <a:lnSpc>
                <a:spcPct val="100000"/>
              </a:lnSpc>
              <a:spcBef>
                <a:spcPts val="0"/>
              </a:spcBef>
              <a:spcAft>
                <a:spcPts val="0"/>
              </a:spcAft>
              <a:buFont typeface="Arial" charset="0"/>
              <a:buChar char="»"/>
              <a:defRPr sz="2000" kern="1200">
                <a:solidFill>
                  <a:schemeClr val="tx1"/>
                </a:solidFill>
                <a:latin typeface="+mn-lt"/>
                <a:ea typeface="MS PGothic" pitchFamily="34" charset="-128"/>
                <a:cs typeface="MS PGothic" charset="0"/>
              </a:defRPr>
            </a:lvl5pPr>
            <a:lvl6pPr marL="2514632"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37"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43"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48"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600" dirty="0">
                <a:cs typeface="Times New Roman" panose="02020603050405020304" pitchFamily="18" charset="0"/>
              </a:rPr>
              <a:t>3. Enabling environment</a:t>
            </a:r>
          </a:p>
          <a:p>
            <a:r>
              <a:rPr lang="en-GB" sz="1600" dirty="0">
                <a:cs typeface="Times New Roman" panose="02020603050405020304" pitchFamily="18" charset="0"/>
              </a:rPr>
              <a:t>Strong support by national and local authorities </a:t>
            </a:r>
          </a:p>
          <a:p>
            <a:endParaRPr lang="en-GB" sz="1800" dirty="0">
              <a:latin typeface="Times New Roman" panose="02020603050405020304" pitchFamily="18" charset="0"/>
              <a:cs typeface="Times New Roman" panose="02020603050405020304" pitchFamily="18" charset="0"/>
            </a:endParaRPr>
          </a:p>
        </p:txBody>
      </p:sp>
      <p:sp>
        <p:nvSpPr>
          <p:cNvPr id="28" name="Content Placeholder 6">
            <a:extLst>
              <a:ext uri="{FF2B5EF4-FFF2-40B4-BE49-F238E27FC236}">
                <a16:creationId xmlns:a16="http://schemas.microsoft.com/office/drawing/2014/main" id="{9D5E80F2-1952-4349-ABB8-9C1C2AC8CC38}"/>
              </a:ext>
            </a:extLst>
          </p:cNvPr>
          <p:cNvSpPr txBox="1">
            <a:spLocks/>
          </p:cNvSpPr>
          <p:nvPr/>
        </p:nvSpPr>
        <p:spPr>
          <a:xfrm>
            <a:off x="2675561" y="5972437"/>
            <a:ext cx="7802346" cy="640678"/>
          </a:xfrm>
          <a:prstGeom prst="rect">
            <a:avLst/>
          </a:prstGeom>
          <a:noFill/>
          <a:ln>
            <a:noFill/>
          </a:ln>
        </p:spPr>
        <p:txBody>
          <a:bodyPr/>
          <a:lstStyle>
            <a:lvl1pPr marL="0" indent="0" algn="l" rtl="0" eaLnBrk="0" fontAlgn="base" hangingPunct="0">
              <a:lnSpc>
                <a:spcPct val="100000"/>
              </a:lnSpc>
              <a:spcBef>
                <a:spcPts val="0"/>
              </a:spcBef>
              <a:spcAft>
                <a:spcPts val="0"/>
              </a:spcAft>
              <a:buFont typeface="Arial" charset="0"/>
              <a:buNone/>
              <a:defRPr sz="3000" kern="1200">
                <a:solidFill>
                  <a:schemeClr val="tx1"/>
                </a:solidFill>
                <a:latin typeface="+mn-lt"/>
                <a:ea typeface="MS PGothic" pitchFamily="34" charset="-128"/>
                <a:cs typeface="MS PGothic" charset="0"/>
              </a:defRPr>
            </a:lvl1pPr>
            <a:lvl2pPr marL="742960" indent="-285753" algn="l" rtl="0" eaLnBrk="0" fontAlgn="base" hangingPunct="0">
              <a:lnSpc>
                <a:spcPct val="100000"/>
              </a:lnSpc>
              <a:spcBef>
                <a:spcPts val="0"/>
              </a:spcBef>
              <a:spcAft>
                <a:spcPts val="0"/>
              </a:spcAft>
              <a:buFont typeface="Wingdings" pitchFamily="2" charset="2"/>
              <a:buChar char="q"/>
              <a:defRPr sz="2600" kern="1200">
                <a:solidFill>
                  <a:schemeClr val="tx1"/>
                </a:solidFill>
                <a:latin typeface="+mn-lt"/>
                <a:ea typeface="MS PGothic" pitchFamily="34" charset="-128"/>
                <a:cs typeface="MS PGothic" charset="0"/>
              </a:defRPr>
            </a:lvl2pPr>
            <a:lvl3pPr marL="1143014" indent="-228603" algn="l" rtl="0" eaLnBrk="0" fontAlgn="base" hangingPunct="0">
              <a:lnSpc>
                <a:spcPct val="100000"/>
              </a:lnSpc>
              <a:spcBef>
                <a:spcPts val="0"/>
              </a:spcBef>
              <a:spcAft>
                <a:spcPts val="0"/>
              </a:spcAft>
              <a:buFont typeface="Arial" charset="0"/>
              <a:buChar char="•"/>
              <a:defRPr sz="2200" kern="1200">
                <a:solidFill>
                  <a:schemeClr val="tx1"/>
                </a:solidFill>
                <a:latin typeface="+mn-lt"/>
                <a:ea typeface="MS PGothic" pitchFamily="34" charset="-128"/>
                <a:cs typeface="MS PGothic" charset="0"/>
              </a:defRPr>
            </a:lvl3pPr>
            <a:lvl4pPr marL="1600220" indent="-228603" algn="l" rtl="0" eaLnBrk="0" fontAlgn="base" hangingPunct="0">
              <a:lnSpc>
                <a:spcPct val="100000"/>
              </a:lnSpc>
              <a:spcBef>
                <a:spcPts val="0"/>
              </a:spcBef>
              <a:spcAft>
                <a:spcPts val="0"/>
              </a:spcAft>
              <a:buFont typeface="Arial" charset="0"/>
              <a:buChar char="–"/>
              <a:defRPr sz="2000" kern="1200">
                <a:solidFill>
                  <a:schemeClr val="tx1"/>
                </a:solidFill>
                <a:latin typeface="+mn-lt"/>
                <a:ea typeface="MS PGothic" pitchFamily="34" charset="-128"/>
                <a:cs typeface="MS PGothic" charset="0"/>
              </a:defRPr>
            </a:lvl4pPr>
            <a:lvl5pPr marL="2057426" indent="-228603" algn="l" rtl="0" eaLnBrk="0" fontAlgn="base" hangingPunct="0">
              <a:lnSpc>
                <a:spcPct val="100000"/>
              </a:lnSpc>
              <a:spcBef>
                <a:spcPts val="0"/>
              </a:spcBef>
              <a:spcAft>
                <a:spcPts val="0"/>
              </a:spcAft>
              <a:buFont typeface="Arial" charset="0"/>
              <a:buChar char="»"/>
              <a:defRPr sz="2000" kern="1200">
                <a:solidFill>
                  <a:schemeClr val="tx1"/>
                </a:solidFill>
                <a:latin typeface="+mn-lt"/>
                <a:ea typeface="MS PGothic" pitchFamily="34" charset="-128"/>
                <a:cs typeface="MS PGothic" charset="0"/>
              </a:defRPr>
            </a:lvl5pPr>
            <a:lvl6pPr marL="2514632"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37"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43"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48"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GB" sz="1600" dirty="0">
                <a:solidFill>
                  <a:srgbClr val="00B0F0"/>
                </a:solidFill>
                <a:cs typeface="Times New Roman" panose="02020603050405020304" pitchFamily="18" charset="0"/>
              </a:rPr>
              <a:t>Improved food safety outcome (</a:t>
            </a:r>
            <a:r>
              <a:rPr lang="en-GB" sz="1600" i="1" dirty="0">
                <a:solidFill>
                  <a:srgbClr val="00B0F0"/>
                </a:solidFill>
                <a:cs typeface="Times New Roman" panose="02020603050405020304" pitchFamily="18" charset="0"/>
              </a:rPr>
              <a:t>Salmonella</a:t>
            </a:r>
            <a:r>
              <a:rPr lang="en-GB" sz="1600" dirty="0">
                <a:solidFill>
                  <a:srgbClr val="00B0F0"/>
                </a:solidFill>
                <a:cs typeface="Times New Roman" panose="02020603050405020304" pitchFamily="18" charset="0"/>
              </a:rPr>
              <a:t>) in both countries but more prominent in Cambodia due to stronger support by local authorities </a:t>
            </a:r>
          </a:p>
          <a:p>
            <a:pPr algn="ctr"/>
            <a:endParaRPr lang="en-GB" sz="1600" b="1" dirty="0">
              <a:solidFill>
                <a:srgbClr val="00B0F0"/>
              </a:solidFill>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a16="http://schemas.microsoft.com/office/drawing/2014/main" id="{6363FB34-65E9-4A4B-956D-020983158FC7}"/>
              </a:ext>
            </a:extLst>
          </p:cNvPr>
          <p:cNvSpPr txBox="1"/>
          <p:nvPr/>
        </p:nvSpPr>
        <p:spPr bwMode="auto">
          <a:xfrm>
            <a:off x="326007" y="6036960"/>
            <a:ext cx="227910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rtlCol="0">
            <a:spAutoFit/>
          </a:bodyPr>
          <a:lstStyle/>
          <a:p>
            <a:r>
              <a:rPr lang="en-GB" sz="1200" dirty="0"/>
              <a:t>Photo credits: ILRI/Fred Unger, Chi Nguyen, Rortana Chea</a:t>
            </a:r>
          </a:p>
        </p:txBody>
      </p:sp>
      <p:sp>
        <p:nvSpPr>
          <p:cNvPr id="22" name="Content Placeholder 6">
            <a:extLst>
              <a:ext uri="{FF2B5EF4-FFF2-40B4-BE49-F238E27FC236}">
                <a16:creationId xmlns:a16="http://schemas.microsoft.com/office/drawing/2014/main" id="{E617A841-E5BB-4B17-80B1-205D41235D09}"/>
              </a:ext>
            </a:extLst>
          </p:cNvPr>
          <p:cNvSpPr txBox="1">
            <a:spLocks/>
          </p:cNvSpPr>
          <p:nvPr/>
        </p:nvSpPr>
        <p:spPr>
          <a:xfrm>
            <a:off x="4504754" y="3184453"/>
            <a:ext cx="2801912" cy="967571"/>
          </a:xfrm>
          <a:prstGeom prst="rect">
            <a:avLst/>
          </a:prstGeom>
          <a:ln>
            <a:solidFill>
              <a:srgbClr val="0070C0"/>
            </a:solidFill>
          </a:ln>
        </p:spPr>
        <p:txBody>
          <a:bodyPr/>
          <a:lstStyle>
            <a:lvl1pPr marL="0" indent="0" algn="l" rtl="0" eaLnBrk="0" fontAlgn="base" hangingPunct="0">
              <a:lnSpc>
                <a:spcPct val="100000"/>
              </a:lnSpc>
              <a:spcBef>
                <a:spcPts val="0"/>
              </a:spcBef>
              <a:spcAft>
                <a:spcPts val="0"/>
              </a:spcAft>
              <a:buFont typeface="Arial" charset="0"/>
              <a:buNone/>
              <a:defRPr sz="3000" kern="1200">
                <a:solidFill>
                  <a:schemeClr val="tx1"/>
                </a:solidFill>
                <a:latin typeface="+mn-lt"/>
                <a:ea typeface="MS PGothic" pitchFamily="34" charset="-128"/>
                <a:cs typeface="MS PGothic" charset="0"/>
              </a:defRPr>
            </a:lvl1pPr>
            <a:lvl2pPr marL="742960" indent="-285753" algn="l" rtl="0" eaLnBrk="0" fontAlgn="base" hangingPunct="0">
              <a:lnSpc>
                <a:spcPct val="100000"/>
              </a:lnSpc>
              <a:spcBef>
                <a:spcPts val="0"/>
              </a:spcBef>
              <a:spcAft>
                <a:spcPts val="0"/>
              </a:spcAft>
              <a:buFont typeface="Wingdings" pitchFamily="2" charset="2"/>
              <a:buChar char="q"/>
              <a:defRPr sz="2600" kern="1200">
                <a:solidFill>
                  <a:schemeClr val="tx1"/>
                </a:solidFill>
                <a:latin typeface="+mn-lt"/>
                <a:ea typeface="MS PGothic" pitchFamily="34" charset="-128"/>
                <a:cs typeface="MS PGothic" charset="0"/>
              </a:defRPr>
            </a:lvl2pPr>
            <a:lvl3pPr marL="1143014" indent="-228603" algn="l" rtl="0" eaLnBrk="0" fontAlgn="base" hangingPunct="0">
              <a:lnSpc>
                <a:spcPct val="100000"/>
              </a:lnSpc>
              <a:spcBef>
                <a:spcPts val="0"/>
              </a:spcBef>
              <a:spcAft>
                <a:spcPts val="0"/>
              </a:spcAft>
              <a:buFont typeface="Arial" charset="0"/>
              <a:buChar char="•"/>
              <a:defRPr sz="2200" kern="1200">
                <a:solidFill>
                  <a:schemeClr val="tx1"/>
                </a:solidFill>
                <a:latin typeface="+mn-lt"/>
                <a:ea typeface="MS PGothic" pitchFamily="34" charset="-128"/>
                <a:cs typeface="MS PGothic" charset="0"/>
              </a:defRPr>
            </a:lvl3pPr>
            <a:lvl4pPr marL="1600220" indent="-228603" algn="l" rtl="0" eaLnBrk="0" fontAlgn="base" hangingPunct="0">
              <a:lnSpc>
                <a:spcPct val="100000"/>
              </a:lnSpc>
              <a:spcBef>
                <a:spcPts val="0"/>
              </a:spcBef>
              <a:spcAft>
                <a:spcPts val="0"/>
              </a:spcAft>
              <a:buFont typeface="Arial" charset="0"/>
              <a:buChar char="–"/>
              <a:defRPr sz="2000" kern="1200">
                <a:solidFill>
                  <a:schemeClr val="tx1"/>
                </a:solidFill>
                <a:latin typeface="+mn-lt"/>
                <a:ea typeface="MS PGothic" pitchFamily="34" charset="-128"/>
                <a:cs typeface="MS PGothic" charset="0"/>
              </a:defRPr>
            </a:lvl4pPr>
            <a:lvl5pPr marL="2057426" indent="-228603" algn="l" rtl="0" eaLnBrk="0" fontAlgn="base" hangingPunct="0">
              <a:lnSpc>
                <a:spcPct val="100000"/>
              </a:lnSpc>
              <a:spcBef>
                <a:spcPts val="0"/>
              </a:spcBef>
              <a:spcAft>
                <a:spcPts val="0"/>
              </a:spcAft>
              <a:buFont typeface="Arial" charset="0"/>
              <a:buChar char="»"/>
              <a:defRPr sz="2000" kern="1200">
                <a:solidFill>
                  <a:schemeClr val="tx1"/>
                </a:solidFill>
                <a:latin typeface="+mn-lt"/>
                <a:ea typeface="MS PGothic" pitchFamily="34" charset="-128"/>
                <a:cs typeface="MS PGothic" charset="0"/>
              </a:defRPr>
            </a:lvl5pPr>
            <a:lvl6pPr marL="2514632"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37"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43"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48" indent="-228603"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600" dirty="0">
                <a:cs typeface="Times New Roman" panose="02020603050405020304" pitchFamily="18" charset="0"/>
              </a:rPr>
              <a:t>Supporting tools:</a:t>
            </a:r>
          </a:p>
          <a:p>
            <a:r>
              <a:rPr lang="en-GB" sz="1600" dirty="0">
                <a:cs typeface="Times New Roman" panose="02020603050405020304" pitchFamily="18" charset="0"/>
              </a:rPr>
              <a:t>Manuals, briefs, nudges</a:t>
            </a:r>
          </a:p>
          <a:p>
            <a:r>
              <a:rPr lang="en-GB" sz="1600" dirty="0">
                <a:cs typeface="Times New Roman" panose="02020603050405020304" pitchFamily="18" charset="0"/>
              </a:rPr>
              <a:t>Formative research  </a:t>
            </a:r>
          </a:p>
          <a:p>
            <a:endParaRPr lang="en-GB"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1124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25871"/>
            <a:ext cx="7280787" cy="1143000"/>
          </a:xfrm>
        </p:spPr>
        <p:txBody>
          <a:bodyPr>
            <a:normAutofit/>
          </a:bodyPr>
          <a:lstStyle/>
          <a:p>
            <a:r>
              <a:rPr lang="en-US" sz="2800" dirty="0"/>
              <a:t>Policy impact: translational research for interventions in modernizing food system</a:t>
            </a:r>
          </a:p>
        </p:txBody>
      </p:sp>
      <p:sp>
        <p:nvSpPr>
          <p:cNvPr id="3" name="Content Placeholder 2"/>
          <p:cNvSpPr>
            <a:spLocks noGrp="1"/>
          </p:cNvSpPr>
          <p:nvPr>
            <p:ph idx="1"/>
          </p:nvPr>
        </p:nvSpPr>
        <p:spPr>
          <a:xfrm>
            <a:off x="228599" y="1375261"/>
            <a:ext cx="6467169" cy="3172421"/>
          </a:xfrm>
        </p:spPr>
        <p:txBody>
          <a:bodyPr>
            <a:normAutofit/>
          </a:bodyPr>
          <a:lstStyle/>
          <a:p>
            <a:r>
              <a:rPr lang="en-US" sz="2400" dirty="0"/>
              <a:t>CGIAR/ILRI niche: Risk assessment and policy/regulatory analysis for fresh foods in domestic markets</a:t>
            </a:r>
          </a:p>
          <a:p>
            <a:r>
              <a:rPr lang="en-US" sz="2400" dirty="0"/>
              <a:t>World Bank convened overall support to government; ILRI led the technical work</a:t>
            </a:r>
          </a:p>
          <a:p>
            <a:r>
              <a:rPr lang="en-US" sz="2400" dirty="0"/>
              <a:t>Government adopted the World Bank report for improving food safety in major cities in Vietnam</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46354" y="3637935"/>
            <a:ext cx="1975451" cy="2806386"/>
          </a:xfrm>
          <a:prstGeom prst="rect">
            <a:avLst/>
          </a:prstGeom>
          <a:solidFill>
            <a:schemeClr val="accent1"/>
          </a:solidFill>
          <a:ln>
            <a:solidFill>
              <a:schemeClr val="accent1"/>
            </a:solidFill>
          </a:ln>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72400" y="1375261"/>
            <a:ext cx="3406877" cy="2076877"/>
          </a:xfrm>
          <a:prstGeom prst="rect">
            <a:avLst/>
          </a:prstGeom>
        </p:spPr>
      </p:pic>
      <p:pic>
        <p:nvPicPr>
          <p:cNvPr id="7" name="Picture 6">
            <a:extLst>
              <a:ext uri="{FF2B5EF4-FFF2-40B4-BE49-F238E27FC236}">
                <a16:creationId xmlns:a16="http://schemas.microsoft.com/office/drawing/2014/main" id="{B72C612B-5794-4E45-9F62-9F762152CFD6}"/>
              </a:ext>
            </a:extLst>
          </p:cNvPr>
          <p:cNvPicPr/>
          <p:nvPr/>
        </p:nvPicPr>
        <p:blipFill>
          <a:blip r:embed="rId4" cstate="email">
            <a:extLst>
              <a:ext uri="{28A0092B-C50C-407E-A947-70E740481C1C}">
                <a14:useLocalDpi xmlns:a14="http://schemas.microsoft.com/office/drawing/2010/main"/>
              </a:ext>
            </a:extLst>
          </a:blip>
          <a:stretch>
            <a:fillRect/>
          </a:stretch>
        </p:blipFill>
        <p:spPr>
          <a:xfrm>
            <a:off x="2357920" y="6326642"/>
            <a:ext cx="1834600" cy="383150"/>
          </a:xfrm>
          <a:prstGeom prst="rect">
            <a:avLst/>
          </a:prstGeom>
        </p:spPr>
      </p:pic>
      <p:pic>
        <p:nvPicPr>
          <p:cNvPr id="9" name="Picture 8">
            <a:extLst>
              <a:ext uri="{FF2B5EF4-FFF2-40B4-BE49-F238E27FC236}">
                <a16:creationId xmlns:a16="http://schemas.microsoft.com/office/drawing/2014/main" id="{847FB3E9-4257-4773-A95E-B6C2F6B95640}"/>
              </a:ext>
            </a:extLst>
          </p:cNvPr>
          <p:cNvPicPr/>
          <p:nvPr/>
        </p:nvPicPr>
        <p:blipFill>
          <a:blip r:embed="rId5" cstate="email">
            <a:extLst>
              <a:ext uri="{28A0092B-C50C-407E-A947-70E740481C1C}">
                <a14:useLocalDpi xmlns:a14="http://schemas.microsoft.com/office/drawing/2010/main"/>
              </a:ext>
            </a:extLst>
          </a:blip>
          <a:stretch>
            <a:fillRect/>
          </a:stretch>
        </p:blipFill>
        <p:spPr>
          <a:xfrm>
            <a:off x="4384262" y="6127282"/>
            <a:ext cx="565946" cy="582510"/>
          </a:xfrm>
          <a:prstGeom prst="rect">
            <a:avLst/>
          </a:prstGeom>
        </p:spPr>
      </p:pic>
      <p:pic>
        <p:nvPicPr>
          <p:cNvPr id="10" name="Picture 9">
            <a:extLst>
              <a:ext uri="{FF2B5EF4-FFF2-40B4-BE49-F238E27FC236}">
                <a16:creationId xmlns:a16="http://schemas.microsoft.com/office/drawing/2014/main" id="{B8CB2125-8CFA-4E02-AEFC-D0286611BAF9}"/>
              </a:ext>
            </a:extLst>
          </p:cNvPr>
          <p:cNvPicPr/>
          <p:nvPr/>
        </p:nvPicPr>
        <p:blipFill>
          <a:blip r:embed="rId6" cstate="email">
            <a:extLst>
              <a:ext uri="{28A0092B-C50C-407E-A947-70E740481C1C}">
                <a14:useLocalDpi xmlns:a14="http://schemas.microsoft.com/office/drawing/2010/main"/>
              </a:ext>
            </a:extLst>
          </a:blip>
          <a:stretch>
            <a:fillRect/>
          </a:stretch>
        </p:blipFill>
        <p:spPr>
          <a:xfrm>
            <a:off x="5298050" y="6104718"/>
            <a:ext cx="660270" cy="605074"/>
          </a:xfrm>
          <a:prstGeom prst="rect">
            <a:avLst/>
          </a:prstGeom>
        </p:spPr>
      </p:pic>
      <p:pic>
        <p:nvPicPr>
          <p:cNvPr id="13" name="Picture 12">
            <a:extLst>
              <a:ext uri="{FF2B5EF4-FFF2-40B4-BE49-F238E27FC236}">
                <a16:creationId xmlns:a16="http://schemas.microsoft.com/office/drawing/2014/main" id="{EA342769-4B26-4B39-8FFA-3F6B923B2F1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174798" y="6068512"/>
            <a:ext cx="713290" cy="713288"/>
          </a:xfrm>
          <a:prstGeom prst="rect">
            <a:avLst/>
          </a:prstGeom>
        </p:spPr>
      </p:pic>
    </p:spTree>
    <p:extLst>
      <p:ext uri="{BB962C8B-B14F-4D97-AF65-F5344CB8AC3E}">
        <p14:creationId xmlns:p14="http://schemas.microsoft.com/office/powerpoint/2010/main" val="3819252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p:cNvSpPr>
          <p:nvPr>
            <p:ph type="title" idx="4294967295"/>
          </p:nvPr>
        </p:nvSpPr>
        <p:spPr>
          <a:xfrm>
            <a:off x="1596008" y="74798"/>
            <a:ext cx="9910192" cy="990600"/>
          </a:xfrm>
          <a:prstGeom prst="rect">
            <a:avLst/>
          </a:prstGeom>
        </p:spPr>
        <p:txBody>
          <a:bodyPr>
            <a:normAutofit/>
          </a:bodyPr>
          <a:lstStyle/>
          <a:p>
            <a:r>
              <a:rPr lang="en-GB" sz="3200" dirty="0"/>
              <a:t>One Health, institutional commitment, investment</a:t>
            </a:r>
          </a:p>
        </p:txBody>
      </p:sp>
      <p:pic>
        <p:nvPicPr>
          <p:cNvPr id="5" name="Content Placeholder 4">
            <a:extLst>
              <a:ext uri="{FF2B5EF4-FFF2-40B4-BE49-F238E27FC236}">
                <a16:creationId xmlns:a16="http://schemas.microsoft.com/office/drawing/2014/main" id="{58CDFC4C-0AFA-4ED7-9F9A-91296157755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28815" y="1196752"/>
            <a:ext cx="6840760" cy="5130570"/>
          </a:xfrm>
          <a:prstGeom prst="rect">
            <a:avLst/>
          </a:prstGeom>
        </p:spPr>
      </p:pic>
      <p:sp>
        <p:nvSpPr>
          <p:cNvPr id="6" name="Text Box 5">
            <a:extLst>
              <a:ext uri="{FF2B5EF4-FFF2-40B4-BE49-F238E27FC236}">
                <a16:creationId xmlns:a16="http://schemas.microsoft.com/office/drawing/2014/main" id="{34F57C85-950E-4FCE-95B2-53AA021647A3}"/>
              </a:ext>
            </a:extLst>
          </p:cNvPr>
          <p:cNvSpPr txBox="1">
            <a:spLocks noChangeArrowheads="1"/>
          </p:cNvSpPr>
          <p:nvPr/>
        </p:nvSpPr>
        <p:spPr bwMode="auto">
          <a:xfrm>
            <a:off x="296385" y="1299354"/>
            <a:ext cx="284404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r>
              <a:rPr lang="de-CH" altLang="en-US" sz="2800" dirty="0">
                <a:solidFill>
                  <a:srgbClr val="FF0000"/>
                </a:solidFill>
              </a:rPr>
              <a:t>Decision makers</a:t>
            </a:r>
          </a:p>
        </p:txBody>
      </p:sp>
      <p:sp>
        <p:nvSpPr>
          <p:cNvPr id="7" name="Text Box 6">
            <a:extLst>
              <a:ext uri="{FF2B5EF4-FFF2-40B4-BE49-F238E27FC236}">
                <a16:creationId xmlns:a16="http://schemas.microsoft.com/office/drawing/2014/main" id="{E7091B08-2FDF-454B-9B7F-76324EB89095}"/>
              </a:ext>
            </a:extLst>
          </p:cNvPr>
          <p:cNvSpPr txBox="1">
            <a:spLocks noChangeArrowheads="1"/>
          </p:cNvSpPr>
          <p:nvPr/>
        </p:nvSpPr>
        <p:spPr bwMode="auto">
          <a:xfrm>
            <a:off x="696864" y="2578160"/>
            <a:ext cx="2568671"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r>
              <a:rPr lang="en-GB" altLang="en-US" sz="2800" dirty="0">
                <a:solidFill>
                  <a:srgbClr val="66FF33"/>
                </a:solidFill>
              </a:rPr>
              <a:t>Public health (MD, army health)</a:t>
            </a:r>
          </a:p>
        </p:txBody>
      </p:sp>
      <p:sp>
        <p:nvSpPr>
          <p:cNvPr id="8" name="Text Box 7">
            <a:extLst>
              <a:ext uri="{FF2B5EF4-FFF2-40B4-BE49-F238E27FC236}">
                <a16:creationId xmlns:a16="http://schemas.microsoft.com/office/drawing/2014/main" id="{219CD925-D1AA-4356-BE48-F8C46E0C9606}"/>
              </a:ext>
            </a:extLst>
          </p:cNvPr>
          <p:cNvSpPr txBox="1">
            <a:spLocks noChangeArrowheads="1"/>
          </p:cNvSpPr>
          <p:nvPr/>
        </p:nvSpPr>
        <p:spPr bwMode="auto">
          <a:xfrm>
            <a:off x="874491" y="5259348"/>
            <a:ext cx="1757212"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r>
              <a:rPr lang="de-CH" altLang="en-US" sz="3200" dirty="0">
                <a:solidFill>
                  <a:srgbClr val="0000FF"/>
                </a:solidFill>
              </a:rPr>
              <a:t>S</a:t>
            </a:r>
            <a:r>
              <a:rPr lang="de-CH" altLang="en-US" sz="2800" dirty="0">
                <a:solidFill>
                  <a:srgbClr val="0000FF"/>
                </a:solidFill>
              </a:rPr>
              <a:t>cientists</a:t>
            </a:r>
          </a:p>
          <a:p>
            <a:pPr>
              <a:defRPr/>
            </a:pPr>
            <a:r>
              <a:rPr lang="de-CH" altLang="en-US" sz="2800" dirty="0">
                <a:solidFill>
                  <a:srgbClr val="0000FF"/>
                </a:solidFill>
              </a:rPr>
              <a:t>Vets</a:t>
            </a:r>
          </a:p>
        </p:txBody>
      </p:sp>
      <p:sp>
        <p:nvSpPr>
          <p:cNvPr id="9" name="Line 8">
            <a:extLst>
              <a:ext uri="{FF2B5EF4-FFF2-40B4-BE49-F238E27FC236}">
                <a16:creationId xmlns:a16="http://schemas.microsoft.com/office/drawing/2014/main" id="{A8F75A52-1AD8-4249-865B-EE42D938AC39}"/>
              </a:ext>
            </a:extLst>
          </p:cNvPr>
          <p:cNvSpPr>
            <a:spLocks noChangeShapeType="1"/>
          </p:cNvSpPr>
          <p:nvPr/>
        </p:nvSpPr>
        <p:spPr bwMode="auto">
          <a:xfrm>
            <a:off x="2783633" y="2012156"/>
            <a:ext cx="4260105" cy="1439863"/>
          </a:xfrm>
          <a:prstGeom prst="line">
            <a:avLst/>
          </a:prstGeom>
          <a:noFill/>
          <a:ln w="412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en-GB" sz="3200">
              <a:solidFill>
                <a:prstClr val="black"/>
              </a:solidFill>
            </a:endParaRPr>
          </a:p>
        </p:txBody>
      </p:sp>
      <p:sp>
        <p:nvSpPr>
          <p:cNvPr id="10" name="Line 9">
            <a:extLst>
              <a:ext uri="{FF2B5EF4-FFF2-40B4-BE49-F238E27FC236}">
                <a16:creationId xmlns:a16="http://schemas.microsoft.com/office/drawing/2014/main" id="{B05D0F0B-144F-41F1-A1BD-9B61885742A8}"/>
              </a:ext>
            </a:extLst>
          </p:cNvPr>
          <p:cNvSpPr>
            <a:spLocks noChangeShapeType="1"/>
          </p:cNvSpPr>
          <p:nvPr/>
        </p:nvSpPr>
        <p:spPr bwMode="auto">
          <a:xfrm>
            <a:off x="2783633" y="1922464"/>
            <a:ext cx="4752527" cy="1248304"/>
          </a:xfrm>
          <a:prstGeom prst="line">
            <a:avLst/>
          </a:prstGeom>
          <a:noFill/>
          <a:ln w="412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en-GB" sz="3200">
              <a:solidFill>
                <a:prstClr val="black"/>
              </a:solidFill>
            </a:endParaRPr>
          </a:p>
        </p:txBody>
      </p:sp>
      <p:sp>
        <p:nvSpPr>
          <p:cNvPr id="11" name="Line 10">
            <a:extLst>
              <a:ext uri="{FF2B5EF4-FFF2-40B4-BE49-F238E27FC236}">
                <a16:creationId xmlns:a16="http://schemas.microsoft.com/office/drawing/2014/main" id="{EDBB9210-BD08-4FEA-B4C7-6F941503B548}"/>
              </a:ext>
            </a:extLst>
          </p:cNvPr>
          <p:cNvSpPr>
            <a:spLocks noChangeShapeType="1"/>
          </p:cNvSpPr>
          <p:nvPr/>
        </p:nvSpPr>
        <p:spPr bwMode="auto">
          <a:xfrm>
            <a:off x="3071665" y="3286581"/>
            <a:ext cx="1857217" cy="236280"/>
          </a:xfrm>
          <a:prstGeom prst="line">
            <a:avLst/>
          </a:prstGeom>
          <a:noFill/>
          <a:ln w="41275">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en-GB" sz="3200">
              <a:solidFill>
                <a:prstClr val="black"/>
              </a:solidFill>
            </a:endParaRPr>
          </a:p>
        </p:txBody>
      </p:sp>
      <p:sp>
        <p:nvSpPr>
          <p:cNvPr id="12" name="Line 11">
            <a:extLst>
              <a:ext uri="{FF2B5EF4-FFF2-40B4-BE49-F238E27FC236}">
                <a16:creationId xmlns:a16="http://schemas.microsoft.com/office/drawing/2014/main" id="{F5D821A8-9163-4D68-B0D3-A90565F9091A}"/>
              </a:ext>
            </a:extLst>
          </p:cNvPr>
          <p:cNvSpPr>
            <a:spLocks noChangeShapeType="1"/>
          </p:cNvSpPr>
          <p:nvPr/>
        </p:nvSpPr>
        <p:spPr bwMode="auto">
          <a:xfrm>
            <a:off x="3071665" y="3170768"/>
            <a:ext cx="2592287" cy="264846"/>
          </a:xfrm>
          <a:prstGeom prst="line">
            <a:avLst/>
          </a:prstGeom>
          <a:noFill/>
          <a:ln w="41275">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en-GB" sz="3200">
              <a:solidFill>
                <a:prstClr val="black"/>
              </a:solidFill>
            </a:endParaRPr>
          </a:p>
        </p:txBody>
      </p:sp>
      <p:sp>
        <p:nvSpPr>
          <p:cNvPr id="13" name="Line 12">
            <a:extLst>
              <a:ext uri="{FF2B5EF4-FFF2-40B4-BE49-F238E27FC236}">
                <a16:creationId xmlns:a16="http://schemas.microsoft.com/office/drawing/2014/main" id="{F40C87D9-B171-432C-A286-06980964D41E}"/>
              </a:ext>
            </a:extLst>
          </p:cNvPr>
          <p:cNvSpPr>
            <a:spLocks noChangeShapeType="1"/>
          </p:cNvSpPr>
          <p:nvPr/>
        </p:nvSpPr>
        <p:spPr bwMode="auto">
          <a:xfrm flipV="1">
            <a:off x="2945905" y="5367600"/>
            <a:ext cx="4818313" cy="799161"/>
          </a:xfrm>
          <a:prstGeom prst="line">
            <a:avLst/>
          </a:prstGeom>
          <a:noFill/>
          <a:ln w="4127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en-GB" sz="3200">
              <a:solidFill>
                <a:prstClr val="black"/>
              </a:solidFill>
            </a:endParaRPr>
          </a:p>
        </p:txBody>
      </p:sp>
      <p:sp>
        <p:nvSpPr>
          <p:cNvPr id="14" name="Line 13">
            <a:extLst>
              <a:ext uri="{FF2B5EF4-FFF2-40B4-BE49-F238E27FC236}">
                <a16:creationId xmlns:a16="http://schemas.microsoft.com/office/drawing/2014/main" id="{B0285286-6521-4712-A4E1-6B566BA23493}"/>
              </a:ext>
            </a:extLst>
          </p:cNvPr>
          <p:cNvSpPr>
            <a:spLocks noChangeShapeType="1"/>
          </p:cNvSpPr>
          <p:nvPr/>
        </p:nvSpPr>
        <p:spPr bwMode="auto">
          <a:xfrm flipV="1">
            <a:off x="2783633" y="4050848"/>
            <a:ext cx="4818313" cy="1517082"/>
          </a:xfrm>
          <a:prstGeom prst="line">
            <a:avLst/>
          </a:prstGeom>
          <a:noFill/>
          <a:ln w="4127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en-GB" sz="3200">
              <a:solidFill>
                <a:prstClr val="black"/>
              </a:solidFill>
            </a:endParaRPr>
          </a:p>
        </p:txBody>
      </p:sp>
      <p:sp>
        <p:nvSpPr>
          <p:cNvPr id="15" name="Line 9">
            <a:extLst>
              <a:ext uri="{FF2B5EF4-FFF2-40B4-BE49-F238E27FC236}">
                <a16:creationId xmlns:a16="http://schemas.microsoft.com/office/drawing/2014/main" id="{B74E9892-D0F0-4CCF-B108-033C6A55EB76}"/>
              </a:ext>
            </a:extLst>
          </p:cNvPr>
          <p:cNvSpPr>
            <a:spLocks noChangeShapeType="1"/>
          </p:cNvSpPr>
          <p:nvPr/>
        </p:nvSpPr>
        <p:spPr bwMode="auto">
          <a:xfrm>
            <a:off x="3165018" y="1853182"/>
            <a:ext cx="6118757" cy="1517082"/>
          </a:xfrm>
          <a:prstGeom prst="line">
            <a:avLst/>
          </a:prstGeom>
          <a:noFill/>
          <a:ln w="412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en-GB" sz="3200">
              <a:solidFill>
                <a:prstClr val="black"/>
              </a:solidFill>
            </a:endParaRPr>
          </a:p>
        </p:txBody>
      </p:sp>
      <p:pic>
        <p:nvPicPr>
          <p:cNvPr id="16" name="Picture 15">
            <a:extLst>
              <a:ext uri="{FF2B5EF4-FFF2-40B4-BE49-F238E27FC236}">
                <a16:creationId xmlns:a16="http://schemas.microsoft.com/office/drawing/2014/main" id="{D644E26C-E2A8-4A08-8C7A-B90C3CA89127}"/>
              </a:ext>
            </a:extLst>
          </p:cNvPr>
          <p:cNvPicPr>
            <a:picLocks noChangeAspect="1"/>
          </p:cNvPicPr>
          <p:nvPr/>
        </p:nvPicPr>
        <p:blipFill>
          <a:blip r:embed="rId4"/>
          <a:stretch>
            <a:fillRect/>
          </a:stretch>
        </p:blipFill>
        <p:spPr>
          <a:xfrm>
            <a:off x="8200085" y="1207678"/>
            <a:ext cx="2150093" cy="1645258"/>
          </a:xfrm>
          <a:prstGeom prst="rect">
            <a:avLst/>
          </a:prstGeom>
        </p:spPr>
      </p:pic>
      <p:sp>
        <p:nvSpPr>
          <p:cNvPr id="17" name="Rectangle 2">
            <a:extLst>
              <a:ext uri="{FF2B5EF4-FFF2-40B4-BE49-F238E27FC236}">
                <a16:creationId xmlns:a16="http://schemas.microsoft.com/office/drawing/2014/main" id="{76E9FE06-F337-4275-83E2-66D0B094B1E6}"/>
              </a:ext>
            </a:extLst>
          </p:cNvPr>
          <p:cNvSpPr txBox="1">
            <a:spLocks/>
          </p:cNvSpPr>
          <p:nvPr/>
        </p:nvSpPr>
        <p:spPr>
          <a:xfrm>
            <a:off x="3728815" y="6374740"/>
            <a:ext cx="7324586" cy="46961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600" dirty="0" err="1"/>
              <a:t>Savannakhet</a:t>
            </a:r>
            <a:r>
              <a:rPr lang="en-GB" sz="1600" dirty="0"/>
              <a:t>, Lao PDR on foodborne disease research, October 2017</a:t>
            </a:r>
          </a:p>
        </p:txBody>
      </p:sp>
    </p:spTree>
    <p:extLst>
      <p:ext uri="{BB962C8B-B14F-4D97-AF65-F5344CB8AC3E}">
        <p14:creationId xmlns:p14="http://schemas.microsoft.com/office/powerpoint/2010/main" val="3995511408"/>
      </p:ext>
    </p:extLst>
  </p:cSld>
  <p:clrMapOvr>
    <a:masterClrMapping/>
  </p:clrMapOvr>
  <p:transition spd="med">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4" descr="Colored Log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942389" y="1167645"/>
            <a:ext cx="1031875" cy="661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Text Box 7"/>
          <p:cNvSpPr txBox="1">
            <a:spLocks noChangeArrowheads="1"/>
          </p:cNvSpPr>
          <p:nvPr/>
        </p:nvSpPr>
        <p:spPr bwMode="auto">
          <a:xfrm>
            <a:off x="9035406" y="1734339"/>
            <a:ext cx="1437332" cy="153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3200">
                <a:solidFill>
                  <a:schemeClr val="tx1"/>
                </a:solidFill>
                <a:latin typeface="Arial" pitchFamily="34" charset="0"/>
              </a:defRPr>
            </a:lvl1pPr>
            <a:lvl2pPr>
              <a:defRPr sz="2800">
                <a:solidFill>
                  <a:schemeClr val="tx1"/>
                </a:solidFill>
                <a:latin typeface="Arial" pitchFamily="34" charset="0"/>
              </a:defRPr>
            </a:lvl2pPr>
            <a:lvl3pPr>
              <a:defRPr sz="2400">
                <a:solidFill>
                  <a:schemeClr val="tx1"/>
                </a:solidFill>
                <a:latin typeface="Arial" pitchFamily="34" charset="0"/>
              </a:defRPr>
            </a:lvl3pPr>
            <a:lvl4pPr>
              <a:defRPr sz="2000">
                <a:solidFill>
                  <a:schemeClr val="tx1"/>
                </a:solidFill>
                <a:latin typeface="Arial" pitchFamily="34" charset="0"/>
              </a:defRPr>
            </a:lvl4pPr>
            <a:lvl5pPr>
              <a:defRPr sz="2000">
                <a:solidFill>
                  <a:schemeClr val="tx1"/>
                </a:solidFill>
                <a:latin typeface="Arial" pitchFamily="34" charset="0"/>
              </a:defRPr>
            </a:lvl5pPr>
            <a:lvl6pPr eaLnBrk="0" hangingPunct="0">
              <a:defRPr sz="2000">
                <a:solidFill>
                  <a:schemeClr val="tx1"/>
                </a:solidFill>
                <a:latin typeface="Arial" pitchFamily="34" charset="0"/>
              </a:defRPr>
            </a:lvl6pPr>
            <a:lvl7pPr eaLnBrk="0" hangingPunct="0">
              <a:defRPr sz="2000">
                <a:solidFill>
                  <a:schemeClr val="tx1"/>
                </a:solidFill>
                <a:latin typeface="Arial" pitchFamily="34" charset="0"/>
              </a:defRPr>
            </a:lvl7pPr>
            <a:lvl8pPr eaLnBrk="0" hangingPunct="0">
              <a:defRPr sz="2000">
                <a:solidFill>
                  <a:schemeClr val="tx1"/>
                </a:solidFill>
                <a:latin typeface="Arial" pitchFamily="34" charset="0"/>
              </a:defRPr>
            </a:lvl8pPr>
            <a:lvl9pPr eaLnBrk="0" hangingPunct="0">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de-CH" altLang="en-US" sz="1700" b="1" i="0" u="none" strike="noStrike" kern="1200" cap="none" spc="0" normalizeH="0" baseline="0" noProof="0" dirty="0">
                <a:ln>
                  <a:noFill/>
                </a:ln>
                <a:solidFill>
                  <a:prstClr val="black"/>
                </a:solidFill>
                <a:effectLst/>
                <a:uLnTx/>
                <a:uFillTx/>
                <a:latin typeface="Arial" pitchFamily="34" charset="0"/>
                <a:ea typeface="ＭＳ Ｐゴシック" pitchFamily="4" charset="-128"/>
                <a:cs typeface="Arial" charset="0"/>
              </a:rPr>
              <a:t> INDOHUN</a:t>
            </a:r>
          </a:p>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de-CH" altLang="en-US" sz="1700" b="1" i="0" u="none" strike="noStrike" kern="1200" cap="none" spc="0" normalizeH="0" baseline="0" noProof="0" dirty="0">
                <a:ln>
                  <a:noFill/>
                </a:ln>
                <a:solidFill>
                  <a:prstClr val="black"/>
                </a:solidFill>
                <a:effectLst/>
                <a:uLnTx/>
                <a:uFillTx/>
                <a:latin typeface="Arial" pitchFamily="34" charset="0"/>
                <a:ea typeface="ＭＳ Ｐゴシック" pitchFamily="4" charset="-128"/>
                <a:cs typeface="Arial" charset="0"/>
              </a:rPr>
              <a:t> THOHUN</a:t>
            </a:r>
          </a:p>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en-GB" altLang="en-US" sz="1700" b="1" i="0" u="none" strike="noStrike" kern="1200" cap="none" spc="0" normalizeH="0" baseline="0" noProof="0" dirty="0">
                <a:ln>
                  <a:noFill/>
                </a:ln>
                <a:solidFill>
                  <a:prstClr val="black"/>
                </a:solidFill>
                <a:effectLst/>
                <a:uLnTx/>
                <a:uFillTx/>
                <a:latin typeface="Arial" pitchFamily="34" charset="0"/>
                <a:ea typeface="ＭＳ Ｐゴシック" pitchFamily="4" charset="-128"/>
                <a:cs typeface="Arial" charset="0"/>
              </a:rPr>
              <a:t> VOHUN</a:t>
            </a:r>
          </a:p>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en-GB" altLang="en-US" sz="1700" b="1" i="0" u="none" strike="noStrike" kern="1200" cap="none" spc="0" normalizeH="0" baseline="0" noProof="0" dirty="0">
                <a:ln>
                  <a:noFill/>
                </a:ln>
                <a:solidFill>
                  <a:prstClr val="black"/>
                </a:solidFill>
                <a:effectLst/>
                <a:uLnTx/>
                <a:uFillTx/>
                <a:latin typeface="Arial" pitchFamily="34" charset="0"/>
                <a:ea typeface="ＭＳ Ｐゴシック" pitchFamily="4" charset="-128"/>
                <a:cs typeface="Arial" charset="0"/>
              </a:rPr>
              <a:t> MYOHUN</a:t>
            </a:r>
          </a:p>
        </p:txBody>
      </p:sp>
      <p:pic>
        <p:nvPicPr>
          <p:cNvPr id="39940" name="Picture 3" descr="C:\Users\Dinh Xuan Tung\Downloads\logo-new-2013.gi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10164" y="1197658"/>
            <a:ext cx="166846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941" name="Picture 5"/>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7002463" y="1205750"/>
            <a:ext cx="11430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9942" name="TextBox 6"/>
          <p:cNvSpPr txBox="1">
            <a:spLocks noChangeArrowheads="1"/>
          </p:cNvSpPr>
          <p:nvPr/>
        </p:nvSpPr>
        <p:spPr bwMode="auto">
          <a:xfrm>
            <a:off x="7030715" y="2285778"/>
            <a:ext cx="1371600" cy="492125"/>
          </a:xfrm>
          <a:prstGeom prst="rect">
            <a:avLst/>
          </a:prstGeom>
          <a:solidFill>
            <a:srgbClr val="6699FF"/>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3200">
                <a:solidFill>
                  <a:schemeClr val="tx1"/>
                </a:solidFill>
                <a:latin typeface="Arial" pitchFamily="34" charset="0"/>
              </a:defRPr>
            </a:lvl1pPr>
            <a:lvl2pPr>
              <a:defRPr sz="2800">
                <a:solidFill>
                  <a:schemeClr val="tx1"/>
                </a:solidFill>
                <a:latin typeface="Arial" pitchFamily="34" charset="0"/>
              </a:defRPr>
            </a:lvl2pPr>
            <a:lvl3pPr>
              <a:defRPr sz="2400">
                <a:solidFill>
                  <a:schemeClr val="tx1"/>
                </a:solidFill>
                <a:latin typeface="Arial" pitchFamily="34" charset="0"/>
              </a:defRPr>
            </a:lvl3pPr>
            <a:lvl4pPr>
              <a:defRPr sz="2000">
                <a:solidFill>
                  <a:schemeClr val="tx1"/>
                </a:solidFill>
                <a:latin typeface="Arial" pitchFamily="34" charset="0"/>
              </a:defRPr>
            </a:lvl4pPr>
            <a:lvl5pPr>
              <a:defRPr sz="2000">
                <a:solidFill>
                  <a:schemeClr val="tx1"/>
                </a:solidFill>
                <a:latin typeface="Arial" pitchFamily="34" charset="0"/>
              </a:defRPr>
            </a:lvl5pPr>
            <a:lvl6pPr eaLnBrk="0" hangingPunct="0">
              <a:defRPr sz="2000">
                <a:solidFill>
                  <a:schemeClr val="tx1"/>
                </a:solidFill>
                <a:latin typeface="Arial" pitchFamily="34" charset="0"/>
              </a:defRPr>
            </a:lvl6pPr>
            <a:lvl7pPr eaLnBrk="0" hangingPunct="0">
              <a:defRPr sz="2000">
                <a:solidFill>
                  <a:schemeClr val="tx1"/>
                </a:solidFill>
                <a:latin typeface="Arial" pitchFamily="34" charset="0"/>
              </a:defRPr>
            </a:lvl7pPr>
            <a:lvl8pPr eaLnBrk="0" hangingPunct="0">
              <a:defRPr sz="2000">
                <a:solidFill>
                  <a:schemeClr val="tx1"/>
                </a:solidFill>
                <a:latin typeface="Arial" pitchFamily="34" charset="0"/>
              </a:defRPr>
            </a:lvl8pPr>
            <a:lvl9pPr eaLnBrk="0" hangingPunct="0">
              <a:defRPr sz="2000">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CH" altLang="en-US" sz="2600" b="1" i="0" u="none" strike="noStrike" kern="1200" cap="none" spc="0" normalizeH="0" baseline="0" noProof="0">
                <a:ln>
                  <a:noFill/>
                </a:ln>
                <a:solidFill>
                  <a:prstClr val="black"/>
                </a:solidFill>
                <a:effectLst/>
                <a:uLnTx/>
                <a:uFillTx/>
                <a:latin typeface="Arial" pitchFamily="34" charset="0"/>
                <a:ea typeface="ＭＳ Ｐゴシック" pitchFamily="4" charset="-128"/>
                <a:cs typeface="Arial" charset="0"/>
              </a:rPr>
              <a:t>EcoEID</a:t>
            </a:r>
            <a:endParaRPr kumimoji="0" lang="en-US" altLang="en-US" sz="2600" b="1" i="0" u="none" strike="noStrike" kern="1200" cap="none" spc="0" normalizeH="0" baseline="0" noProof="0">
              <a:ln>
                <a:noFill/>
              </a:ln>
              <a:solidFill>
                <a:prstClr val="black"/>
              </a:solidFill>
              <a:effectLst/>
              <a:uLnTx/>
              <a:uFillTx/>
              <a:latin typeface="Arial" pitchFamily="34" charset="0"/>
              <a:ea typeface="ＭＳ Ｐゴシック" pitchFamily="4" charset="-128"/>
              <a:cs typeface="Arial" charset="0"/>
            </a:endParaRPr>
          </a:p>
        </p:txBody>
      </p:sp>
      <p:pic>
        <p:nvPicPr>
          <p:cNvPr id="39943" name="Picture 2" descr="ecozd.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601345" y="1867534"/>
            <a:ext cx="10223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944" name="Picture 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324101" y="2020813"/>
            <a:ext cx="1328737" cy="601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9945" name="Group 9"/>
          <p:cNvGrpSpPr>
            <a:grpSpLocks/>
          </p:cNvGrpSpPr>
          <p:nvPr/>
        </p:nvGrpSpPr>
        <p:grpSpPr bwMode="auto">
          <a:xfrm>
            <a:off x="3657601" y="5181601"/>
            <a:ext cx="3916363" cy="477837"/>
            <a:chOff x="489858" y="1382033"/>
            <a:chExt cx="8096847" cy="800100"/>
          </a:xfrm>
        </p:grpSpPr>
        <p:pic>
          <p:nvPicPr>
            <p:cNvPr id="39970" name="Picture 10"/>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986006" y="1382033"/>
              <a:ext cx="5600699"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71" name="Picture 32"/>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89858" y="1419225"/>
              <a:ext cx="2449290" cy="725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9946" name="Picture 7" descr="idrc"/>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727201" y="5022851"/>
            <a:ext cx="13874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7" name="Picture 12"/>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bwMode="auto">
          <a:xfrm>
            <a:off x="5110164" y="3090863"/>
            <a:ext cx="12096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9948" name="Picture 4" descr="https://encrypted-tbn0.gstatic.com/images?q=tbn:ANd9GcRbARrmSCHc9VHdqzGRPiJMP7h6CuZHATZQVO_PEo18QI3EGBMkcw"/>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9148881" y="5127945"/>
            <a:ext cx="1437332" cy="45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9" name="AutoShape 6" descr="data:image/jpeg;base64,/9j/4AAQSkZJRgABAQAAAQABAAD/2wCEAAkGBwgHBgkIBwgKCgkLDRYPDQwMDRsUFRAWIB0iIiAdHx8kKDQsJCYxJx8fLT0tMTU3Ojo6Iys/RD84QzQ5OjcBCgoKDQwNGg8PGjclHyU3Nzc3Nzc3Nzc3Nzc3Nzc3Nzc3Nzc3Nzc3Nzc3Nzc3Nzc3Nzc3Nzc3Nzc3Nzc3Nzc3N//AABEIAF4AYgMBEQACEQEDEQH/xAAbAAACAwEBAQAAAAAAAAAAAAAABQMEBgIBB//EADoQAAEDAwMBBgQEBAUFAAAAAAECAwQABRESITFBBhNRYXGBFCIykSNCUqEVgrHBM0NjctE0YrLh8P/EABoBAAIDAQEAAAAAAAAAAAAAAAAEAgMFAQb/xAA2EQABAwIDBAkCBgIDAAAAAAABAAIDBBEhMUESUWFxEyKBkaGx0eHwBcEUIzIzQvEVgiRSov/aAAwDAQACEQMRAD8A+40IRQhFCEUIRQhRyH24zDj7yglttJUpR6Ac1JrS9wa3MqL3BjS52QS+yX2He23FQ9YLZAWlxOCM8Gr6mklpiBJql6WsiqgTHomlLJpFCEUIRQhFCEUIRQhFCF4pQSCVEADknpQhcMvNvtB1lYW2rdKk7g+ldc0tNjmotcHC7clRkXmM26piOl2XIT9TUdOop/3H6U+5FXtpnlu07qjeflz2Kl9SwHZb1juGPsO1Urqu4y7TPRIhsx2DGcOS/qXnScbBOP3q2ARMmYWuJNxphnz+yonM0kLw5oAsdccuX3SLsN38SyPS4zUdalyCHC893eEpSMYOD1Jp/wCqbL5wx5IsMLC/3Cz/AKQHR05ewA3ONzb7FaZN7bZIFzjvQgeHHAFNH+dOQPfFZn4Yu/aIdyz7jj3XWr+KDf3QW88u8Yd9k1SoKAUkggjII60smr3XLbrbue7WlWCUnSc4I5FdIIzXA4HJd1xdRQhFCEUIVeRLajvR2V51yFlCAPJJJPpgVNrC4FwyCg6RrSGnVZ2U272iuQbdcLVnZUQE6sGWoc/yj/7yfY5tJHcC8h/8j1Wc9rquWxNox/6PoraHjeXTHjOqj25sct/KqQOPlPRHTI3PkOai38ONpwu8+HPjwKuDvxB2WmzB48uHLPln7PusKyREswoqV4cDSG2yEICz0Kjt68460RU8lS/aeeO825fOCJqiOmZZjdbWyF+fzikkC73u/Ny1qaaZtyGHUq0j6joIAyed8cU7LTU1KWgEl9x5pCCpqqraJADAD5Kv2et1xmdmGV2qd8M4h9xSknOlz6cZ+3gatrJ4Y6oiZtxYdmarooJpKNphdsm57UysXaV1xcq3X1kJlR0KUrCf8QJG4x44325FK1VA0BssB6p8Lpmk+oOcXQ1A6w8VZQ8iEyxNsiu+iPkkwmzq2/MpvwI6jg+RqotMhMc+Dh/Lyvvvvz5hXhwjaJIMWn+I8bct2XIrqew8tSL72dUHHFJBdYzhMlH9lDjx6eVcie0A01QLDQ7j6IlY4kVNMbnUaOHqm0K5x5fchBUlTzRcQlYwdjhQ9QcAilZIXsvfQ29O9Nxztfa2ov69yvVUrkUIXLi0toUtRwlIJJPQV0Ak2C4TYXKyNyuJdvUGVHYL6l2/XFY6qW4evkEjetSKG0D2ONutieA98lkzT3nY9ov1cBxPtmpG7c+ZCIkt8vTJSNUpxGyGY4P+GgdAo4HngnpUTM3ZL2CzW5cXbzyUhA8uDHm7nZ7g3cOeXem86P8AEqREiksdykEutjBbHASn16+XqDSkbtgF7sb6b+PzXtTsjNvqNwt4cPmnYlNytTN5nsRNYS3CR87aNkb4zgdeMc4HXwpqGpfTxl+ru/584pSemZUvaw5N7vnkmyrWxHgOIYSta0sqSjJzj5SNkjYewFKidzpAXHC/zj3pvoGsZZu75w7ln7GYVmsCGr28I0hDi1BCXT3gBx0Qc9K0KrpKioLoBcYaYeKzaUx0tMG1B2Tjrj4JFb3TNvsu7qU4GEhaUrcxklSChOcYGwOSeABufF+UdFTtgGeHgbn0G/RZ0DumqX1Byx8reWJ3aqfs5PkdmbwqDdUFLLmEajwjfZST+nfeq6yFlZD0sOYx9uanRTSUM/RTZH5ccFqZkUMzfh0OqZjTyVNONnBZkAZyPJQycdSD41lRybTNsi5ZnfVvt8yWzIzZk2AbB+VtHe/zNLJT81qVb0T0oTPhyk/ioGEyGXDoUoeeSMjzFNRsjLX9H+lwOG4jG3olHvlDmCT9TXDHeDgT6rXRJLcptS2jshxbZ9UqKT/Ssp7Cw2PA94utdkgeLjiO42U9QU1UuqS7bpTKMd44wsIHidNWwkNka45AhVTAmNzRmQVlYDhm26zw4QxJeihMiQPqaYScEA9CojA9K05WiOSWST9IOA3uPpmsqJ3SRRRx5kYnc33yT60aVvXGavASp4tIP6UN/L/5az70hPcNZHwv2nHystCnxc+Q77dgw87rttS2rcFoGmTKUDvvhS8ffSP2TUSAZLHIfb1+6kLiO4zP39Psu5UZDUZlqPlDyDhpznSeSVeI6nPPrvXGPJcS7I5/PLcuvYA0Buenv996xKXrh2olOoE9ca3IWUJyd3TgnGNtSiATjgCtstiomA7F3nw9B5rBDpq95AfssGHP4OxRwYXZmPbU3GWZbwVq7tlxSUleCBsB6+PFSllrnS9Eyw4/2oxQUDIemfc8DrbknHZ68299YhJSw3IdwG0NoJbDf1FG4G+Ac+J8eAlV0szR0huQO++V9ezcO9PUdZC89ELAnIDK27Tt49yZRLeH48yxXHU+y1pUys890rOjfxBSoe1LvmLXNqY8Cc+evYbplkIc11NLiBlyOXaLLua2T2YUppKUuQ0a0BOwC2TwPLKSK5Ef+Vjk7Dsd/alKP+Nhm3Htb/SryEoF3jolDvLdNcQ9GWf8l8YVp9FYz6k1Nl+hJZg9oIPEZX7FW8Dpmh+LHEEcHZ+Kn7GlRtj7iwfxJbyhnw1f85qP1CwlAGgHkp/T79ESdXHzT+kU+kPauU5bkQbigFTceQO+A/QoFJ/qPfFO0UYmL4jmRhzGKQrpTCGSjIHHkcFSaZ/h1whRojoUJ8pTqVJ6R0gqCfTKj96uLumjc94/QLf7HC/cFUG9DIxjD+sk/wCoxt3ldx1zE9nJQbYZLemTlZkEKzqXk4085z1qLxGaltyb9XTgOKkwyCmdYC3W14ngr0x6amTCC4sVJ746B8UdzoVt9HhmqGNj2XWcct3EcVe90gc24Ge/geCy3aG73FM2BPdSlEdDqihlpzVrSkpyVHH5gQRnoRWrR00JY+MZkZnty5eaya2pnbIyU5A5DXLz0XnZ6O7EuQct6mZVqkLO+RqZOlRGU8pUASPMUVb2yRWlu2Rvjj4hcoo3RzbURDo3eGB7ilhhsSrBaErmNx3yHu7S6khLnz/q/Lx1286b6V0dRIQ24wvbMYbtUoYWSU0QLrHG19cd+iVR4bv8TRCfV8O4XO6WVnGnOxyfCm3yt6EyNxGaQjhcJxE82ORX0+GiU1P1MNML1xgCozFKCgFEg50f9yq8s8sMdnE57h68AvXsD2vu0DLefTiu21zfgZYEeNp1PZ/HV4nP5PHNcIj224nTT3UgX7DhYa6+yVsOKeVbra8QESbW2to/oeRuCPPr7Uy9obtyt/i835FKMcXdHE7+TBbmFZtC1fxpEBtQLVuiaXynhTyyCf6H7mq6gDoDKc3uw5BWU7j0/RDJjceZWlrPWklnaF5hm3r+Nb1Q3CG3z+lKttXscUxSte6UdGesMRzCWq3MbEek/ScDyKzzK3LMFPSvxk2yMEMO9HEOOfKR5hKcU+4NqOqzDbOI3EDHxKz2k0wu/HYFgd4Jw8Arbk1y3QbjGbguS+6fdJQggYbX8+fHHz42HQ1UIhLJG4u2bgd4w+yuMroY3tDdqxPccfusJfrw5en2HXUaO6ZDenVkEjOVe/8Aat+kpRTtc0am683W1hqXNcRawst52fnpd7OxJYWXZDP4SkfmcIGNG/UjSfUZOBmvP1cJbUuZkDjy4r0lHNt0rX3uRhz4KeJGttsjvTne5a1OEqCl4SxqxlKc8E4GR1PlgCuSSaZwjFzh321VkccMDTIbDHuvp6rIKIm2KNZ7e0Zi2CSuX3ehtr5lKPzHccgb44rZF46h1RIdm+l8TgBkFiG0tM2niG1b+VrAYk5lMLFDtl47QvrkYkoabShvUMJdKEpSVH9WcZx4YzzS1VLPT0zQ3C57r3NuCapYoKipc53WtYDcbAY8fRa6I60kSZx0pjpTpbI47tGd/uVe2KyXg9WPX7n4FsscBtP0+w+FVbgXI3Zp5GnS/ISUBP8AqOq4+66ths6pB0Hk3+lVMS2mI1Pm73KVz3m/iIMxhoqXbZbkNLaeVnu/lHuQke9MxNOy9jj+sB3jilJnN22SNH6CW+Ca9mIzURqS1rDsvvNcx1PBdVuQPTI+9LVkjpHB1rNt1Rw901RRtja4Zuv1jxKd0mnVDLZZfiutSEhTS0ELB8Mb1JjnNcHNzChI1r2FrsisFdu+tdkm2Sa4VsFIcgyDwtIUCUeo8P8A1W7T7M07KiMY5OHZmsCoDoKd9NIcM2nty5p78emPe3nsaUMluNK34SoBTbh8gVKSfXypDoS6AN33I7MCPAFaPTBs5dusD24g95I7eCz3a/somCEzLW2Ex9kuNFZJSonYjPT3rS+n/UjJ1JTjvWV9S+lhn5kIw1CYdlLXeLQtbk2KkxgCA2lYUtJPKkgHG+N98+ApavqKeowY7Hw5FNfTqepp79I3q7szzH3Te8RId7+CCFoX3UhC3myNykA7KHI56+nWk4JJKbawzBt7aJ6oijqdnWxufdYy8KkzrFbnnZYKksqUtgjQFDvCMpA+U42GOQK26cMiqHtDdc89L81h1XSS0zHF2huMte7BVuywel3hlhL7yVd0sIxuBtnB32SeuN/TmrK/YjhLrDMfOaX+m7b5w3aOR+cl9ChyFXLRHLQZEbT8Q3kY1jhAxynIznyx44849nQ3de98uW/n/e6/p43mWzSLWz57uX9b1WuVwQ5do4OVMRX0N4H+ZIXsB/KklR88eFXQwkRE6uBP+o9TgqppgZgNGkD/AGPoMSlTrzrEi5Rre2HZ8i4q+G/0zoAUs+gVj1PlTQY1zWOkNmhuPHHAdtko57mukZELvLsOGAuey609it6LZbm4qF94sZLrnVayfmP3rNqJjNIXnDcNw0WnSwCCIMBvv56pjVCYQeKELG3yJNtaXEJii5WVzdUZX1R/9p5A8PDy5rXppI5iCXbEg10PP5isaqjlhBAbtxHTUcvmCIUqFMurUqIpLsefFMV1p3kOpGUhY80gjzxXJI5I4Sx+Dmm4I3HO3aiKSKWYSMxa8bJB3jK/ZdSWa4NoS29NU4qIjLTTjpz8KvhSHPPfAWeR4ZOY1ELiSGfqOJtqN49N/hZTzNADnnqjDH+J1B9d3i/TGdjJ1QVpU0dww4flH+1Q4HluPDFIF7X/ALme/wBR87U+GOZ+jLd6L0PIcdQJMBxKwflUpsLA8wRnHvijZIB2XYd3mu7QJ6zVnoUVxfZhlliJ37+l0N5SMDKlDJUeOTt1GR1rQleBVFznWGHkNFnxxn8KGtbc427zqoeyfZOVBWqTOfLS1oKO6aIzjPVXTj8v3qdd9RZKNiMXG8+nqqPp30x8J25DYnCw9fRXrzcI7bJ/hq0siINLstsDQynjQOilHonocE4qinhcXfmC+1kNTx4DjuTVRO1rfyzbZzOg4cTw01VJoI/iNobdAjR4LCpj4Wr6SrZOonlXUnrvVxv0chGJcQ0dmduCoFjLGDgGguPblfiuYK3p8h9HZ9pbTUhwqlXV1OFKyc4bB/bw/euyhsTQag3IGDR91GEulcRTCwJuXnXl9ty2MVhuNHbZaGEISEjJyfc9TWS5xe4uOZWyxoY0NGilqKkihCpXONJfYzBlGPJRuhRGpKvJQ8PPkVbC9jXfmNuPmSpmY9zfy3WPzNY+eqQzIDt27PLQ8lQV8bbjuVDg44P81a8TWObaGbD/AKu+eSx5XPa680OP/ZvzzVu1XS2OX1bkV9Pc3IBL0dxOlSXRwcHYgjIOM748apnp5xAGvGLMiN3t5K2nqIDOSw4PzB3++vFOjaXIqgq0SzFRn/p1p1sn0Gcp9iPSkvxAf+82/HI+/anvw5YbwutwzHt2Lr4q8tD8S3Rn8fmZlFOfZSf713Ypzk8jmPQru3UDNgPI+o+6hhG6RoqI0W2NNoRnCpEvPJz+VJqUnQOcXOeTfc31KhGZ2tDWsA5u9AV3/DJcxWbrOK2TzGjJ7tHuc6lfcDyqPTxs/abjvOJ9ApdBI8/mvw3DAep7+xKL7KthuMW2OvsRoEEh59sYAUofQgJHPidvCm6WObo3StBL3YD7m/kkqqSDpWwuIDG4n7C3mqYm2yVOfkxLdNvMp5erKkFLKccDB2AA6kH96u6KeNgY94jaO/5yKp6WCR5exhkce7h8stNaY9wU58Tc1IbOnS1EZ+hseJPVX7DpWbO6EDZix3k5n2WpA2Ynblw3AZD1KbUsmkUIRQhFCFXltSHE5ivhlwcakBST6jn7EVNhaD1xcKDw4jqmxSCbD7XPgobmWxCei0oUFfulWKfjkoG4lrvnaFnSx/UHYNc0d/ulp7Ey5J728XhTmNzjKse6jt9qZ/ysceEMdvnBK/4iSTGeW/ziu7DZu7dU5YZDwj7p+KkHKCeCW2xgK9VbeGahVVO0LVAF9wz7TpyGKspKUNJNO423nLsGF+Zw5qe72MNJD8+fdJDJz3zqHgO6HjoCfp8cceFQp6snqxsaDoLZ9t81Ooo7daR7iNSDl2WyXA7Jy0Noes1+kJSQCjWolKh03B49ql/kWEls0QUP8bIAHQTFSRYXbBhelUm2up51OJ/4SDUXyfT3C4a4fOanHF9SabFzT84BaCCxORhU+UhxePoZb0IH3yT9/as+V0ZP5bbczcrRibIP3HX5CwV6qlcihCKEIoQihCKEIoQo5DLclhbL6AttY0qSrgipNcWkObmFFzQ9pa7IrpttDTaW20hKEgBKUjAArhJJuV0AAWC9IyK4uqGJFZhtBmM2ltoEkITwM+A6VJ73PO043KhHG2Nuy0WCnqKmihCKEIoQihC//9k="/>
          <p:cNvSpPr>
            <a:spLocks noChangeAspect="1" noChangeArrowheads="1"/>
          </p:cNvSpPr>
          <p:nvPr/>
        </p:nvSpPr>
        <p:spPr bwMode="auto">
          <a:xfrm>
            <a:off x="1524000" y="-365125"/>
            <a:ext cx="80010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itchFamily="34" charset="0"/>
              <a:ea typeface="ＭＳ Ｐゴシック" pitchFamily="4" charset="-128"/>
              <a:cs typeface="Arial" charset="0"/>
            </a:endParaRPr>
          </a:p>
        </p:txBody>
      </p:sp>
      <p:pic>
        <p:nvPicPr>
          <p:cNvPr id="39950" name="Picture 7"/>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7432793" y="5464176"/>
            <a:ext cx="1716088" cy="54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51" name="Picture 8"/>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7838282" y="6200776"/>
            <a:ext cx="658813" cy="65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52" name="Picture 10"/>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6524626" y="5895976"/>
            <a:ext cx="714375" cy="88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53" name="Picture 11"/>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4783138" y="6010276"/>
            <a:ext cx="931862" cy="614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954" name="AutoShape 13" descr="data:image/jpeg;base64,/9j/4AAQSkZJRgABAQAAAQABAAD/2wCEAAkGBwgHBgkIBwgKCgkLDRYPDQwMDRsUFRAWIB0iIiAdHx8kKDQsJCYxJx8fLT0tMTU3Ojo6Iys/RD84QzQ5OjcBCgoKDQwNGg8PGjclHyU3Nzc3Nzc3Nzc3Nzc3Nzc3Nzc3Nzc3Nzc3Nzc3Nzc3Nzc3Nzc3Nzc3Nzc3Nzc3Nzc3N//AABEIACsA2AMBIgACEQEDEQH/xAAaAAACAwEBAAAAAAAAAAAAAAAEBQADBgEC/8QAQRAAAQMDAgQDBAQMBQUAAAAAAQIDBAAFERIhBhMxQRRRYSJxgZEVIzKyBzZCUmJydHWhsbPBM2NkgpIlNDdDU//EABgBAQEBAQEAAAAAAAAAAAAAAAABAwIE/8QALBEAAgIABAUDAwUBAAAAAAAAAAECEQMSITETQWGB8CJRwXGR0TJCoeHxBP/aAAwDAQACEQMRAD8A31sgx5PGPEcZ5BUw23HLaAsgNlSDkpwfZ+FMuCnJjllPjXnHwiS83Hec3U6ylZCFE98gde4waWwYMSdxvxK3LYQ8kNRgAodMoOau4YXJt3EdzsBecfgx2m34hcJUplKtuWVdxttnsKh7cRZotdIv+F+RharlMl8QXiA/4fkQS0EFCCFK1o1b5URt06Vw3KaOL0WnMfwyoZk6uWrX9vTjOrHrnFD2D8ceKf1ov9IVxX/kdr9zn+rQzcI5mq/b8IbX6U/As02bF5fNjsLdAcSVJOlJONiPKrLO+9KtcSTJ5fNeZQ4rlpISNQBwMk0NxV+LF3H+he+4au4fI+gLb+yNfcFUypcO+ofmg25Tjl1cjoQhUdpoFbgO6XCfs+X2d/TI86T3j/qV9FmkuhqKuHzdOcKeJUQoJ9UgDftqzjOCPEa2tybgtuHNeS3HKsvR140klOG9yQrACtWR1UD13qFUElbHt3fEW1TJBOA0wtfySTSH8HtyekWc22ecXC2lLDwJyVJxlCvinv6URxc2I3BVwjoWo5ieHSpatSjqwgZPc70v4gSeH+IrffmxpiSAmDPx0AP+G4fcdifKnM1woqWG483t2/N/ct/CRcJEfh2VFgHEp9hxSiDuhlIytX8Qn3qFaNl1UiC06ypKVONpUkkZAyM9M1nJLBu1ov1yWMplRXGIo/yUJVg/7lalZ7jT5Uz4PkeJ4VtDp6qiNg+8JA/tTmSaSwklunr3X9AHDs++3i0Q7iX7ckOu4cZEVf2A4UqwrmdcAkbdaLv1xmwrpZ48UscubILLnMbKinCCrIIUPLFKuBIchzhm3Pt3GS2gOrUWAEaCA6rI+zq399GcUEfTnDH7ev8ApLpyLKMeM48tfk0hBKdjv50k4WuUy6MTnJvIyxNdjoDLZTsg4ycqO5p2CKzfAn/Z3X97Svv1TKKXDk/oerVxKl+9yrTPbDDwecENzomQhJwQD+cO48t6N4jmy7fEYehlnUuWwwoOtlQw44lBOxHTVmljdnjX23XGNIKkOIuTy2H2zhbKwrZST50ukXaU5Gbsl8SEXWPOhqSsDCJbYkN/WJ/uO1SzZYcJSTjy3XyPOJ7lPtptaYSo4MyaiKsvNKVp1BR1DCh+b0qyariGI2p+P4CeEDJjhpbK1fqqK1DPoR8aE42/xOHv3yx91daU9Kpk6jCLoX2K7xr3bm50XUlC8pUhYwptQ2KSPMGg7ZffGcQz7YpvShlAXHc/+oBKHP8AisYpRYJH0bauI7o0gqZduL7kVA/9p2QMfrLG3vqi6R51gZs11koj8u2LDUp1twqU425hK1KBSPyiFe+pZrwY5pRXb6+aG6FdriTkbV2qeQlSpUoCVKlSgESOGw1dpVzj3Se1IlaQ8E8opISMAYKD0phAtrMFTziCtx99QU8+4crcIGBnsAOwGAKNqUO3OUtxXCsrcO6zri3JkKdmlBdQsp0+yMJxhORt61TL4fTIvSbu3cJkeUlnkDlcsp0ZzjCkHvTqpQcSV3fQUu2XxFvmw5U+W8JgKXHVaAoJIxpThIAHXt3NVxbCuNGjxU3eeqMxpCWlcrdKeiSQgKxsO9OqlBxJVQLOt8O4NhufEYkoSchLzYUAfjUU5Dt7SEKWxGaSMISSEJA9KXcW3V202dTsUJ8U+4iPH1DIDizgE+7r8KIt9khQ292xIkKH1sl8Bbjp8yo/y6DtihcvoTex5usKLxBA8MZa+QVpWTHWk5KVBQ3we4FEXC3MXK2vwJup1l5BQsnAJ9duh70MbBbkXaPc48VlmU1qCltoCStJSRg469t698Qy5EO0vrgpCpixy4yT0Litk59ATk+gNAm20oP/AEMEZtMTwqEhDQb5YSnsnGMCgbPZW7PbkwIkuSWEJKWw4UqLYPkdP8814gzXL5w/GmQHvDOSEJUVlAUWzn2xg9xgjfvS+U9dGOI7fa03NRalMPOqWWEaklGnGNv0qHUYydxvxBMHhhECEiDGulxTDSSeSVNEEE5Izo1YOT0PeibxY2rs/DedkyWVxF8xnkKSMKxjO6Tnb4VTPFxgWW6SFzy66y0t5hfJSnTpRnSRjBGQfnUswuMqJbZztwKkvNJdeZLKADqRnAIGR7RHwFQtz/XYZFtzjEhT7twlSV6ChPN5YCATk4CUjfYdc9KrstmatCJCI8h9xL7ynlh0pPtq6kYAoV+c7J4kdtCJRiBqIh8FASVvFSlA41AjCdIzt+UPLdrbm5DMYNzH+e6lSvrNITqTqOnIG2cYzVOJZktXuU2y2JtxkFuQ+6H3lPLDpTspXXGAK5dbPCupiqltBTkV9D7KxspCkqB2PkcbivF+uYtsVOgtmS84hplK1YGpRxk79BuT6CrIxXEDiplwS624ocpTgSjGw2yMA5OSKD1L12U3yyNXlMUPyJDPhXg+0WFJBDgzg7g9MmuuWhx9BalXSc8yRhTeW2woepQhJ+Rpit1CCkKWlJUcJBOMnyFcLzYQpxTiAhOdSirYY65NCZ5UkATLKxKZiMJccYjxXEONsshIRlBynIKTsMDb0om4wmrhAkQpIJZfbU2vHXBFXJfaWsoQ4hSwAopCgSAehpZxHOXHgLahPpRPdKW442UQpSgkK0nqBnJ9AaCOZySQZbIf0fCaiiQ8+hpISlTxBVgdBkAZouqXHmozRXIeQhCR7S3FBI2G5rxImx46mUvPISXl6GwT9o4J2+AJ+FDnVuwmpQzrrvjGG21McshSnQpXt47aR7+tW89rnBnmI5uM6NQ1Y88UJRZUqlcphGvW+0nRjXlYGnPTPlmu0LTLalSpQhKlSpQEqVKlAZj8IcOTK4e50JBckQn25aEDcq0HJHyz8qc2a6RbzbmJ0FxK2XU52P2T3B9RRtZTiC1Q7ctU+3NriSXVfWKjurbC/VSUkAn1IqG8GpwWG+WxLlzBx9aY6ZElLDsZ5xxpL6whSk4wcZx3o24GRO4hjx4bjSBb2vEOF1srGteUIGxH5IcPxFDcMwmZLn0pJ5j01CS2h111StKT1ABOB8KZWiK0zKlPIC+ZJKVuqU4pWogYHU7bAbCiOpSS23SrzsKuFS7a73dbFJUg5V46MUJKUlDh9sAEnGF57nrVtz/H2x/scr+bdG3eBGduUSepChKjpUltxLik4CuoIBwR7814nQmHLyzPWlfiY6eW0sOKGlKsZGAcb+6hc6cs3un96oK4k/Fy6/sb33DS/hm3oRaLPKEqUNMZsltT6ihWW8Y0k46namt3YblW96M8CWnk8twBRTlJ2IyN+lJ7fbo8Z+LGaVI5DBHLaVJcUkaemxVvj18qPc5g7w2gjiKwx74hC2nlxrjFVmPLaPtMqwDg+YO2RVvCdwk3KytvT0pTKQ44y8UfZUpCygkeh00uvKTHvSDHceb8YUh8IdUArG2cZ2ONsjB2rQxo7USIliM2G2m04SlPahJOsNRfbp7iu4MoncTQGVoQtENhyQvIzhSvYR/DmfKl19tsy4zLjGDSimRGTEjLI+rZaXnnLz+djbHU6U9smrPwfSXrhZEXCYsuy3sJcdI3UEjYfDJ+ZrUYHlQObw5V7aGZvceT9Lxn40FbwhRXHW3CARzSNKQN+oTq2HUqGeleF2yUeEWLXyNUl8hDq3QFaSo5cdV2B3WR6kCtTgVMDyq0crFaSXsZqFHkw5F5mMQHNbbXKiJWQOdoBPzUsnc9tPwEttulIudsLkR1xDYckPSXhhTkggJ1q7gBKlhKe2w2HTYYHlUwPKpQ4z108qjHTmbhcXsSrY6tDk/QrUEnRHbJKQnJ2CygFSv0gN8DDOXFdl8Tx1OQeZGjxjh1YToK1nfruSAnYfpmn2B5V3FUPFfJCK2x3V8QXKc7DU0MJYacVga0pwSR33JPwSnFLrHbpj0m3PzWltOMKcky3HNlOSVgoCR5pSkqGemNOM4ONbgVMDyoTivXzoYubaZEgyXFQVL+kJwbLaUpHKjpyCVeq9J36gOe+pW0wPKpUo7X/RNbaH//2Q=="/>
          <p:cNvSpPr>
            <a:spLocks noChangeAspect="1" noChangeArrowheads="1"/>
          </p:cNvSpPr>
          <p:nvPr/>
        </p:nvSpPr>
        <p:spPr bwMode="auto">
          <a:xfrm>
            <a:off x="1524001" y="-136525"/>
            <a:ext cx="111442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itchFamily="34" charset="0"/>
              <a:ea typeface="ＭＳ Ｐゴシック" pitchFamily="4" charset="-128"/>
              <a:cs typeface="Arial" charset="0"/>
            </a:endParaRPr>
          </a:p>
        </p:txBody>
      </p:sp>
      <p:sp>
        <p:nvSpPr>
          <p:cNvPr id="39955" name="TextBox 24"/>
          <p:cNvSpPr txBox="1">
            <a:spLocks noChangeArrowheads="1"/>
          </p:cNvSpPr>
          <p:nvPr/>
        </p:nvSpPr>
        <p:spPr bwMode="auto">
          <a:xfrm>
            <a:off x="1979613" y="2919414"/>
            <a:ext cx="1371600" cy="492125"/>
          </a:xfrm>
          <a:prstGeom prst="rect">
            <a:avLst/>
          </a:prstGeom>
          <a:solidFill>
            <a:srgbClr val="6699FF"/>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3200">
                <a:solidFill>
                  <a:schemeClr val="tx1"/>
                </a:solidFill>
                <a:latin typeface="Arial" pitchFamily="34" charset="0"/>
              </a:defRPr>
            </a:lvl1pPr>
            <a:lvl2pPr>
              <a:defRPr sz="2800">
                <a:solidFill>
                  <a:schemeClr val="tx1"/>
                </a:solidFill>
                <a:latin typeface="Arial" pitchFamily="34" charset="0"/>
              </a:defRPr>
            </a:lvl2pPr>
            <a:lvl3pPr>
              <a:defRPr sz="2400">
                <a:solidFill>
                  <a:schemeClr val="tx1"/>
                </a:solidFill>
                <a:latin typeface="Arial" pitchFamily="34" charset="0"/>
              </a:defRPr>
            </a:lvl3pPr>
            <a:lvl4pPr>
              <a:defRPr sz="2000">
                <a:solidFill>
                  <a:schemeClr val="tx1"/>
                </a:solidFill>
                <a:latin typeface="Arial" pitchFamily="34" charset="0"/>
              </a:defRPr>
            </a:lvl4pPr>
            <a:lvl5pPr>
              <a:defRPr sz="2000">
                <a:solidFill>
                  <a:schemeClr val="tx1"/>
                </a:solidFill>
                <a:latin typeface="Arial" pitchFamily="34" charset="0"/>
              </a:defRPr>
            </a:lvl5pPr>
            <a:lvl6pPr eaLnBrk="0" hangingPunct="0">
              <a:defRPr sz="2000">
                <a:solidFill>
                  <a:schemeClr val="tx1"/>
                </a:solidFill>
                <a:latin typeface="Arial" pitchFamily="34" charset="0"/>
              </a:defRPr>
            </a:lvl6pPr>
            <a:lvl7pPr eaLnBrk="0" hangingPunct="0">
              <a:defRPr sz="2000">
                <a:solidFill>
                  <a:schemeClr val="tx1"/>
                </a:solidFill>
                <a:latin typeface="Arial" pitchFamily="34" charset="0"/>
              </a:defRPr>
            </a:lvl7pPr>
            <a:lvl8pPr eaLnBrk="0" hangingPunct="0">
              <a:defRPr sz="2000">
                <a:solidFill>
                  <a:schemeClr val="tx1"/>
                </a:solidFill>
                <a:latin typeface="Arial" pitchFamily="34" charset="0"/>
              </a:defRPr>
            </a:lvl8pPr>
            <a:lvl9pPr eaLnBrk="0" hangingPunct="0">
              <a:defRPr sz="2000">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altLang="en-US" sz="2600" b="1" i="0" u="none" strike="noStrike" kern="1200" cap="none" spc="0" normalizeH="0" baseline="0" noProof="0" dirty="0">
                <a:ln>
                  <a:noFill/>
                </a:ln>
                <a:solidFill>
                  <a:prstClr val="black"/>
                </a:solidFill>
                <a:effectLst/>
                <a:uLnTx/>
                <a:uFillTx/>
                <a:latin typeface="Arial" pitchFamily="34" charset="0"/>
                <a:ea typeface="ＭＳ Ｐゴシック" pitchFamily="4" charset="-128"/>
                <a:cs typeface="Arial" charset="0"/>
              </a:rPr>
              <a:t>EHRCs</a:t>
            </a:r>
            <a:endParaRPr kumimoji="0" lang="en-US" altLang="en-US" sz="2600" b="1" i="0" u="none" strike="noStrike" kern="1200" cap="none" spc="0" normalizeH="0" baseline="0" noProof="0" dirty="0">
              <a:ln>
                <a:noFill/>
              </a:ln>
              <a:solidFill>
                <a:prstClr val="black"/>
              </a:solidFill>
              <a:effectLst/>
              <a:uLnTx/>
              <a:uFillTx/>
              <a:latin typeface="Arial" pitchFamily="34" charset="0"/>
              <a:ea typeface="ＭＳ Ｐゴシック" pitchFamily="4" charset="-128"/>
              <a:cs typeface="Arial" charset="0"/>
            </a:endParaRPr>
          </a:p>
        </p:txBody>
      </p:sp>
      <p:pic>
        <p:nvPicPr>
          <p:cNvPr id="39956" name="Picture 16" descr="D:\nguyenh\My Documents\Research\Communications\Logos\CENPHER small.jpg"/>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3814763" y="3627439"/>
            <a:ext cx="1274762"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57" name="Picture 26"/>
          <p:cNvPicPr>
            <a:picLocks noChangeAspect="1"/>
          </p:cNvPicPr>
          <p:nvPr/>
        </p:nvPicPr>
        <p:blipFill>
          <a:blip r:embed="rId18" cstate="email">
            <a:extLst>
              <a:ext uri="{28A0092B-C50C-407E-A947-70E740481C1C}">
                <a14:useLocalDpi xmlns:a14="http://schemas.microsoft.com/office/drawing/2010/main"/>
              </a:ext>
            </a:extLst>
          </a:blip>
          <a:srcRect/>
          <a:stretch>
            <a:fillRect/>
          </a:stretch>
        </p:blipFill>
        <p:spPr bwMode="auto">
          <a:xfrm>
            <a:off x="6932614" y="3003550"/>
            <a:ext cx="72072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58" name="Picture 27"/>
          <p:cNvPicPr>
            <a:picLocks noChangeAspect="1"/>
          </p:cNvPicPr>
          <p:nvPr/>
        </p:nvPicPr>
        <p:blipFill>
          <a:blip r:embed="rId19" cstate="email">
            <a:extLst>
              <a:ext uri="{28A0092B-C50C-407E-A947-70E740481C1C}">
                <a14:useLocalDpi xmlns:a14="http://schemas.microsoft.com/office/drawing/2010/main"/>
              </a:ext>
            </a:extLst>
          </a:blip>
          <a:srcRect/>
          <a:stretch>
            <a:fillRect/>
          </a:stretch>
        </p:blipFill>
        <p:spPr bwMode="auto">
          <a:xfrm>
            <a:off x="5803901" y="3919539"/>
            <a:ext cx="1528763"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59" name="Picture 17"/>
          <p:cNvPicPr>
            <a:picLocks noChangeAspect="1" noChangeArrowheads="1"/>
          </p:cNvPicPr>
          <p:nvPr/>
        </p:nvPicPr>
        <p:blipFill>
          <a:blip r:embed="rId20" cstate="email">
            <a:extLst>
              <a:ext uri="{28A0092B-C50C-407E-A947-70E740481C1C}">
                <a14:useLocalDpi xmlns:a14="http://schemas.microsoft.com/office/drawing/2010/main"/>
              </a:ext>
            </a:extLst>
          </a:blip>
          <a:srcRect/>
          <a:stretch>
            <a:fillRect/>
          </a:stretch>
        </p:blipFill>
        <p:spPr bwMode="auto">
          <a:xfrm>
            <a:off x="8140701" y="3379480"/>
            <a:ext cx="892175" cy="760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942138" y="3583522"/>
            <a:ext cx="1012825" cy="460375"/>
          </a:xfrm>
          <a:prstGeom prst="rect">
            <a:avLst/>
          </a:prstGeom>
          <a:solidFill>
            <a:schemeClr val="accent6">
              <a:alpha val="38000"/>
            </a:schemeClr>
          </a:solidFill>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itchFamily="34" charset="0"/>
                <a:ea typeface="ＭＳ Ｐゴシック" pitchFamily="4" charset="-128"/>
                <a:cs typeface="Arial" charset="0"/>
              </a:rPr>
              <a:t>GHI</a:t>
            </a:r>
          </a:p>
        </p:txBody>
      </p:sp>
      <p:pic>
        <p:nvPicPr>
          <p:cNvPr id="39962" name="Picture 2"/>
          <p:cNvPicPr>
            <a:picLocks noChangeAspect="1" noChangeArrowheads="1"/>
          </p:cNvPicPr>
          <p:nvPr/>
        </p:nvPicPr>
        <p:blipFill>
          <a:blip r:embed="rId21" cstate="email">
            <a:extLst>
              <a:ext uri="{28A0092B-C50C-407E-A947-70E740481C1C}">
                <a14:useLocalDpi xmlns:a14="http://schemas.microsoft.com/office/drawing/2010/main"/>
              </a:ext>
            </a:extLst>
          </a:blip>
          <a:srcRect/>
          <a:stretch>
            <a:fillRect/>
          </a:stretch>
        </p:blipFill>
        <p:spPr bwMode="auto">
          <a:xfrm>
            <a:off x="3843339" y="2130426"/>
            <a:ext cx="1044575" cy="1044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63" name="Picture 3"/>
          <p:cNvPicPr>
            <a:picLocks noChangeAspect="1"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1624755" y="1179773"/>
            <a:ext cx="731599" cy="729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965" name="AutoShape 32" descr="Kết quả hình ảnh cho cirad logo"/>
          <p:cNvSpPr>
            <a:spLocks noChangeAspect="1" noChangeArrowheads="1"/>
          </p:cNvSpPr>
          <p:nvPr/>
        </p:nvSpPr>
        <p:spPr bwMode="auto">
          <a:xfrm>
            <a:off x="1665288" y="-547688"/>
            <a:ext cx="2019300" cy="1152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itchFamily="34" charset="0"/>
              <a:ea typeface="ＭＳ Ｐゴシック" pitchFamily="4" charset="-128"/>
              <a:cs typeface="Arial" charset="0"/>
            </a:endParaRPr>
          </a:p>
        </p:txBody>
      </p:sp>
      <p:sp>
        <p:nvSpPr>
          <p:cNvPr id="39966" name="AutoShape 34" descr="Kết quả hình ảnh cho cirad logo"/>
          <p:cNvSpPr>
            <a:spLocks noChangeAspect="1" noChangeArrowheads="1"/>
          </p:cNvSpPr>
          <p:nvPr/>
        </p:nvSpPr>
        <p:spPr bwMode="auto">
          <a:xfrm>
            <a:off x="1817688" y="-395288"/>
            <a:ext cx="2019300" cy="1152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itchFamily="34" charset="0"/>
              <a:ea typeface="ＭＳ Ｐゴシック" pitchFamily="4" charset="-128"/>
              <a:cs typeface="Arial" charset="0"/>
            </a:endParaRPr>
          </a:p>
        </p:txBody>
      </p:sp>
      <p:pic>
        <p:nvPicPr>
          <p:cNvPr id="39967" name="Picture 35"/>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3276884" y="1146969"/>
            <a:ext cx="1455738" cy="831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69" name="Picture 34"/>
          <p:cNvPicPr>
            <a:picLocks noChangeAspect="1"/>
          </p:cNvPicPr>
          <p:nvPr/>
        </p:nvPicPr>
        <p:blipFill>
          <a:blip r:embed="rId24" cstate="email">
            <a:extLst>
              <a:ext uri="{28A0092B-C50C-407E-A947-70E740481C1C}">
                <a14:useLocalDpi xmlns:a14="http://schemas.microsoft.com/office/drawing/2010/main"/>
              </a:ext>
            </a:extLst>
          </a:blip>
          <a:srcRect/>
          <a:stretch>
            <a:fillRect/>
          </a:stretch>
        </p:blipFill>
        <p:spPr bwMode="auto">
          <a:xfrm>
            <a:off x="9096376" y="5851526"/>
            <a:ext cx="1223963"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
          <p:cNvPicPr>
            <a:picLocks noChangeAspect="1"/>
          </p:cNvPicPr>
          <p:nvPr/>
        </p:nvPicPr>
        <p:blipFill>
          <a:blip r:embed="rId25" cstate="email">
            <a:extLst>
              <a:ext uri="{28A0092B-C50C-407E-A947-70E740481C1C}">
                <a14:useLocalDpi xmlns:a14="http://schemas.microsoft.com/office/drawing/2010/main"/>
              </a:ext>
            </a:extLst>
          </a:blip>
          <a:srcRect/>
          <a:stretch>
            <a:fillRect/>
          </a:stretch>
        </p:blipFill>
        <p:spPr bwMode="auto">
          <a:xfrm>
            <a:off x="6778627" y="4668674"/>
            <a:ext cx="2421731" cy="291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4" descr="ACIAR_Govt_inline_370"/>
          <p:cNvPicPr>
            <a:picLocks noChangeAspect="1" noChangeArrowheads="1"/>
          </p:cNvPicPr>
          <p:nvPr/>
        </p:nvPicPr>
        <p:blipFill>
          <a:blip r:embed="rId26" cstate="email">
            <a:extLst>
              <a:ext uri="{BEBA8EAE-BF5A-486C-A8C5-ECC9F3942E4B}">
                <a14:imgProps xmlns:a14="http://schemas.microsoft.com/office/drawing/2010/main">
                  <a14:imgLayer r:embed="rId27">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1882486" y="6019801"/>
            <a:ext cx="2003714" cy="594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bwMode="auto">
          <a:xfrm>
            <a:off x="270934" y="143419"/>
            <a:ext cx="119803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i="0" u="none" strike="noStrike" kern="1200" cap="none" spc="0" normalizeH="0" baseline="0" noProof="0" dirty="0">
                <a:ln>
                  <a:noFill/>
                </a:ln>
                <a:solidFill>
                  <a:prstClr val="white"/>
                </a:solidFill>
                <a:effectLst/>
                <a:uLnTx/>
                <a:uFillTx/>
                <a:latin typeface="Calibri" pitchFamily="34" charset="0"/>
                <a:ea typeface="MS PGothic" pitchFamily="34" charset="-128"/>
                <a:cs typeface="Arial" charset="0"/>
              </a:rPr>
              <a:t>One Health and Ecohealth programs in Southeast Asia (not up to date)</a:t>
            </a:r>
            <a:endParaRPr kumimoji="0" lang="en-US" sz="3000" i="0" u="none" strike="noStrike" kern="1200" cap="none" spc="0" normalizeH="0" baseline="0" noProof="0" dirty="0">
              <a:ln>
                <a:noFill/>
              </a:ln>
              <a:solidFill>
                <a:prstClr val="white"/>
              </a:solidFill>
              <a:effectLst/>
              <a:uLnTx/>
              <a:uFillTx/>
              <a:latin typeface="Calibri" pitchFamily="34" charset="0"/>
              <a:ea typeface="ＭＳ Ｐゴシック" pitchFamily="4" charset="-128"/>
              <a:cs typeface="Arial" charset="0"/>
            </a:endParaRPr>
          </a:p>
        </p:txBody>
      </p:sp>
      <p:pic>
        <p:nvPicPr>
          <p:cNvPr id="4" name="Picture 3">
            <a:extLst>
              <a:ext uri="{FF2B5EF4-FFF2-40B4-BE49-F238E27FC236}">
                <a16:creationId xmlns:a16="http://schemas.microsoft.com/office/drawing/2014/main" id="{9DB84789-0610-4A3A-B101-938B2E2140A5}"/>
              </a:ext>
            </a:extLst>
          </p:cNvPr>
          <p:cNvPicPr>
            <a:picLocks noChangeAspect="1"/>
          </p:cNvPicPr>
          <p:nvPr/>
        </p:nvPicPr>
        <p:blipFill>
          <a:blip r:embed="rId28" cstate="email">
            <a:extLst>
              <a:ext uri="{28A0092B-C50C-407E-A947-70E740481C1C}">
                <a14:useLocalDpi xmlns:a14="http://schemas.microsoft.com/office/drawing/2010/main"/>
              </a:ext>
            </a:extLst>
          </a:blip>
          <a:stretch>
            <a:fillRect/>
          </a:stretch>
        </p:blipFill>
        <p:spPr>
          <a:xfrm>
            <a:off x="9377363" y="3355543"/>
            <a:ext cx="838200" cy="838200"/>
          </a:xfrm>
          <a:prstGeom prst="rect">
            <a:avLst/>
          </a:prstGeom>
        </p:spPr>
      </p:pic>
      <p:pic>
        <p:nvPicPr>
          <p:cNvPr id="5" name="Picture 4">
            <a:extLst>
              <a:ext uri="{FF2B5EF4-FFF2-40B4-BE49-F238E27FC236}">
                <a16:creationId xmlns:a16="http://schemas.microsoft.com/office/drawing/2014/main" id="{72FBD896-1D1E-4CB0-9152-362BA43AFE76}"/>
              </a:ext>
            </a:extLst>
          </p:cNvPr>
          <p:cNvPicPr>
            <a:picLocks noChangeAspect="1"/>
          </p:cNvPicPr>
          <p:nvPr/>
        </p:nvPicPr>
        <p:blipFill>
          <a:blip r:embed="rId29" cstate="email">
            <a:extLst>
              <a:ext uri="{28A0092B-C50C-407E-A947-70E740481C1C}">
                <a14:useLocalDpi xmlns:a14="http://schemas.microsoft.com/office/drawing/2010/main"/>
              </a:ext>
            </a:extLst>
          </a:blip>
          <a:stretch>
            <a:fillRect/>
          </a:stretch>
        </p:blipFill>
        <p:spPr>
          <a:xfrm>
            <a:off x="9439275" y="4075977"/>
            <a:ext cx="1025525" cy="1025525"/>
          </a:xfrm>
          <a:prstGeom prst="rect">
            <a:avLst/>
          </a:prstGeom>
        </p:spPr>
      </p:pic>
      <p:pic>
        <p:nvPicPr>
          <p:cNvPr id="6" name="Picture 5">
            <a:extLst>
              <a:ext uri="{FF2B5EF4-FFF2-40B4-BE49-F238E27FC236}">
                <a16:creationId xmlns:a16="http://schemas.microsoft.com/office/drawing/2014/main" id="{912F7F6E-5D53-4247-AC5C-D8266CA499C7}"/>
              </a:ext>
            </a:extLst>
          </p:cNvPr>
          <p:cNvPicPr>
            <a:picLocks noChangeAspect="1"/>
          </p:cNvPicPr>
          <p:nvPr/>
        </p:nvPicPr>
        <p:blipFill>
          <a:blip r:embed="rId30" cstate="email">
            <a:extLst>
              <a:ext uri="{28A0092B-C50C-407E-A947-70E740481C1C}">
                <a14:useLocalDpi xmlns:a14="http://schemas.microsoft.com/office/drawing/2010/main"/>
              </a:ext>
            </a:extLst>
          </a:blip>
          <a:stretch>
            <a:fillRect/>
          </a:stretch>
        </p:blipFill>
        <p:spPr>
          <a:xfrm>
            <a:off x="1948243" y="4154563"/>
            <a:ext cx="1115191" cy="837268"/>
          </a:xfrm>
          <a:prstGeom prst="rect">
            <a:avLst/>
          </a:prstGeom>
        </p:spPr>
      </p:pic>
    </p:spTree>
    <p:extLst>
      <p:ext uri="{BB962C8B-B14F-4D97-AF65-F5344CB8AC3E}">
        <p14:creationId xmlns:p14="http://schemas.microsoft.com/office/powerpoint/2010/main" val="4198581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5E560-3095-46BB-B8E2-286B095A2CB2}"/>
              </a:ext>
            </a:extLst>
          </p:cNvPr>
          <p:cNvSpPr>
            <a:spLocks noGrp="1"/>
          </p:cNvSpPr>
          <p:nvPr>
            <p:ph type="title"/>
          </p:nvPr>
        </p:nvSpPr>
        <p:spPr/>
        <p:txBody>
          <a:bodyPr/>
          <a:lstStyle/>
          <a:p>
            <a:r>
              <a:rPr lang="en-US" dirty="0"/>
              <a:t>Key messages</a:t>
            </a:r>
            <a:endParaRPr lang="en-GB" dirty="0"/>
          </a:p>
        </p:txBody>
      </p:sp>
      <p:sp>
        <p:nvSpPr>
          <p:cNvPr id="3" name="Content Placeholder 2">
            <a:extLst>
              <a:ext uri="{FF2B5EF4-FFF2-40B4-BE49-F238E27FC236}">
                <a16:creationId xmlns:a16="http://schemas.microsoft.com/office/drawing/2014/main" id="{54B0A94D-52A2-4050-9552-74146ABDA93D}"/>
              </a:ext>
            </a:extLst>
          </p:cNvPr>
          <p:cNvSpPr>
            <a:spLocks noGrp="1"/>
          </p:cNvSpPr>
          <p:nvPr>
            <p:ph sz="quarter" idx="10"/>
          </p:nvPr>
        </p:nvSpPr>
        <p:spPr>
          <a:xfrm>
            <a:off x="503275" y="1219197"/>
            <a:ext cx="10972800" cy="4572000"/>
          </a:xfrm>
        </p:spPr>
        <p:txBody>
          <a:bodyPr>
            <a:noAutofit/>
          </a:bodyPr>
          <a:lstStyle/>
          <a:p>
            <a:pPr marL="342900" indent="-342900">
              <a:buFont typeface="Arial" panose="020B0604020202020204" pitchFamily="34" charset="0"/>
              <a:buChar char="•"/>
            </a:pPr>
            <a:r>
              <a:rPr lang="en-US" sz="2600" dirty="0"/>
              <a:t>The importance of livestock for food and nutrition security, livestock sector in Southeast Asia is fast growing.</a:t>
            </a:r>
          </a:p>
          <a:p>
            <a:pPr marL="342900" indent="-342900">
              <a:buFont typeface="Arial" panose="020B0604020202020204" pitchFamily="34" charset="0"/>
              <a:buChar char="•"/>
            </a:pPr>
            <a:endParaRPr lang="en-US" sz="2600" dirty="0"/>
          </a:p>
          <a:p>
            <a:pPr marL="342900" indent="-342900">
              <a:buFont typeface="Arial" panose="020B0604020202020204" pitchFamily="34" charset="0"/>
              <a:buChar char="•"/>
            </a:pPr>
            <a:r>
              <a:rPr lang="en-US" sz="2600" dirty="0"/>
              <a:t>Spillover and health challenges linked to animal and farmed wildlife in the region. </a:t>
            </a:r>
          </a:p>
          <a:p>
            <a:pPr marL="342900" indent="-342900">
              <a:buFont typeface="Arial" panose="020B0604020202020204" pitchFamily="34" charset="0"/>
              <a:buChar char="•"/>
            </a:pPr>
            <a:endParaRPr lang="en-US" sz="2600" dirty="0"/>
          </a:p>
          <a:p>
            <a:pPr marL="342900" indent="-342900">
              <a:buFont typeface="Arial" panose="020B0604020202020204" pitchFamily="34" charset="0"/>
              <a:buChar char="•"/>
            </a:pPr>
            <a:r>
              <a:rPr lang="en-US" sz="2600" dirty="0"/>
              <a:t>One Health research and development agenda covers a wide spectrum from research, capacity development and stakeholder engagement across animal, human and environment health sectors to prepare, detect and respond.</a:t>
            </a:r>
          </a:p>
          <a:p>
            <a:pPr marL="342900" indent="-342900">
              <a:buFont typeface="Arial" panose="020B0604020202020204" pitchFamily="34" charset="0"/>
              <a:buChar char="•"/>
            </a:pPr>
            <a:endParaRPr lang="en-US" sz="2600" dirty="0"/>
          </a:p>
          <a:p>
            <a:pPr marL="342900" indent="-342900">
              <a:buFont typeface="Arial" panose="020B0604020202020204" pitchFamily="34" charset="0"/>
              <a:buChar char="•"/>
            </a:pPr>
            <a:r>
              <a:rPr lang="en-US" sz="2600" dirty="0"/>
              <a:t>There is a need for country investment in One Health.</a:t>
            </a:r>
            <a:endParaRPr lang="en-GB" sz="2600" dirty="0"/>
          </a:p>
        </p:txBody>
      </p:sp>
    </p:spTree>
    <p:extLst>
      <p:ext uri="{BB962C8B-B14F-4D97-AF65-F5344CB8AC3E}">
        <p14:creationId xmlns:p14="http://schemas.microsoft.com/office/powerpoint/2010/main" val="2406452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8090E-D0B9-4048-868E-CF3053529E77}"/>
              </a:ext>
            </a:extLst>
          </p:cNvPr>
          <p:cNvSpPr>
            <a:spLocks noGrp="1"/>
          </p:cNvSpPr>
          <p:nvPr>
            <p:ph type="title"/>
          </p:nvPr>
        </p:nvSpPr>
        <p:spPr/>
        <p:txBody>
          <a:bodyPr>
            <a:normAutofit/>
          </a:bodyPr>
          <a:lstStyle/>
          <a:p>
            <a:r>
              <a:rPr lang="en-US" altLang="en-US" sz="3200" dirty="0">
                <a:latin typeface="+mn-lt"/>
              </a:rPr>
              <a:t>Some references on One Health in Southeast Asia</a:t>
            </a:r>
            <a:endParaRPr lang="en-US" sz="3200" dirty="0">
              <a:latin typeface="+mn-lt"/>
            </a:endParaRPr>
          </a:p>
        </p:txBody>
      </p:sp>
      <p:sp>
        <p:nvSpPr>
          <p:cNvPr id="3" name="Content Placeholder 2">
            <a:extLst>
              <a:ext uri="{FF2B5EF4-FFF2-40B4-BE49-F238E27FC236}">
                <a16:creationId xmlns:a16="http://schemas.microsoft.com/office/drawing/2014/main" id="{B7A84931-69A2-4921-87C5-8CC6319287E8}"/>
              </a:ext>
            </a:extLst>
          </p:cNvPr>
          <p:cNvSpPr>
            <a:spLocks noGrp="1"/>
          </p:cNvSpPr>
          <p:nvPr>
            <p:ph sz="quarter" idx="10"/>
          </p:nvPr>
        </p:nvSpPr>
        <p:spPr>
          <a:xfrm>
            <a:off x="609600" y="1601969"/>
            <a:ext cx="8091948" cy="4572000"/>
          </a:xfrm>
        </p:spPr>
        <p:txBody>
          <a:bodyPr>
            <a:normAutofit/>
          </a:bodyPr>
          <a:lstStyle/>
          <a:p>
            <a:r>
              <a:rPr lang="en-US" sz="2800" dirty="0">
                <a:hlinkClick r:id="rId2"/>
              </a:rPr>
              <a:t>Ecohealth research in Southeast Asia: past, present and the way forward</a:t>
            </a:r>
            <a:endParaRPr lang="en-US" sz="2800" dirty="0"/>
          </a:p>
          <a:p>
            <a:endParaRPr lang="en-US" sz="2800" dirty="0"/>
          </a:p>
          <a:p>
            <a:r>
              <a:rPr lang="en-US" sz="2800" dirty="0">
                <a:hlinkClick r:id="rId3"/>
              </a:rPr>
              <a:t>Decades of emerging infectious disease, food safety, and antimicrobial resistance response in Vietnam: The role of One Health</a:t>
            </a:r>
            <a:endParaRPr lang="en-US" sz="2800" dirty="0"/>
          </a:p>
        </p:txBody>
      </p:sp>
    </p:spTree>
    <p:extLst>
      <p:ext uri="{BB962C8B-B14F-4D97-AF65-F5344CB8AC3E}">
        <p14:creationId xmlns:p14="http://schemas.microsoft.com/office/powerpoint/2010/main" val="5816535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098304" y="2465735"/>
            <a:ext cx="3338992" cy="769441"/>
          </a:xfrm>
          <a:prstGeom prst="rect">
            <a:avLst/>
          </a:prstGeom>
          <a:noFill/>
        </p:spPr>
        <p:txBody>
          <a:bodyPr wrap="none" rtlCol="0">
            <a:spAutoFit/>
          </a:bodyPr>
          <a:lstStyle/>
          <a:p>
            <a:pPr algn="ctr"/>
            <a:r>
              <a:rPr lang="en-US" sz="4400" spc="300" dirty="0">
                <a:solidFill>
                  <a:schemeClr val="bg1"/>
                </a:solidFill>
                <a:latin typeface="Calibri Light" panose="020F0302020204030204" pitchFamily="34" charset="0"/>
                <a:ea typeface="Calibri" charset="0"/>
                <a:cs typeface="Calibri Light" panose="020F0302020204030204" pitchFamily="34" charset="0"/>
              </a:rPr>
              <a:t>THANK YOU</a:t>
            </a:r>
          </a:p>
        </p:txBody>
      </p:sp>
      <p:pic>
        <p:nvPicPr>
          <p:cNvPr id="5" name="Picture Placeholder 4" descr="A person drinking from a glass&#10;&#10;Description automatically generated">
            <a:extLst>
              <a:ext uri="{FF2B5EF4-FFF2-40B4-BE49-F238E27FC236}">
                <a16:creationId xmlns:a16="http://schemas.microsoft.com/office/drawing/2014/main" id="{2CBDF23E-C6F2-B94A-9361-DA325D24954E}"/>
              </a:ext>
            </a:extLst>
          </p:cNvPr>
          <p:cNvPicPr>
            <a:picLocks noGrp="1" noChangeAspect="1"/>
          </p:cNvPicPr>
          <p:nvPr>
            <p:ph type="pic" sz="quarter" idx="10"/>
          </p:nvPr>
        </p:nvPicPr>
        <p:blipFill rotWithShape="1">
          <a:blip r:embed="rId2" cstate="hqprint">
            <a:extLst>
              <a:ext uri="{28A0092B-C50C-407E-A947-70E740481C1C}">
                <a14:useLocalDpi xmlns:a14="http://schemas.microsoft.com/office/drawing/2010/main"/>
              </a:ext>
            </a:extLst>
          </a:blip>
          <a:srcRect/>
          <a:stretch/>
        </p:blipFill>
        <p:spPr>
          <a:xfrm>
            <a:off x="400595" y="322325"/>
            <a:ext cx="11376551" cy="4782551"/>
          </a:xfrm>
        </p:spPr>
      </p:pic>
    </p:spTree>
    <p:extLst>
      <p:ext uri="{BB962C8B-B14F-4D97-AF65-F5344CB8AC3E}">
        <p14:creationId xmlns:p14="http://schemas.microsoft.com/office/powerpoint/2010/main" val="26049943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1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lri_powerpoint_template_apr2013">
  <a:themeElements>
    <a:clrScheme n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a:spPr>
      <a:bodyPr>
        <a:spAutoFit/>
      </a:bodyPr>
      <a:lstStyle>
        <a:defPPr algn="ctr">
          <a:lnSpc>
            <a:spcPts val="3200"/>
          </a:lnSpc>
          <a:defRPr sz="3000" dirty="0" smtClean="0">
            <a:solidFill>
              <a:srgbClr val="FFFFFF"/>
            </a:solidFill>
          </a:defRPr>
        </a:defPPr>
      </a:lstStyle>
    </a:txDef>
  </a:objectDefaults>
  <a:extraClrSchemeLst/>
  <a:extLst>
    <a:ext uri="{05A4C25C-085E-4340-85A3-A5531E510DB2}">
      <thm15:themeFamily xmlns:thm15="http://schemas.microsoft.com/office/thememl/2012/main" name="COVIDIMCPresentation3" id="{9F0E8F5B-CEC3-064E-9553-33E77511DB5D}" vid="{DA5BFED4-71BF-9040-A9E9-4868F5EE311B}"/>
    </a:ext>
  </a:extLst>
</a:theme>
</file>

<file path=ppt/theme/theme3.xml><?xml version="1.0" encoding="utf-8"?>
<a:theme xmlns:a="http://schemas.openxmlformats.org/drawingml/2006/main" name="1_ilri_powerpoint_template_apr2013">
  <a:themeElements>
    <a:clrScheme name="Custom 3">
      <a:dk1>
        <a:srgbClr val="000000"/>
      </a:dk1>
      <a:lt1>
        <a:srgbClr val="FFFFFF"/>
      </a:lt1>
      <a:dk2>
        <a:srgbClr val="3D4859"/>
      </a:dk2>
      <a:lt2>
        <a:srgbClr val="FEFBE4"/>
      </a:lt2>
      <a:accent1>
        <a:srgbClr val="69303D"/>
      </a:accent1>
      <a:accent2>
        <a:srgbClr val="B65033"/>
      </a:accent2>
      <a:accent3>
        <a:srgbClr val="ECA041"/>
      </a:accent3>
      <a:accent4>
        <a:srgbClr val="444D63"/>
      </a:accent4>
      <a:accent5>
        <a:srgbClr val="8298A8"/>
      </a:accent5>
      <a:accent6>
        <a:srgbClr val="A3A470"/>
      </a:accent6>
      <a:hlink>
        <a:srgbClr val="762123"/>
      </a:hlink>
      <a:folHlink>
        <a:srgbClr val="BD7B8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a:spPr>
      <a:bodyPr wrap="square" rtlCol="0">
        <a:spAutoFit/>
      </a:bodyPr>
      <a:lstStyle>
        <a:defPPr algn="l">
          <a:defRPr sz="2000" dirty="0" smtClean="0">
            <a:solidFill>
              <a:srgbClr val="FFFFFF"/>
            </a:solidFill>
            <a:latin typeface="+mn-lt"/>
          </a:defRPr>
        </a:defPPr>
      </a:lstStyle>
    </a:txDef>
  </a:objectDefaults>
  <a:extraClrSchemeLst/>
  <a:extLst>
    <a:ext uri="{05A4C25C-085E-4340-85A3-A5531E510DB2}">
      <thm15:themeFamily xmlns:thm15="http://schemas.microsoft.com/office/thememl/2012/main" name="ILRIPPT_jan2021" id="{2A8622FF-198F-A146-B5D7-2D1D6993CE90}" vid="{DBC8DBA3-5D79-334A-BB02-CB4B0A71B6C5}"/>
    </a:ext>
  </a:extLst>
</a:theme>
</file>

<file path=ppt/theme/theme4.xml><?xml version="1.0" encoding="utf-8"?>
<a:theme xmlns:a="http://schemas.openxmlformats.org/drawingml/2006/main" name="3_ilri_powerpoint_template_apr2013">
  <a:themeElements>
    <a:clrScheme name="Custom 3">
      <a:dk1>
        <a:srgbClr val="000000"/>
      </a:dk1>
      <a:lt1>
        <a:srgbClr val="FFFFFF"/>
      </a:lt1>
      <a:dk2>
        <a:srgbClr val="3D4859"/>
      </a:dk2>
      <a:lt2>
        <a:srgbClr val="FEFBE4"/>
      </a:lt2>
      <a:accent1>
        <a:srgbClr val="69303D"/>
      </a:accent1>
      <a:accent2>
        <a:srgbClr val="B65033"/>
      </a:accent2>
      <a:accent3>
        <a:srgbClr val="ECA041"/>
      </a:accent3>
      <a:accent4>
        <a:srgbClr val="444D63"/>
      </a:accent4>
      <a:accent5>
        <a:srgbClr val="8298A8"/>
      </a:accent5>
      <a:accent6>
        <a:srgbClr val="A3A470"/>
      </a:accent6>
      <a:hlink>
        <a:srgbClr val="762123"/>
      </a:hlink>
      <a:folHlink>
        <a:srgbClr val="BD7B8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a:spPr>
      <a:bodyPr>
        <a:spAutoFit/>
      </a:bodyPr>
      <a:lstStyle>
        <a:defPPr algn="ctr">
          <a:lnSpc>
            <a:spcPts val="3200"/>
          </a:lnSpc>
          <a:defRPr sz="3000" dirty="0" smtClean="0">
            <a:solidFill>
              <a:srgbClr val="FFFFFF"/>
            </a:solidFill>
          </a:defRPr>
        </a:defPPr>
      </a:lstStyle>
    </a:txDef>
  </a:objectDefaults>
  <a:extraClrSchemeLst/>
  <a:extLst>
    <a:ext uri="{05A4C25C-085E-4340-85A3-A5531E510DB2}">
      <thm15:themeFamily xmlns:thm15="http://schemas.microsoft.com/office/thememl/2012/main" name="ILRI-presentation-template-2020" id="{09A534A2-3839-4C4F-B0F0-2DCD10AFC39C}" vid="{EB064C96-A503-4F32-9FC3-84563E441D78}"/>
    </a:ext>
  </a:extLst>
</a:theme>
</file>

<file path=ppt/theme/theme5.xml><?xml version="1.0" encoding="utf-8"?>
<a:theme xmlns:a="http://schemas.openxmlformats.org/drawingml/2006/main" name="6_ilri_powerpoint_template_Feb2013">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762123"/>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a:spAutoFit/>
      </a:bodyPr>
      <a:lstStyle>
        <a:defPPr algn="ctr">
          <a:lnSpc>
            <a:spcPts val="3200"/>
          </a:lnSpc>
          <a:defRPr sz="3000" dirty="0" smtClean="0">
            <a:solidFill>
              <a:srgbClr val="FFFFFF"/>
            </a:solidFill>
          </a:defRPr>
        </a:defPPr>
      </a:lstStyle>
    </a:txDef>
  </a:objectDefaults>
  <a:extraClrSchemeLst/>
  <a:extLst>
    <a:ext uri="{05A4C25C-085E-4340-85A3-A5531E510DB2}">
      <thm15:themeFamily xmlns:thm15="http://schemas.microsoft.com/office/thememl/2012/main" name="Presentation1" id="{D657C7C5-6068-4F8F-A213-8779461531B9}" vid="{69500791-311C-46AE-98B7-67BB1C7A39DC}"/>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IRMC May 2016_Big Ideas_Market based FS">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762123"/>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a:spAutoFit/>
      </a:bodyPr>
      <a:lstStyle>
        <a:defPPr algn="ctr">
          <a:lnSpc>
            <a:spcPts val="3200"/>
          </a:lnSpc>
          <a:defRPr sz="3000" dirty="0" smtClean="0">
            <a:solidFill>
              <a:srgbClr val="FFFFFF"/>
            </a:solidFill>
          </a:defRPr>
        </a:defPPr>
      </a:lstStyle>
    </a:txDef>
  </a:objectDefaults>
  <a:extraClrSchemeLst/>
  <a:extLst>
    <a:ext uri="{05A4C25C-085E-4340-85A3-A5531E510DB2}">
      <thm15:themeFamily xmlns:thm15="http://schemas.microsoft.com/office/thememl/2012/main" name="Presentation1" id="{236A44D6-8FE9-4C04-8D28-022DF8BEA92F}" vid="{3D1D9F68-6144-4786-B008-A3A4214412CA}"/>
    </a:ext>
  </a:extLst>
</a:theme>
</file>

<file path=ppt/theme/theme8.xml><?xml version="1.0" encoding="utf-8"?>
<a:theme xmlns:a="http://schemas.openxmlformats.org/drawingml/2006/main" name="ilri_powerpoint_template_apr2013">
  <a:themeElements>
    <a:clrScheme name="Custom 3">
      <a:dk1>
        <a:srgbClr val="000000"/>
      </a:dk1>
      <a:lt1>
        <a:srgbClr val="FFFFFF"/>
      </a:lt1>
      <a:dk2>
        <a:srgbClr val="3D4859"/>
      </a:dk2>
      <a:lt2>
        <a:srgbClr val="FEFBE4"/>
      </a:lt2>
      <a:accent1>
        <a:srgbClr val="69303D"/>
      </a:accent1>
      <a:accent2>
        <a:srgbClr val="B65033"/>
      </a:accent2>
      <a:accent3>
        <a:srgbClr val="ECA041"/>
      </a:accent3>
      <a:accent4>
        <a:srgbClr val="444D63"/>
      </a:accent4>
      <a:accent5>
        <a:srgbClr val="8298A8"/>
      </a:accent5>
      <a:accent6>
        <a:srgbClr val="A3A470"/>
      </a:accent6>
      <a:hlink>
        <a:srgbClr val="762123"/>
      </a:hlink>
      <a:folHlink>
        <a:srgbClr val="BD7B8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a:spPr>
      <a:bodyPr>
        <a:spAutoFit/>
      </a:bodyPr>
      <a:lstStyle>
        <a:defPPr algn="ctr">
          <a:lnSpc>
            <a:spcPts val="3200"/>
          </a:lnSpc>
          <a:defRPr sz="3000" dirty="0" smtClean="0">
            <a:solidFill>
              <a:srgbClr val="FFFFFF"/>
            </a:solidFill>
          </a:defRPr>
        </a:defPPr>
      </a:lstStyle>
    </a:txDef>
  </a:objectDefaults>
  <a:extraClrSchemeLst/>
  <a:extLst>
    <a:ext uri="{05A4C25C-085E-4340-85A3-A5531E510DB2}">
      <thm15:themeFamily xmlns:thm15="http://schemas.microsoft.com/office/thememl/2012/main" name="ILRIPPTtemplateFinal_july92020  -  Read-Only" id="{3506A6B2-D91C-514C-88A8-CC67C37C98C5}" vid="{D1015C14-018C-854B-90FD-A700C142C82B}"/>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1452</Words>
  <Application>Microsoft Office PowerPoint</Application>
  <PresentationFormat>Widescreen</PresentationFormat>
  <Paragraphs>180</Paragraphs>
  <Slides>22</Slides>
  <Notes>7</Notes>
  <HiddenSlides>0</HiddenSlides>
  <MMClips>0</MMClips>
  <ScaleCrop>false</ScaleCrop>
  <HeadingPairs>
    <vt:vector size="6" baseType="variant">
      <vt:variant>
        <vt:lpstr>Fonts Used</vt:lpstr>
      </vt:variant>
      <vt:variant>
        <vt:i4>9</vt:i4>
      </vt:variant>
      <vt:variant>
        <vt:lpstr>Theme</vt:lpstr>
      </vt:variant>
      <vt:variant>
        <vt:i4>8</vt:i4>
      </vt:variant>
      <vt:variant>
        <vt:lpstr>Slide Titles</vt:lpstr>
      </vt:variant>
      <vt:variant>
        <vt:i4>22</vt:i4>
      </vt:variant>
    </vt:vector>
  </HeadingPairs>
  <TitlesOfParts>
    <vt:vector size="39" baseType="lpstr">
      <vt:lpstr>Arial</vt:lpstr>
      <vt:lpstr>Calibri</vt:lpstr>
      <vt:lpstr>Calibri Light</vt:lpstr>
      <vt:lpstr>Courier New</vt:lpstr>
      <vt:lpstr>MyriadPro-Regular</vt:lpstr>
      <vt:lpstr>ScalaSans-Bold</vt:lpstr>
      <vt:lpstr>ScalaSans-Regular</vt:lpstr>
      <vt:lpstr>Times New Roman</vt:lpstr>
      <vt:lpstr>Wingdings</vt:lpstr>
      <vt:lpstr>Office Theme</vt:lpstr>
      <vt:lpstr>ilri_powerpoint_template_apr2013</vt:lpstr>
      <vt:lpstr>1_ilri_powerpoint_template_apr2013</vt:lpstr>
      <vt:lpstr>3_ilri_powerpoint_template_apr2013</vt:lpstr>
      <vt:lpstr>6_ilri_powerpoint_template_Feb2013</vt:lpstr>
      <vt:lpstr>1_Office Theme</vt:lpstr>
      <vt:lpstr>IRMC May 2016_Big Ideas_Market based FS</vt:lpstr>
      <vt:lpstr>ilri_powerpoint_template_apr2013</vt:lpstr>
      <vt:lpstr>The roles of livestock and farmed wildlife in preventing the next pandemic: Current One Health efforts in Southeast Asia</vt:lpstr>
      <vt:lpstr>Content</vt:lpstr>
      <vt:lpstr>Percentage growth in demand for livestock products to 2030</vt:lpstr>
      <vt:lpstr>Livestock density projection</vt:lpstr>
      <vt:lpstr>PowerPoint Presentation</vt:lpstr>
      <vt:lpstr>Health opportunities and challenges in the livestock sector</vt:lpstr>
      <vt:lpstr>Employment and direct output value of wild animal industry in China, 2016</vt:lpstr>
      <vt:lpstr>Foodborne disease: a new priority – much or most probably from animal-source food</vt:lpstr>
      <vt:lpstr>PowerPoint Presentation</vt:lpstr>
      <vt:lpstr>Warning! Increasing frequency of pandemics</vt:lpstr>
      <vt:lpstr>Preventing the next pandemic</vt:lpstr>
      <vt:lpstr>ILRI One Health strategy </vt:lpstr>
      <vt:lpstr>Zoonoses and emerging infectious diseases: surveillance, response, biosecurity</vt:lpstr>
      <vt:lpstr>PowerPoint Presentation</vt:lpstr>
      <vt:lpstr>Urban livestock keeping in Hanoi city, Vietnam: Systems and the risks of flaviviral vector-borne diseases in humans</vt:lpstr>
      <vt:lpstr>The 3-legged stool approach: Training, incentives and enabling environment </vt:lpstr>
      <vt:lpstr>Policy impact: translational research for interventions in modernizing food system</vt:lpstr>
      <vt:lpstr>One Health, institutional commitment, investment</vt:lpstr>
      <vt:lpstr>PowerPoint Presentation</vt:lpstr>
      <vt:lpstr>Key messages</vt:lpstr>
      <vt:lpstr>Some references on One Health in Southeast Asia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2022-07-15T06:19:25Z</dcterms:created>
  <dcterms:modified xsi:type="dcterms:W3CDTF">2022-07-15T06:19:29Z</dcterms:modified>
</cp:coreProperties>
</file>