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ags/tag1.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95" r:id="rId2"/>
    <p:sldMasterId id="2147483715" r:id="rId3"/>
  </p:sldMasterIdLst>
  <p:notesMasterIdLst>
    <p:notesMasterId r:id="rId20"/>
  </p:notesMasterIdLst>
  <p:sldIdLst>
    <p:sldId id="257" r:id="rId4"/>
    <p:sldId id="2146847530" r:id="rId5"/>
    <p:sldId id="2146848074" r:id="rId6"/>
    <p:sldId id="2146848073" r:id="rId7"/>
    <p:sldId id="2146847572" r:id="rId8"/>
    <p:sldId id="2146848060" r:id="rId9"/>
    <p:sldId id="788" r:id="rId10"/>
    <p:sldId id="833" r:id="rId11"/>
    <p:sldId id="820" r:id="rId12"/>
    <p:sldId id="2146848068" r:id="rId13"/>
    <p:sldId id="2146848065" r:id="rId14"/>
    <p:sldId id="2146848066" r:id="rId15"/>
    <p:sldId id="716" r:id="rId16"/>
    <p:sldId id="699" r:id="rId17"/>
    <p:sldId id="2146848061" r:id="rId18"/>
    <p:sldId id="68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6F5"/>
    <a:srgbClr val="CDE3E1"/>
    <a:srgbClr val="004E74"/>
    <a:srgbClr val="71644C"/>
    <a:srgbClr val="558362"/>
    <a:srgbClr val="7FA643"/>
    <a:srgbClr val="F36C42"/>
    <a:srgbClr val="96C0B5"/>
    <a:srgbClr val="E5BB5B"/>
    <a:srgbClr val="3131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BD2EDC-9097-4C99-93ED-164209F4F7F1}" v="63" dt="2024-05-30T06:37:44.0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77" autoAdjust="0"/>
    <p:restoredTop sz="94660" autoAdjust="0"/>
  </p:normalViewPr>
  <p:slideViewPr>
    <p:cSldViewPr snapToGrid="0">
      <p:cViewPr>
        <p:scale>
          <a:sx n="80" d="100"/>
          <a:sy n="80" d="100"/>
        </p:scale>
        <p:origin x="1530" y="768"/>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napToGrid="0">
      <p:cViewPr varScale="1">
        <p:scale>
          <a:sx n="84" d="100"/>
          <a:sy n="84" d="100"/>
        </p:scale>
        <p:origin x="391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395BF8-AFDA-420C-B1F8-1DB013FE8BA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6E52DF75-D534-4CA5-A8C3-A7A3229A5E90}">
      <dgm:prSet custT="1"/>
      <dgm:spPr/>
      <dgm:t>
        <a:bodyPr/>
        <a:lstStyle/>
        <a:p>
          <a:pPr algn="just"/>
          <a:endParaRPr lang="en-US" sz="1400" kern="1200" dirty="0"/>
        </a:p>
        <a:p>
          <a:pPr algn="just"/>
          <a:endParaRPr lang="en-US" sz="1600" kern="1200" dirty="0"/>
        </a:p>
        <a:p>
          <a:pPr algn="just"/>
          <a:r>
            <a:rPr lang="en-US" sz="1600" kern="1200" dirty="0"/>
            <a:t>To improve human health through </a:t>
          </a:r>
          <a:r>
            <a:rPr lang="en-US" sz="1600" i="0" kern="1200" dirty="0"/>
            <a:t>strengthen the capacity of the government and community to prevent, control or eliminates risks of TAEZDs under a One Health approach and using ICT</a:t>
          </a:r>
        </a:p>
        <a:p>
          <a:pPr algn="just"/>
          <a:br>
            <a:rPr lang="en-US" sz="2000" i="0" kern="1200" dirty="0"/>
          </a:br>
          <a:endParaRPr lang="en-US" sz="2000" i="1" kern="1200" dirty="0"/>
        </a:p>
      </dgm:t>
    </dgm:pt>
    <dgm:pt modelId="{C5757C10-78BB-4542-A178-5E306472A233}" type="parTrans" cxnId="{21D1CF72-09AE-44C8-8BA4-AC8134F2C6F0}">
      <dgm:prSet/>
      <dgm:spPr/>
      <dgm:t>
        <a:bodyPr/>
        <a:lstStyle/>
        <a:p>
          <a:endParaRPr lang="en-US" sz="2000"/>
        </a:p>
      </dgm:t>
    </dgm:pt>
    <dgm:pt modelId="{03107C86-F29F-4C84-996F-7B69AB0336D5}" type="sibTrans" cxnId="{21D1CF72-09AE-44C8-8BA4-AC8134F2C6F0}">
      <dgm:prSet/>
      <dgm:spPr/>
      <dgm:t>
        <a:bodyPr/>
        <a:lstStyle/>
        <a:p>
          <a:endParaRPr lang="en-US" sz="2000"/>
        </a:p>
      </dgm:t>
    </dgm:pt>
    <dgm:pt modelId="{93519F4D-5375-4E83-9723-3A7368B5854A}" type="pres">
      <dgm:prSet presAssocID="{8F395BF8-AFDA-420C-B1F8-1DB013FE8BAC}" presName="linear" presStyleCnt="0">
        <dgm:presLayoutVars>
          <dgm:animLvl val="lvl"/>
          <dgm:resizeHandles val="exact"/>
        </dgm:presLayoutVars>
      </dgm:prSet>
      <dgm:spPr/>
    </dgm:pt>
    <dgm:pt modelId="{666FF586-469E-46D5-9627-D7FC1EACE4EA}" type="pres">
      <dgm:prSet presAssocID="{6E52DF75-D534-4CA5-A8C3-A7A3229A5E90}" presName="parentText" presStyleLbl="node1" presStyleIdx="0" presStyleCnt="1" custScaleY="234213" custLinFactNeighborX="84" custLinFactNeighborY="-36203">
        <dgm:presLayoutVars>
          <dgm:chMax val="0"/>
          <dgm:bulletEnabled val="1"/>
        </dgm:presLayoutVars>
      </dgm:prSet>
      <dgm:spPr/>
    </dgm:pt>
  </dgm:ptLst>
  <dgm:cxnLst>
    <dgm:cxn modelId="{B65DED22-AE23-465B-AE69-5128F3AD7886}" type="presOf" srcId="{6E52DF75-D534-4CA5-A8C3-A7A3229A5E90}" destId="{666FF586-469E-46D5-9627-D7FC1EACE4EA}" srcOrd="0" destOrd="0" presId="urn:microsoft.com/office/officeart/2005/8/layout/vList2"/>
    <dgm:cxn modelId="{21D1CF72-09AE-44C8-8BA4-AC8134F2C6F0}" srcId="{8F395BF8-AFDA-420C-B1F8-1DB013FE8BAC}" destId="{6E52DF75-D534-4CA5-A8C3-A7A3229A5E90}" srcOrd="0" destOrd="0" parTransId="{C5757C10-78BB-4542-A178-5E306472A233}" sibTransId="{03107C86-F29F-4C84-996F-7B69AB0336D5}"/>
    <dgm:cxn modelId="{A9B9B382-BCE7-439F-BF59-D0CD9EF70DD3}" type="presOf" srcId="{8F395BF8-AFDA-420C-B1F8-1DB013FE8BAC}" destId="{93519F4D-5375-4E83-9723-3A7368B5854A}" srcOrd="0" destOrd="0" presId="urn:microsoft.com/office/officeart/2005/8/layout/vList2"/>
    <dgm:cxn modelId="{4372CF75-8FA3-4398-8B45-674F0B364C38}" type="presParOf" srcId="{93519F4D-5375-4E83-9723-3A7368B5854A}" destId="{666FF586-469E-46D5-9627-D7FC1EACE4EA}"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890CB60-FB54-4F90-9607-3A304EEBF7CC}" type="doc">
      <dgm:prSet loTypeId="urn:microsoft.com/office/officeart/2005/8/layout/vList2" loCatId="list" qsTypeId="urn:microsoft.com/office/officeart/2005/8/quickstyle/simple1" qsCatId="simple" csTypeId="urn:microsoft.com/office/officeart/2005/8/colors/accent3_2" csCatId="accent3"/>
      <dgm:spPr/>
      <dgm:t>
        <a:bodyPr/>
        <a:lstStyle/>
        <a:p>
          <a:endParaRPr lang="en-US"/>
        </a:p>
      </dgm:t>
    </dgm:pt>
    <dgm:pt modelId="{62CD7919-F115-423C-B979-2032CBB5AD29}">
      <dgm:prSet custT="1"/>
      <dgm:spPr/>
      <dgm:t>
        <a:bodyPr/>
        <a:lstStyle/>
        <a:p>
          <a:r>
            <a:rPr lang="en-US" sz="1500" b="1" i="0" dirty="0"/>
            <a:t>Link to the SDGs: </a:t>
          </a:r>
          <a:endParaRPr lang="en-US" sz="1500" i="0" dirty="0"/>
        </a:p>
      </dgm:t>
    </dgm:pt>
    <dgm:pt modelId="{9B284516-59A4-40A1-A71C-978AB3E5D956}" type="sibTrans" cxnId="{0F88CF6E-6D14-4232-AC73-4AD44AB8A6FD}">
      <dgm:prSet/>
      <dgm:spPr/>
      <dgm:t>
        <a:bodyPr/>
        <a:lstStyle/>
        <a:p>
          <a:endParaRPr lang="en-US" i="0"/>
        </a:p>
      </dgm:t>
    </dgm:pt>
    <dgm:pt modelId="{E4070DD3-A5D2-4C89-AF70-DAE1D5377442}" type="parTrans" cxnId="{0F88CF6E-6D14-4232-AC73-4AD44AB8A6FD}">
      <dgm:prSet/>
      <dgm:spPr/>
      <dgm:t>
        <a:bodyPr/>
        <a:lstStyle/>
        <a:p>
          <a:endParaRPr lang="en-US" i="0"/>
        </a:p>
      </dgm:t>
    </dgm:pt>
    <dgm:pt modelId="{C91EB632-5DA6-435B-8FC4-4B2BBA6C9995}" type="pres">
      <dgm:prSet presAssocID="{9890CB60-FB54-4F90-9607-3A304EEBF7CC}" presName="linear" presStyleCnt="0">
        <dgm:presLayoutVars>
          <dgm:animLvl val="lvl"/>
          <dgm:resizeHandles val="exact"/>
        </dgm:presLayoutVars>
      </dgm:prSet>
      <dgm:spPr/>
    </dgm:pt>
    <dgm:pt modelId="{5CAB0554-2EBB-4703-9D73-2A2AD51A2D49}" type="pres">
      <dgm:prSet presAssocID="{62CD7919-F115-423C-B979-2032CBB5AD29}" presName="parentText" presStyleLbl="node1" presStyleIdx="0" presStyleCnt="1" custLinFactNeighborY="4510">
        <dgm:presLayoutVars>
          <dgm:chMax val="0"/>
          <dgm:bulletEnabled val="1"/>
        </dgm:presLayoutVars>
      </dgm:prSet>
      <dgm:spPr/>
    </dgm:pt>
  </dgm:ptLst>
  <dgm:cxnLst>
    <dgm:cxn modelId="{96153F01-1898-40D8-9F72-7E7B06485AB0}" type="presOf" srcId="{9890CB60-FB54-4F90-9607-3A304EEBF7CC}" destId="{C91EB632-5DA6-435B-8FC4-4B2BBA6C9995}" srcOrd="0" destOrd="0" presId="urn:microsoft.com/office/officeart/2005/8/layout/vList2"/>
    <dgm:cxn modelId="{47701D66-7ACA-4A14-9335-C009BC150A39}" type="presOf" srcId="{62CD7919-F115-423C-B979-2032CBB5AD29}" destId="{5CAB0554-2EBB-4703-9D73-2A2AD51A2D49}" srcOrd="0" destOrd="0" presId="urn:microsoft.com/office/officeart/2005/8/layout/vList2"/>
    <dgm:cxn modelId="{0F88CF6E-6D14-4232-AC73-4AD44AB8A6FD}" srcId="{9890CB60-FB54-4F90-9607-3A304EEBF7CC}" destId="{62CD7919-F115-423C-B979-2032CBB5AD29}" srcOrd="0" destOrd="0" parTransId="{E4070DD3-A5D2-4C89-AF70-DAE1D5377442}" sibTransId="{9B284516-59A4-40A1-A71C-978AB3E5D956}"/>
    <dgm:cxn modelId="{8FD10329-7697-4C46-BE51-9AF0F8008450}" type="presParOf" srcId="{C91EB632-5DA6-435B-8FC4-4B2BBA6C9995}" destId="{5CAB0554-2EBB-4703-9D73-2A2AD51A2D49}" srcOrd="0"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F47354-C54C-487A-AB4D-E970D9690EAF}" type="doc">
      <dgm:prSet loTypeId="urn:microsoft.com/office/officeart/2005/8/layout/radial6" loCatId="cycle" qsTypeId="urn:microsoft.com/office/officeart/2005/8/quickstyle/3d2" qsCatId="3D" csTypeId="urn:microsoft.com/office/officeart/2005/8/colors/colorful1" csCatId="colorful" phldr="1"/>
      <dgm:spPr/>
      <dgm:t>
        <a:bodyPr/>
        <a:lstStyle/>
        <a:p>
          <a:endParaRPr lang="en-US"/>
        </a:p>
      </dgm:t>
    </dgm:pt>
    <dgm:pt modelId="{ED396D71-CF52-4B69-9842-EF1E6BE07600}">
      <dgm:prSet phldrT="[Text]"/>
      <dgm:spPr/>
      <dgm:t>
        <a:bodyPr/>
        <a:lstStyle/>
        <a:p>
          <a:r>
            <a:rPr lang="en-US" dirty="0"/>
            <a:t>Identified TAEZDs prioritization </a:t>
          </a:r>
        </a:p>
      </dgm:t>
    </dgm:pt>
    <dgm:pt modelId="{65C402CB-A08A-4D47-A2E2-C0F8C45628AC}" type="parTrans" cxnId="{AC0281C1-D430-46A6-9443-F28DB63F855D}">
      <dgm:prSet/>
      <dgm:spPr/>
      <dgm:t>
        <a:bodyPr/>
        <a:lstStyle/>
        <a:p>
          <a:endParaRPr lang="en-US"/>
        </a:p>
      </dgm:t>
    </dgm:pt>
    <dgm:pt modelId="{1294926B-BA29-4B1F-82EB-F7A9AD70C910}" type="sibTrans" cxnId="{AC0281C1-D430-46A6-9443-F28DB63F855D}">
      <dgm:prSet/>
      <dgm:spPr/>
      <dgm:t>
        <a:bodyPr/>
        <a:lstStyle/>
        <a:p>
          <a:endParaRPr lang="en-US"/>
        </a:p>
      </dgm:t>
    </dgm:pt>
    <dgm:pt modelId="{1A1C4925-ED0D-44BF-A1A2-BC93B70A6B3F}">
      <dgm:prSet phldrT="[Text]"/>
      <dgm:spPr/>
      <dgm:t>
        <a:bodyPr/>
        <a:lstStyle/>
        <a:p>
          <a:r>
            <a:rPr lang="en-US" dirty="0"/>
            <a:t>(I)    Develop ranking criteria</a:t>
          </a:r>
        </a:p>
      </dgm:t>
    </dgm:pt>
    <dgm:pt modelId="{A0F56578-9182-4771-A9AA-5698E1ADBA3A}" type="parTrans" cxnId="{4BF484E4-1A5C-4814-BD46-F9963AC66388}">
      <dgm:prSet/>
      <dgm:spPr/>
      <dgm:t>
        <a:bodyPr/>
        <a:lstStyle/>
        <a:p>
          <a:endParaRPr lang="en-US"/>
        </a:p>
      </dgm:t>
    </dgm:pt>
    <dgm:pt modelId="{9A948551-27C1-4061-AA16-EA3B98DC8297}" type="sibTrans" cxnId="{4BF484E4-1A5C-4814-BD46-F9963AC66388}">
      <dgm:prSet/>
      <dgm:spPr/>
      <dgm:t>
        <a:bodyPr/>
        <a:lstStyle/>
        <a:p>
          <a:endParaRPr lang="en-US"/>
        </a:p>
      </dgm:t>
    </dgm:pt>
    <dgm:pt modelId="{F26341E0-EBA6-423B-BC68-CA149B77A5EE}">
      <dgm:prSet phldrT="[Text]"/>
      <dgm:spPr/>
      <dgm:t>
        <a:bodyPr/>
        <a:lstStyle/>
        <a:p>
          <a:r>
            <a:rPr lang="en-US" dirty="0"/>
            <a:t>(III)    Scoring individual disease</a:t>
          </a:r>
        </a:p>
      </dgm:t>
    </dgm:pt>
    <dgm:pt modelId="{633E00A5-4DB7-46F2-A529-6F57920E4B8F}" type="parTrans" cxnId="{E9624E1C-3EC1-490F-9169-91C05DB0A35D}">
      <dgm:prSet/>
      <dgm:spPr/>
      <dgm:t>
        <a:bodyPr/>
        <a:lstStyle/>
        <a:p>
          <a:endParaRPr lang="en-US"/>
        </a:p>
      </dgm:t>
    </dgm:pt>
    <dgm:pt modelId="{E4FF826C-E58C-4A9D-B40B-6226CB2FD542}" type="sibTrans" cxnId="{E9624E1C-3EC1-490F-9169-91C05DB0A35D}">
      <dgm:prSet/>
      <dgm:spPr/>
      <dgm:t>
        <a:bodyPr/>
        <a:lstStyle/>
        <a:p>
          <a:endParaRPr lang="en-US"/>
        </a:p>
      </dgm:t>
    </dgm:pt>
    <dgm:pt modelId="{4323D19E-56F0-4923-A0B0-AACF689152F9}">
      <dgm:prSet phldrT="[Text]"/>
      <dgm:spPr/>
      <dgm:t>
        <a:bodyPr/>
        <a:lstStyle/>
        <a:p>
          <a:r>
            <a:rPr lang="en-US"/>
            <a:t>(IV) Aggregating scores</a:t>
          </a:r>
        </a:p>
      </dgm:t>
    </dgm:pt>
    <dgm:pt modelId="{C2DCD970-C080-4CBF-AE69-492597083962}" type="parTrans" cxnId="{FE7AA8E8-F757-4A6E-8E86-6AE5B62E999B}">
      <dgm:prSet/>
      <dgm:spPr/>
      <dgm:t>
        <a:bodyPr/>
        <a:lstStyle/>
        <a:p>
          <a:endParaRPr lang="en-US"/>
        </a:p>
      </dgm:t>
    </dgm:pt>
    <dgm:pt modelId="{0B800DF1-DC88-49F1-9924-861BA88BDFCF}" type="sibTrans" cxnId="{FE7AA8E8-F757-4A6E-8E86-6AE5B62E999B}">
      <dgm:prSet/>
      <dgm:spPr/>
      <dgm:t>
        <a:bodyPr/>
        <a:lstStyle/>
        <a:p>
          <a:endParaRPr lang="en-US"/>
        </a:p>
      </dgm:t>
    </dgm:pt>
    <dgm:pt modelId="{0019A31B-3AA4-46D1-93F9-E328A2EA8303}">
      <dgm:prSet phldrT="[Text]"/>
      <dgm:spPr/>
      <dgm:t>
        <a:bodyPr/>
        <a:lstStyle/>
        <a:p>
          <a:r>
            <a:rPr lang="en-US" dirty="0"/>
            <a:t>(II) Assigning weights</a:t>
          </a:r>
        </a:p>
      </dgm:t>
    </dgm:pt>
    <dgm:pt modelId="{7404B564-BE39-487F-A683-615433FC48F4}" type="sibTrans" cxnId="{1E54FD42-99F4-4798-ABD2-9F5E9AE928D6}">
      <dgm:prSet/>
      <dgm:spPr/>
      <dgm:t>
        <a:bodyPr/>
        <a:lstStyle/>
        <a:p>
          <a:endParaRPr lang="en-US"/>
        </a:p>
      </dgm:t>
    </dgm:pt>
    <dgm:pt modelId="{049A5010-045F-4918-8F7D-92FC7F63CEAD}" type="parTrans" cxnId="{1E54FD42-99F4-4798-ABD2-9F5E9AE928D6}">
      <dgm:prSet/>
      <dgm:spPr/>
      <dgm:t>
        <a:bodyPr/>
        <a:lstStyle/>
        <a:p>
          <a:endParaRPr lang="en-US"/>
        </a:p>
      </dgm:t>
    </dgm:pt>
    <dgm:pt modelId="{30FA1314-FB7C-4614-ADAE-C6B2D5B3180B}">
      <dgm:prSet phldrT="[Text]"/>
      <dgm:spPr/>
      <dgm:t>
        <a:bodyPr/>
        <a:lstStyle/>
        <a:p>
          <a:r>
            <a:rPr lang="en-US"/>
            <a:t>(V) Disscussion and actions</a:t>
          </a:r>
        </a:p>
      </dgm:t>
    </dgm:pt>
    <dgm:pt modelId="{FE4CAE1B-B0C6-45A8-833C-6C2F1AB7B591}" type="parTrans" cxnId="{06CE802A-BA99-4271-95CC-806480F32174}">
      <dgm:prSet/>
      <dgm:spPr/>
      <dgm:t>
        <a:bodyPr/>
        <a:lstStyle/>
        <a:p>
          <a:endParaRPr lang="en-US"/>
        </a:p>
      </dgm:t>
    </dgm:pt>
    <dgm:pt modelId="{5F9AB8E1-DE81-4C2D-A673-1639EFD49BAE}" type="sibTrans" cxnId="{06CE802A-BA99-4271-95CC-806480F32174}">
      <dgm:prSet/>
      <dgm:spPr/>
      <dgm:t>
        <a:bodyPr/>
        <a:lstStyle/>
        <a:p>
          <a:endParaRPr lang="en-US"/>
        </a:p>
      </dgm:t>
    </dgm:pt>
    <dgm:pt modelId="{3F7A9983-2E8D-453C-B8DC-7EDA98F7DE2B}" type="pres">
      <dgm:prSet presAssocID="{FDF47354-C54C-487A-AB4D-E970D9690EAF}" presName="Name0" presStyleCnt="0">
        <dgm:presLayoutVars>
          <dgm:chMax val="1"/>
          <dgm:dir/>
          <dgm:animLvl val="ctr"/>
          <dgm:resizeHandles val="exact"/>
        </dgm:presLayoutVars>
      </dgm:prSet>
      <dgm:spPr/>
    </dgm:pt>
    <dgm:pt modelId="{A3E49886-E4A7-4A75-B43C-D9C3E8A4408E}" type="pres">
      <dgm:prSet presAssocID="{ED396D71-CF52-4B69-9842-EF1E6BE07600}" presName="centerShape" presStyleLbl="node0" presStyleIdx="0" presStyleCnt="1"/>
      <dgm:spPr/>
    </dgm:pt>
    <dgm:pt modelId="{9E5E19AD-87AA-448F-B3B0-EC2D5551DBD9}" type="pres">
      <dgm:prSet presAssocID="{1A1C4925-ED0D-44BF-A1A2-BC93B70A6B3F}" presName="node" presStyleLbl="node1" presStyleIdx="0" presStyleCnt="5">
        <dgm:presLayoutVars>
          <dgm:bulletEnabled val="1"/>
        </dgm:presLayoutVars>
      </dgm:prSet>
      <dgm:spPr/>
    </dgm:pt>
    <dgm:pt modelId="{04714894-D495-41C9-901C-6F6478758028}" type="pres">
      <dgm:prSet presAssocID="{1A1C4925-ED0D-44BF-A1A2-BC93B70A6B3F}" presName="dummy" presStyleCnt="0"/>
      <dgm:spPr/>
    </dgm:pt>
    <dgm:pt modelId="{BF1B989E-1433-4DD7-92D9-9078E749A648}" type="pres">
      <dgm:prSet presAssocID="{9A948551-27C1-4061-AA16-EA3B98DC8297}" presName="sibTrans" presStyleLbl="sibTrans2D1" presStyleIdx="0" presStyleCnt="5"/>
      <dgm:spPr/>
    </dgm:pt>
    <dgm:pt modelId="{748925CC-8473-45EA-86EB-0BC08D0DC107}" type="pres">
      <dgm:prSet presAssocID="{0019A31B-3AA4-46D1-93F9-E328A2EA8303}" presName="node" presStyleLbl="node1" presStyleIdx="1" presStyleCnt="5">
        <dgm:presLayoutVars>
          <dgm:bulletEnabled val="1"/>
        </dgm:presLayoutVars>
      </dgm:prSet>
      <dgm:spPr/>
    </dgm:pt>
    <dgm:pt modelId="{D5E7A80C-53E4-46D6-A214-F62768B4A1C3}" type="pres">
      <dgm:prSet presAssocID="{0019A31B-3AA4-46D1-93F9-E328A2EA8303}" presName="dummy" presStyleCnt="0"/>
      <dgm:spPr/>
    </dgm:pt>
    <dgm:pt modelId="{E62DACA6-1F75-44B0-B3AB-3382CD5A19EA}" type="pres">
      <dgm:prSet presAssocID="{7404B564-BE39-487F-A683-615433FC48F4}" presName="sibTrans" presStyleLbl="sibTrans2D1" presStyleIdx="1" presStyleCnt="5"/>
      <dgm:spPr/>
    </dgm:pt>
    <dgm:pt modelId="{875306BF-59C0-447F-8345-DC7DDF9897B2}" type="pres">
      <dgm:prSet presAssocID="{F26341E0-EBA6-423B-BC68-CA149B77A5EE}" presName="node" presStyleLbl="node1" presStyleIdx="2" presStyleCnt="5">
        <dgm:presLayoutVars>
          <dgm:bulletEnabled val="1"/>
        </dgm:presLayoutVars>
      </dgm:prSet>
      <dgm:spPr/>
    </dgm:pt>
    <dgm:pt modelId="{5CD368E3-1E96-49FA-930C-D11E312076F7}" type="pres">
      <dgm:prSet presAssocID="{F26341E0-EBA6-423B-BC68-CA149B77A5EE}" presName="dummy" presStyleCnt="0"/>
      <dgm:spPr/>
    </dgm:pt>
    <dgm:pt modelId="{9D1291C1-92EB-41E6-904E-515A9202EA4F}" type="pres">
      <dgm:prSet presAssocID="{E4FF826C-E58C-4A9D-B40B-6226CB2FD542}" presName="sibTrans" presStyleLbl="sibTrans2D1" presStyleIdx="2" presStyleCnt="5"/>
      <dgm:spPr/>
    </dgm:pt>
    <dgm:pt modelId="{B93EDDFA-4056-46FB-B91D-47CFACFF5C4E}" type="pres">
      <dgm:prSet presAssocID="{4323D19E-56F0-4923-A0B0-AACF689152F9}" presName="node" presStyleLbl="node1" presStyleIdx="3" presStyleCnt="5">
        <dgm:presLayoutVars>
          <dgm:bulletEnabled val="1"/>
        </dgm:presLayoutVars>
      </dgm:prSet>
      <dgm:spPr/>
    </dgm:pt>
    <dgm:pt modelId="{E4B839ED-6D91-4557-BD08-11A2EF4FC1A5}" type="pres">
      <dgm:prSet presAssocID="{4323D19E-56F0-4923-A0B0-AACF689152F9}" presName="dummy" presStyleCnt="0"/>
      <dgm:spPr/>
    </dgm:pt>
    <dgm:pt modelId="{55A84320-24A4-43B1-904A-46C015F08CBC}" type="pres">
      <dgm:prSet presAssocID="{0B800DF1-DC88-49F1-9924-861BA88BDFCF}" presName="sibTrans" presStyleLbl="sibTrans2D1" presStyleIdx="3" presStyleCnt="5"/>
      <dgm:spPr/>
    </dgm:pt>
    <dgm:pt modelId="{947542E0-6A00-4166-8AA7-17AB4F0C7435}" type="pres">
      <dgm:prSet presAssocID="{30FA1314-FB7C-4614-ADAE-C6B2D5B3180B}" presName="node" presStyleLbl="node1" presStyleIdx="4" presStyleCnt="5">
        <dgm:presLayoutVars>
          <dgm:bulletEnabled val="1"/>
        </dgm:presLayoutVars>
      </dgm:prSet>
      <dgm:spPr/>
    </dgm:pt>
    <dgm:pt modelId="{7FDB39DF-2F40-439C-BE25-9FBDF7F419C8}" type="pres">
      <dgm:prSet presAssocID="{30FA1314-FB7C-4614-ADAE-C6B2D5B3180B}" presName="dummy" presStyleCnt="0"/>
      <dgm:spPr/>
    </dgm:pt>
    <dgm:pt modelId="{915E9B7F-6404-42DC-BFAB-50D9483322D1}" type="pres">
      <dgm:prSet presAssocID="{5F9AB8E1-DE81-4C2D-A673-1639EFD49BAE}" presName="sibTrans" presStyleLbl="sibTrans2D1" presStyleIdx="4" presStyleCnt="5" custFlipVert="1" custFlipHor="1" custScaleX="5303" custScaleY="10606" custLinFactY="8233" custLinFactNeighborX="83646" custLinFactNeighborY="100000"/>
      <dgm:spPr/>
    </dgm:pt>
  </dgm:ptLst>
  <dgm:cxnLst>
    <dgm:cxn modelId="{E9624E1C-3EC1-490F-9169-91C05DB0A35D}" srcId="{ED396D71-CF52-4B69-9842-EF1E6BE07600}" destId="{F26341E0-EBA6-423B-BC68-CA149B77A5EE}" srcOrd="2" destOrd="0" parTransId="{633E00A5-4DB7-46F2-A529-6F57920E4B8F}" sibTransId="{E4FF826C-E58C-4A9D-B40B-6226CB2FD542}"/>
    <dgm:cxn modelId="{D863BE1C-C1BD-4F85-83B5-9163BAAF9946}" type="presOf" srcId="{0019A31B-3AA4-46D1-93F9-E328A2EA8303}" destId="{748925CC-8473-45EA-86EB-0BC08D0DC107}" srcOrd="0" destOrd="0" presId="urn:microsoft.com/office/officeart/2005/8/layout/radial6"/>
    <dgm:cxn modelId="{9C813F20-B307-4772-9711-C0B7A1783D69}" type="presOf" srcId="{30FA1314-FB7C-4614-ADAE-C6B2D5B3180B}" destId="{947542E0-6A00-4166-8AA7-17AB4F0C7435}" srcOrd="0" destOrd="0" presId="urn:microsoft.com/office/officeart/2005/8/layout/radial6"/>
    <dgm:cxn modelId="{06CE802A-BA99-4271-95CC-806480F32174}" srcId="{ED396D71-CF52-4B69-9842-EF1E6BE07600}" destId="{30FA1314-FB7C-4614-ADAE-C6B2D5B3180B}" srcOrd="4" destOrd="0" parTransId="{FE4CAE1B-B0C6-45A8-833C-6C2F1AB7B591}" sibTransId="{5F9AB8E1-DE81-4C2D-A673-1639EFD49BAE}"/>
    <dgm:cxn modelId="{C042AA2E-3A6C-4240-B4C9-3539BFAD8FC7}" type="presOf" srcId="{1A1C4925-ED0D-44BF-A1A2-BC93B70A6B3F}" destId="{9E5E19AD-87AA-448F-B3B0-EC2D5551DBD9}" srcOrd="0" destOrd="0" presId="urn:microsoft.com/office/officeart/2005/8/layout/radial6"/>
    <dgm:cxn modelId="{D173C262-9C3E-473B-ACB7-BB0CDFFA1ABE}" type="presOf" srcId="{F26341E0-EBA6-423B-BC68-CA149B77A5EE}" destId="{875306BF-59C0-447F-8345-DC7DDF9897B2}" srcOrd="0" destOrd="0" presId="urn:microsoft.com/office/officeart/2005/8/layout/radial6"/>
    <dgm:cxn modelId="{1E54FD42-99F4-4798-ABD2-9F5E9AE928D6}" srcId="{ED396D71-CF52-4B69-9842-EF1E6BE07600}" destId="{0019A31B-3AA4-46D1-93F9-E328A2EA8303}" srcOrd="1" destOrd="0" parTransId="{049A5010-045F-4918-8F7D-92FC7F63CEAD}" sibTransId="{7404B564-BE39-487F-A683-615433FC48F4}"/>
    <dgm:cxn modelId="{A252D347-8FB3-45FF-B518-468DAD57B113}" type="presOf" srcId="{5F9AB8E1-DE81-4C2D-A673-1639EFD49BAE}" destId="{915E9B7F-6404-42DC-BFAB-50D9483322D1}" srcOrd="0" destOrd="0" presId="urn:microsoft.com/office/officeart/2005/8/layout/radial6"/>
    <dgm:cxn modelId="{C2BF8E4A-DB29-4C3E-9B1E-576DC0928CA2}" type="presOf" srcId="{9A948551-27C1-4061-AA16-EA3B98DC8297}" destId="{BF1B989E-1433-4DD7-92D9-9078E749A648}" srcOrd="0" destOrd="0" presId="urn:microsoft.com/office/officeart/2005/8/layout/radial6"/>
    <dgm:cxn modelId="{FCEC9880-AEDC-4A57-B32A-706551E94F2D}" type="presOf" srcId="{0B800DF1-DC88-49F1-9924-861BA88BDFCF}" destId="{55A84320-24A4-43B1-904A-46C015F08CBC}" srcOrd="0" destOrd="0" presId="urn:microsoft.com/office/officeart/2005/8/layout/radial6"/>
    <dgm:cxn modelId="{66A18F8B-9753-488F-A9D0-1596A4167E6E}" type="presOf" srcId="{7404B564-BE39-487F-A683-615433FC48F4}" destId="{E62DACA6-1F75-44B0-B3AB-3382CD5A19EA}" srcOrd="0" destOrd="0" presId="urn:microsoft.com/office/officeart/2005/8/layout/radial6"/>
    <dgm:cxn modelId="{64FCB38C-D009-4E70-B4E2-7DF480BC6844}" type="presOf" srcId="{E4FF826C-E58C-4A9D-B40B-6226CB2FD542}" destId="{9D1291C1-92EB-41E6-904E-515A9202EA4F}" srcOrd="0" destOrd="0" presId="urn:microsoft.com/office/officeart/2005/8/layout/radial6"/>
    <dgm:cxn modelId="{AC0281C1-D430-46A6-9443-F28DB63F855D}" srcId="{FDF47354-C54C-487A-AB4D-E970D9690EAF}" destId="{ED396D71-CF52-4B69-9842-EF1E6BE07600}" srcOrd="0" destOrd="0" parTransId="{65C402CB-A08A-4D47-A2E2-C0F8C45628AC}" sibTransId="{1294926B-BA29-4B1F-82EB-F7A9AD70C910}"/>
    <dgm:cxn modelId="{81B83EC2-BF8E-4A8C-8B06-D9C66161E905}" type="presOf" srcId="{4323D19E-56F0-4923-A0B0-AACF689152F9}" destId="{B93EDDFA-4056-46FB-B91D-47CFACFF5C4E}" srcOrd="0" destOrd="0" presId="urn:microsoft.com/office/officeart/2005/8/layout/radial6"/>
    <dgm:cxn modelId="{0C3B6BCA-AD5F-4681-9239-FFEBB9667558}" type="presOf" srcId="{ED396D71-CF52-4B69-9842-EF1E6BE07600}" destId="{A3E49886-E4A7-4A75-B43C-D9C3E8A4408E}" srcOrd="0" destOrd="0" presId="urn:microsoft.com/office/officeart/2005/8/layout/radial6"/>
    <dgm:cxn modelId="{90B699D9-2070-4D7B-8D71-68CC3ED28822}" type="presOf" srcId="{FDF47354-C54C-487A-AB4D-E970D9690EAF}" destId="{3F7A9983-2E8D-453C-B8DC-7EDA98F7DE2B}" srcOrd="0" destOrd="0" presId="urn:microsoft.com/office/officeart/2005/8/layout/radial6"/>
    <dgm:cxn modelId="{4BF484E4-1A5C-4814-BD46-F9963AC66388}" srcId="{ED396D71-CF52-4B69-9842-EF1E6BE07600}" destId="{1A1C4925-ED0D-44BF-A1A2-BC93B70A6B3F}" srcOrd="0" destOrd="0" parTransId="{A0F56578-9182-4771-A9AA-5698E1ADBA3A}" sibTransId="{9A948551-27C1-4061-AA16-EA3B98DC8297}"/>
    <dgm:cxn modelId="{FE7AA8E8-F757-4A6E-8E86-6AE5B62E999B}" srcId="{ED396D71-CF52-4B69-9842-EF1E6BE07600}" destId="{4323D19E-56F0-4923-A0B0-AACF689152F9}" srcOrd="3" destOrd="0" parTransId="{C2DCD970-C080-4CBF-AE69-492597083962}" sibTransId="{0B800DF1-DC88-49F1-9924-861BA88BDFCF}"/>
    <dgm:cxn modelId="{99D82EB8-5F55-4BB1-AD0B-AC179E4B451F}" type="presParOf" srcId="{3F7A9983-2E8D-453C-B8DC-7EDA98F7DE2B}" destId="{A3E49886-E4A7-4A75-B43C-D9C3E8A4408E}" srcOrd="0" destOrd="0" presId="urn:microsoft.com/office/officeart/2005/8/layout/radial6"/>
    <dgm:cxn modelId="{230D4891-B471-4385-B816-685B74CCA0FA}" type="presParOf" srcId="{3F7A9983-2E8D-453C-B8DC-7EDA98F7DE2B}" destId="{9E5E19AD-87AA-448F-B3B0-EC2D5551DBD9}" srcOrd="1" destOrd="0" presId="urn:microsoft.com/office/officeart/2005/8/layout/radial6"/>
    <dgm:cxn modelId="{DE3540D0-FC15-4F56-B08E-BB3E8E86977C}" type="presParOf" srcId="{3F7A9983-2E8D-453C-B8DC-7EDA98F7DE2B}" destId="{04714894-D495-41C9-901C-6F6478758028}" srcOrd="2" destOrd="0" presId="urn:microsoft.com/office/officeart/2005/8/layout/radial6"/>
    <dgm:cxn modelId="{E67F1DEA-3C06-4E40-9D5B-8AB8719A2752}" type="presParOf" srcId="{3F7A9983-2E8D-453C-B8DC-7EDA98F7DE2B}" destId="{BF1B989E-1433-4DD7-92D9-9078E749A648}" srcOrd="3" destOrd="0" presId="urn:microsoft.com/office/officeart/2005/8/layout/radial6"/>
    <dgm:cxn modelId="{BDFF7D80-5E56-4E84-A09B-C8D82C5ABABA}" type="presParOf" srcId="{3F7A9983-2E8D-453C-B8DC-7EDA98F7DE2B}" destId="{748925CC-8473-45EA-86EB-0BC08D0DC107}" srcOrd="4" destOrd="0" presId="urn:microsoft.com/office/officeart/2005/8/layout/radial6"/>
    <dgm:cxn modelId="{25F97B03-70E9-41E0-950F-D64E126650E0}" type="presParOf" srcId="{3F7A9983-2E8D-453C-B8DC-7EDA98F7DE2B}" destId="{D5E7A80C-53E4-46D6-A214-F62768B4A1C3}" srcOrd="5" destOrd="0" presId="urn:microsoft.com/office/officeart/2005/8/layout/radial6"/>
    <dgm:cxn modelId="{8640FFD0-5276-4A27-8043-719C02742817}" type="presParOf" srcId="{3F7A9983-2E8D-453C-B8DC-7EDA98F7DE2B}" destId="{E62DACA6-1F75-44B0-B3AB-3382CD5A19EA}" srcOrd="6" destOrd="0" presId="urn:microsoft.com/office/officeart/2005/8/layout/radial6"/>
    <dgm:cxn modelId="{655E1093-B99F-4D2A-A853-DBF59359B49E}" type="presParOf" srcId="{3F7A9983-2E8D-453C-B8DC-7EDA98F7DE2B}" destId="{875306BF-59C0-447F-8345-DC7DDF9897B2}" srcOrd="7" destOrd="0" presId="urn:microsoft.com/office/officeart/2005/8/layout/radial6"/>
    <dgm:cxn modelId="{2C665881-A542-49A5-B629-02E99FE3CD0A}" type="presParOf" srcId="{3F7A9983-2E8D-453C-B8DC-7EDA98F7DE2B}" destId="{5CD368E3-1E96-49FA-930C-D11E312076F7}" srcOrd="8" destOrd="0" presId="urn:microsoft.com/office/officeart/2005/8/layout/radial6"/>
    <dgm:cxn modelId="{FADD651B-A56F-4EE6-9C15-55F9FFAB571B}" type="presParOf" srcId="{3F7A9983-2E8D-453C-B8DC-7EDA98F7DE2B}" destId="{9D1291C1-92EB-41E6-904E-515A9202EA4F}" srcOrd="9" destOrd="0" presId="urn:microsoft.com/office/officeart/2005/8/layout/radial6"/>
    <dgm:cxn modelId="{0B6618B2-51A0-4C8C-88C3-F7CEC418B1B6}" type="presParOf" srcId="{3F7A9983-2E8D-453C-B8DC-7EDA98F7DE2B}" destId="{B93EDDFA-4056-46FB-B91D-47CFACFF5C4E}" srcOrd="10" destOrd="0" presId="urn:microsoft.com/office/officeart/2005/8/layout/radial6"/>
    <dgm:cxn modelId="{3C4F0B5A-C4B2-4A55-8640-6C7CEA296BCD}" type="presParOf" srcId="{3F7A9983-2E8D-453C-B8DC-7EDA98F7DE2B}" destId="{E4B839ED-6D91-4557-BD08-11A2EF4FC1A5}" srcOrd="11" destOrd="0" presId="urn:microsoft.com/office/officeart/2005/8/layout/radial6"/>
    <dgm:cxn modelId="{883937BA-3C22-419E-8743-2D94441A02D8}" type="presParOf" srcId="{3F7A9983-2E8D-453C-B8DC-7EDA98F7DE2B}" destId="{55A84320-24A4-43B1-904A-46C015F08CBC}" srcOrd="12" destOrd="0" presId="urn:microsoft.com/office/officeart/2005/8/layout/radial6"/>
    <dgm:cxn modelId="{3290C4D0-EF40-446F-AB50-3C984CA1F7FB}" type="presParOf" srcId="{3F7A9983-2E8D-453C-B8DC-7EDA98F7DE2B}" destId="{947542E0-6A00-4166-8AA7-17AB4F0C7435}" srcOrd="13" destOrd="0" presId="urn:microsoft.com/office/officeart/2005/8/layout/radial6"/>
    <dgm:cxn modelId="{FE7F1915-AC7E-46E4-BFCE-E293E578D507}" type="presParOf" srcId="{3F7A9983-2E8D-453C-B8DC-7EDA98F7DE2B}" destId="{7FDB39DF-2F40-439C-BE25-9FBDF7F419C8}" srcOrd="14" destOrd="0" presId="urn:microsoft.com/office/officeart/2005/8/layout/radial6"/>
    <dgm:cxn modelId="{A8166203-22A5-45D9-83C3-56B95F1341DB}" type="presParOf" srcId="{3F7A9983-2E8D-453C-B8DC-7EDA98F7DE2B}" destId="{915E9B7F-6404-42DC-BFAB-50D9483322D1}" srcOrd="15"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6FF586-469E-46D5-9627-D7FC1EACE4EA}">
      <dsp:nvSpPr>
        <dsp:cNvPr id="0" name=""/>
        <dsp:cNvSpPr/>
      </dsp:nvSpPr>
      <dsp:spPr>
        <a:xfrm>
          <a:off x="0" y="0"/>
          <a:ext cx="11735492" cy="68140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endParaRPr lang="en-US" sz="1400" kern="1200" dirty="0"/>
        </a:p>
        <a:p>
          <a:pPr marL="0" lvl="0" indent="0" algn="just" defTabSz="622300">
            <a:lnSpc>
              <a:spcPct val="90000"/>
            </a:lnSpc>
            <a:spcBef>
              <a:spcPct val="0"/>
            </a:spcBef>
            <a:spcAft>
              <a:spcPct val="35000"/>
            </a:spcAft>
            <a:buNone/>
          </a:pPr>
          <a:endParaRPr lang="en-US" sz="1600" kern="1200" dirty="0"/>
        </a:p>
        <a:p>
          <a:pPr marL="0" lvl="0" indent="0" algn="just" defTabSz="622300">
            <a:lnSpc>
              <a:spcPct val="90000"/>
            </a:lnSpc>
            <a:spcBef>
              <a:spcPct val="0"/>
            </a:spcBef>
            <a:spcAft>
              <a:spcPct val="35000"/>
            </a:spcAft>
            <a:buNone/>
          </a:pPr>
          <a:r>
            <a:rPr lang="en-US" sz="1600" kern="1200" dirty="0"/>
            <a:t>To improve human health through </a:t>
          </a:r>
          <a:r>
            <a:rPr lang="en-US" sz="1600" i="0" kern="1200" dirty="0"/>
            <a:t>strengthen the capacity of the government and community to prevent, control or eliminates risks of TAEZDs under a One Health approach and using ICT</a:t>
          </a:r>
        </a:p>
        <a:p>
          <a:pPr marL="0" lvl="0" indent="0" algn="just" defTabSz="622300">
            <a:lnSpc>
              <a:spcPct val="90000"/>
            </a:lnSpc>
            <a:spcBef>
              <a:spcPct val="0"/>
            </a:spcBef>
            <a:spcAft>
              <a:spcPct val="35000"/>
            </a:spcAft>
            <a:buNone/>
          </a:pPr>
          <a:br>
            <a:rPr lang="en-US" sz="2000" i="0" kern="1200" dirty="0"/>
          </a:br>
          <a:endParaRPr lang="en-US" sz="2000" i="1" kern="1200" dirty="0"/>
        </a:p>
      </dsp:txBody>
      <dsp:txXfrm>
        <a:off x="33264" y="33264"/>
        <a:ext cx="11668964" cy="61488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AB0554-2EBB-4703-9D73-2A2AD51A2D49}">
      <dsp:nvSpPr>
        <dsp:cNvPr id="0" name=""/>
        <dsp:cNvSpPr/>
      </dsp:nvSpPr>
      <dsp:spPr>
        <a:xfrm>
          <a:off x="0" y="1663"/>
          <a:ext cx="11760138" cy="5428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en-US" sz="1500" b="1" i="0" kern="1200" dirty="0"/>
            <a:t>Link to the SDGs: </a:t>
          </a:r>
          <a:endParaRPr lang="en-US" sz="1500" i="0" kern="1200" dirty="0"/>
        </a:p>
      </dsp:txBody>
      <dsp:txXfrm>
        <a:off x="26501" y="28164"/>
        <a:ext cx="11707136" cy="4898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5E9B7F-6404-42DC-BFAB-50D9483322D1}">
      <dsp:nvSpPr>
        <dsp:cNvPr id="0" name=""/>
        <dsp:cNvSpPr/>
      </dsp:nvSpPr>
      <dsp:spPr>
        <a:xfrm flipH="1" flipV="1">
          <a:off x="4344329" y="2607259"/>
          <a:ext cx="118968" cy="237937"/>
        </a:xfrm>
        <a:prstGeom prst="blockArc">
          <a:avLst>
            <a:gd name="adj1" fmla="val 11880000"/>
            <a:gd name="adj2" fmla="val 16200000"/>
            <a:gd name="adj3" fmla="val 4641"/>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55A84320-24A4-43B1-904A-46C015F08CBC}">
      <dsp:nvSpPr>
        <dsp:cNvPr id="0" name=""/>
        <dsp:cNvSpPr/>
      </dsp:nvSpPr>
      <dsp:spPr>
        <a:xfrm>
          <a:off x="1405567" y="337233"/>
          <a:ext cx="2243423" cy="2243423"/>
        </a:xfrm>
        <a:prstGeom prst="blockArc">
          <a:avLst>
            <a:gd name="adj1" fmla="val 7560000"/>
            <a:gd name="adj2" fmla="val 11880000"/>
            <a:gd name="adj3" fmla="val 4641"/>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D1291C1-92EB-41E6-904E-515A9202EA4F}">
      <dsp:nvSpPr>
        <dsp:cNvPr id="0" name=""/>
        <dsp:cNvSpPr/>
      </dsp:nvSpPr>
      <dsp:spPr>
        <a:xfrm>
          <a:off x="1405567" y="337233"/>
          <a:ext cx="2243423" cy="2243423"/>
        </a:xfrm>
        <a:prstGeom prst="blockArc">
          <a:avLst>
            <a:gd name="adj1" fmla="val 3240000"/>
            <a:gd name="adj2" fmla="val 7560000"/>
            <a:gd name="adj3" fmla="val 4641"/>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E62DACA6-1F75-44B0-B3AB-3382CD5A19EA}">
      <dsp:nvSpPr>
        <dsp:cNvPr id="0" name=""/>
        <dsp:cNvSpPr/>
      </dsp:nvSpPr>
      <dsp:spPr>
        <a:xfrm>
          <a:off x="1405567" y="337233"/>
          <a:ext cx="2243423" cy="2243423"/>
        </a:xfrm>
        <a:prstGeom prst="blockArc">
          <a:avLst>
            <a:gd name="adj1" fmla="val 20520000"/>
            <a:gd name="adj2" fmla="val 3240000"/>
            <a:gd name="adj3" fmla="val 4641"/>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BF1B989E-1433-4DD7-92D9-9078E749A648}">
      <dsp:nvSpPr>
        <dsp:cNvPr id="0" name=""/>
        <dsp:cNvSpPr/>
      </dsp:nvSpPr>
      <dsp:spPr>
        <a:xfrm>
          <a:off x="1405567" y="337233"/>
          <a:ext cx="2243423" cy="2243423"/>
        </a:xfrm>
        <a:prstGeom prst="blockArc">
          <a:avLst>
            <a:gd name="adj1" fmla="val 16200000"/>
            <a:gd name="adj2" fmla="val 20520000"/>
            <a:gd name="adj3" fmla="val 4641"/>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3E49886-E4A7-4A75-B43C-D9C3E8A4408E}">
      <dsp:nvSpPr>
        <dsp:cNvPr id="0" name=""/>
        <dsp:cNvSpPr/>
      </dsp:nvSpPr>
      <dsp:spPr>
        <a:xfrm>
          <a:off x="2010840" y="942506"/>
          <a:ext cx="1032877" cy="1032877"/>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444500">
            <a:lnSpc>
              <a:spcPct val="90000"/>
            </a:lnSpc>
            <a:spcBef>
              <a:spcPct val="0"/>
            </a:spcBef>
            <a:spcAft>
              <a:spcPct val="35000"/>
            </a:spcAft>
            <a:buNone/>
          </a:pPr>
          <a:r>
            <a:rPr lang="en-US" sz="1000" kern="1200" dirty="0"/>
            <a:t>Identified TAEZDs prioritization </a:t>
          </a:r>
        </a:p>
      </dsp:txBody>
      <dsp:txXfrm>
        <a:off x="2162101" y="1093767"/>
        <a:ext cx="730355" cy="730355"/>
      </dsp:txXfrm>
    </dsp:sp>
    <dsp:sp modelId="{9E5E19AD-87AA-448F-B3B0-EC2D5551DBD9}">
      <dsp:nvSpPr>
        <dsp:cNvPr id="0" name=""/>
        <dsp:cNvSpPr/>
      </dsp:nvSpPr>
      <dsp:spPr>
        <a:xfrm>
          <a:off x="2165772" y="1754"/>
          <a:ext cx="723014" cy="723014"/>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dirty="0"/>
            <a:t>(I)    Develop ranking criteria</a:t>
          </a:r>
        </a:p>
      </dsp:txBody>
      <dsp:txXfrm>
        <a:off x="2271655" y="107637"/>
        <a:ext cx="511248" cy="511248"/>
      </dsp:txXfrm>
    </dsp:sp>
    <dsp:sp modelId="{748925CC-8473-45EA-86EB-0BC08D0DC107}">
      <dsp:nvSpPr>
        <dsp:cNvPr id="0" name=""/>
        <dsp:cNvSpPr/>
      </dsp:nvSpPr>
      <dsp:spPr>
        <a:xfrm>
          <a:off x="3207829" y="758853"/>
          <a:ext cx="723014" cy="723014"/>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dirty="0"/>
            <a:t>(II) Assigning weights</a:t>
          </a:r>
        </a:p>
      </dsp:txBody>
      <dsp:txXfrm>
        <a:off x="3313712" y="864736"/>
        <a:ext cx="511248" cy="511248"/>
      </dsp:txXfrm>
    </dsp:sp>
    <dsp:sp modelId="{875306BF-59C0-447F-8345-DC7DDF9897B2}">
      <dsp:nvSpPr>
        <dsp:cNvPr id="0" name=""/>
        <dsp:cNvSpPr/>
      </dsp:nvSpPr>
      <dsp:spPr>
        <a:xfrm>
          <a:off x="2809798" y="1983864"/>
          <a:ext cx="723014" cy="723014"/>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dirty="0"/>
            <a:t>(III)    Scoring individual disease</a:t>
          </a:r>
        </a:p>
      </dsp:txBody>
      <dsp:txXfrm>
        <a:off x="2915681" y="2089747"/>
        <a:ext cx="511248" cy="511248"/>
      </dsp:txXfrm>
    </dsp:sp>
    <dsp:sp modelId="{B93EDDFA-4056-46FB-B91D-47CFACFF5C4E}">
      <dsp:nvSpPr>
        <dsp:cNvPr id="0" name=""/>
        <dsp:cNvSpPr/>
      </dsp:nvSpPr>
      <dsp:spPr>
        <a:xfrm>
          <a:off x="1521745" y="1983864"/>
          <a:ext cx="723014" cy="723014"/>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a:t>(IV) Aggregating scores</a:t>
          </a:r>
        </a:p>
      </dsp:txBody>
      <dsp:txXfrm>
        <a:off x="1627628" y="2089747"/>
        <a:ext cx="511248" cy="511248"/>
      </dsp:txXfrm>
    </dsp:sp>
    <dsp:sp modelId="{947542E0-6A00-4166-8AA7-17AB4F0C7435}">
      <dsp:nvSpPr>
        <dsp:cNvPr id="0" name=""/>
        <dsp:cNvSpPr/>
      </dsp:nvSpPr>
      <dsp:spPr>
        <a:xfrm>
          <a:off x="1123715" y="758853"/>
          <a:ext cx="723014" cy="723014"/>
        </a:xfrm>
        <a:prstGeom prst="ellipse">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311150">
            <a:lnSpc>
              <a:spcPct val="90000"/>
            </a:lnSpc>
            <a:spcBef>
              <a:spcPct val="0"/>
            </a:spcBef>
            <a:spcAft>
              <a:spcPct val="35000"/>
            </a:spcAft>
            <a:buNone/>
          </a:pPr>
          <a:r>
            <a:rPr lang="en-US" sz="700" kern="1200"/>
            <a:t>(V) Disscussion and actions</a:t>
          </a:r>
        </a:p>
      </dsp:txBody>
      <dsp:txXfrm>
        <a:off x="1229598" y="864736"/>
        <a:ext cx="511248" cy="51124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K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8D64E2-E1FC-1B4C-86A5-94EEA5027601}" type="datetimeFigureOut">
              <a:rPr lang="en-KE" smtClean="0"/>
              <a:t>18/06/2024</a:t>
            </a:fld>
            <a:endParaRPr lang="en-K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K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K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K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25CEC-EED6-5F4F-9529-C582213EEFA1}" type="slidenum">
              <a:rPr lang="en-KE" smtClean="0"/>
              <a:t>‹#›</a:t>
            </a:fld>
            <a:endParaRPr lang="en-KE"/>
          </a:p>
        </p:txBody>
      </p:sp>
    </p:spTree>
    <p:extLst>
      <p:ext uri="{BB962C8B-B14F-4D97-AF65-F5344CB8AC3E}">
        <p14:creationId xmlns:p14="http://schemas.microsoft.com/office/powerpoint/2010/main" val="4043087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faolex.fao.org/docs/pdf/ken212155.pdf"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s://www.ilri.org/news/international-livestock-research-institute-scientists-support-kenyan-government-identify-sars" TargetMode="External"/><Relationship Id="rId4" Type="http://schemas.openxmlformats.org/officeDocument/2006/relationships/hyperlink" Target="https://www.ilri.org/news/kenyas-livestock-experts-propose-revisions-rift-valley-fever-contingency-plan"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KE"/>
          </a:p>
        </p:txBody>
      </p:sp>
      <p:sp>
        <p:nvSpPr>
          <p:cNvPr id="4" name="Slide Number Placeholder 3"/>
          <p:cNvSpPr>
            <a:spLocks noGrp="1"/>
          </p:cNvSpPr>
          <p:nvPr>
            <p:ph type="sldNum" sz="quarter" idx="5"/>
          </p:nvPr>
        </p:nvSpPr>
        <p:spPr/>
        <p:txBody>
          <a:bodyPr/>
          <a:lstStyle/>
          <a:p>
            <a:fld id="{EDA25CEC-EED6-5F4F-9529-C582213EEFA1}" type="slidenum">
              <a:rPr lang="en-KE" smtClean="0"/>
              <a:t>1</a:t>
            </a:fld>
            <a:endParaRPr lang="en-KE"/>
          </a:p>
        </p:txBody>
      </p:sp>
    </p:spTree>
    <p:extLst>
      <p:ext uri="{BB962C8B-B14F-4D97-AF65-F5344CB8AC3E}">
        <p14:creationId xmlns:p14="http://schemas.microsoft.com/office/powerpoint/2010/main" val="926145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kumimoji="0" lang="en-US" sz="1200" b="0" i="0" u="none" strike="noStrike" kern="1200" cap="none" spc="0" normalizeH="0" baseline="0" noProof="0">
                <a:ln>
                  <a:noFill/>
                </a:ln>
                <a:solidFill>
                  <a:srgbClr val="FFFFFF"/>
                </a:solidFill>
                <a:effectLst/>
                <a:uLnTx/>
                <a:uFillTx/>
                <a:latin typeface="Calibri"/>
                <a:ea typeface="MS PGothic" pitchFamily="34" charset="-128"/>
                <a:cs typeface="+mn-cs"/>
              </a:rPr>
              <a:t>ILRI One Health strategy to position our works on the global OH landscape</a:t>
            </a:r>
            <a:endParaRPr kumimoji="0" lang="en-US" sz="1000" b="0" i="0" u="none" strike="noStrike" kern="1200" cap="none" spc="0" normalizeH="0" baseline="0" noProof="0">
              <a:ln>
                <a:noFill/>
              </a:ln>
              <a:solidFill>
                <a:schemeClr val="tx2">
                  <a:lumMod val="50000"/>
                </a:schemeClr>
              </a:solidFill>
              <a:effectLst/>
              <a:uLnTx/>
              <a:uFillTx/>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Calibri"/>
              <a:ea typeface="MS PGothic" pitchFamily="34" charset="-128"/>
              <a:cs typeface="+mn-cs"/>
            </a:endParaRPr>
          </a:p>
          <a:p>
            <a:endParaRPr lang="en-KE"/>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S PGothic" pitchFamily="34" charset="-128"/>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S PGothic" pitchFamily="34" charset="-128"/>
              <a:cs typeface="Arial"/>
              <a:sym typeface="Arial"/>
            </a:endParaRPr>
          </a:p>
        </p:txBody>
      </p:sp>
    </p:spTree>
    <p:extLst>
      <p:ext uri="{BB962C8B-B14F-4D97-AF65-F5344CB8AC3E}">
        <p14:creationId xmlns:p14="http://schemas.microsoft.com/office/powerpoint/2010/main" val="15473583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kumimoji="0" lang="en-US" sz="1200" b="0" i="0" u="none" strike="noStrike" kern="1200" cap="none" spc="0" normalizeH="0" baseline="0" noProof="0">
                <a:ln>
                  <a:noFill/>
                </a:ln>
                <a:solidFill>
                  <a:srgbClr val="FFFFFF"/>
                </a:solidFill>
                <a:effectLst/>
                <a:uLnTx/>
                <a:uFillTx/>
                <a:latin typeface="Calibri"/>
                <a:ea typeface="MS PGothic" pitchFamily="34" charset="-128"/>
                <a:cs typeface="+mn-cs"/>
              </a:rPr>
              <a:t>ILRI One Health strategy to position our works on the global OH landscape</a:t>
            </a:r>
            <a:endParaRPr kumimoji="0" lang="en-US" sz="1000" b="0" i="0" u="none" strike="noStrike" kern="1200" cap="none" spc="0" normalizeH="0" baseline="0" noProof="0">
              <a:ln>
                <a:noFill/>
              </a:ln>
              <a:solidFill>
                <a:schemeClr val="tx2">
                  <a:lumMod val="50000"/>
                </a:schemeClr>
              </a:solidFill>
              <a:effectLst/>
              <a:uLnTx/>
              <a:uFillTx/>
              <a:latin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a:ln>
                <a:noFill/>
              </a:ln>
              <a:solidFill>
                <a:srgbClr val="FFFFFF"/>
              </a:solidFill>
              <a:effectLst/>
              <a:uLnTx/>
              <a:uFillTx/>
              <a:latin typeface="Calibri"/>
              <a:ea typeface="MS PGothic" pitchFamily="34" charset="-128"/>
              <a:cs typeface="+mn-cs"/>
            </a:endParaRPr>
          </a:p>
          <a:p>
            <a:endParaRPr lang="en-KE"/>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A7286C8-C5CA-4C05-A493-02FECC55173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S PGothic" pitchFamily="34" charset="-128"/>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S PGothic" pitchFamily="34" charset="-128"/>
              <a:cs typeface="Arial"/>
              <a:sym typeface="Arial"/>
            </a:endParaRPr>
          </a:p>
        </p:txBody>
      </p:sp>
    </p:spTree>
    <p:extLst>
      <p:ext uri="{BB962C8B-B14F-4D97-AF65-F5344CB8AC3E}">
        <p14:creationId xmlns:p14="http://schemas.microsoft.com/office/powerpoint/2010/main" val="25286389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highlight of One Health work achievement at CGIAR:</a:t>
            </a:r>
          </a:p>
          <a:p>
            <a:endParaRPr lang="en-US" dirty="0"/>
          </a:p>
          <a:p>
            <a:pPr marL="0" marR="0" fontAlgn="base">
              <a:lnSpc>
                <a:spcPct val="115000"/>
              </a:lnSpc>
              <a:spcBef>
                <a:spcPts val="0"/>
              </a:spcBef>
              <a:spcAft>
                <a:spcPts val="800"/>
              </a:spcAft>
            </a:pPr>
            <a:r>
              <a:rPr lang="en-GB" sz="1800" dirty="0">
                <a:effectLst/>
                <a:latin typeface="Aptos" panose="020B0004020202020204" pitchFamily="34" charset="0"/>
                <a:ea typeface="Aptos" panose="020B0004020202020204" pitchFamily="34" charset="0"/>
                <a:cs typeface="Aptos" panose="020B0004020202020204" pitchFamily="34" charset="0"/>
              </a:rPr>
              <a:t>1) We have used outputs and technical knowledge on </a:t>
            </a:r>
            <a:r>
              <a:rPr lang="en-GB" sz="1800" b="1" dirty="0">
                <a:effectLst/>
                <a:latin typeface="Aptos" panose="020B0004020202020204" pitchFamily="34" charset="0"/>
                <a:ea typeface="Aptos" panose="020B0004020202020204" pitchFamily="34" charset="0"/>
                <a:cs typeface="Aptos" panose="020B0004020202020204" pitchFamily="34" charset="0"/>
              </a:rPr>
              <a:t>One Health research to strengthen countries capacities to control neglected and emerging zoonotic diseases in several countries in the LMICs</a:t>
            </a:r>
            <a:r>
              <a:rPr lang="en-GB" sz="1800" dirty="0">
                <a:effectLst/>
                <a:latin typeface="Aptos" panose="020B0004020202020204" pitchFamily="34" charset="0"/>
                <a:ea typeface="Aptos" panose="020B0004020202020204" pitchFamily="34" charset="0"/>
                <a:cs typeface="Aptos" panose="020B0004020202020204" pitchFamily="34" charset="0"/>
              </a:rPr>
              <a:t>. We have been more successful on these efforts in Kenya and Vietnam, given the large portfolio of research work being implemented in these countries, demonstrated by the development of </a:t>
            </a:r>
            <a:r>
              <a:rPr lang="en-GB" sz="1800" u="sng" dirty="0">
                <a:solidFill>
                  <a:srgbClr val="0000FF"/>
                </a:solidFill>
                <a:effectLst/>
                <a:latin typeface="Aptos" panose="020B0004020202020204" pitchFamily="34" charset="0"/>
                <a:ea typeface="Aptos" panose="020B0004020202020204" pitchFamily="34" charset="0"/>
                <a:cs typeface="Aptos" panose="020B0004020202020204" pitchFamily="34" charset="0"/>
                <a:hlinkClick r:id="rId3"/>
              </a:rPr>
              <a:t>a strategy</a:t>
            </a:r>
            <a:r>
              <a:rPr lang="en-GB" sz="1800" dirty="0">
                <a:effectLst/>
                <a:latin typeface="Aptos" panose="020B0004020202020204" pitchFamily="34" charset="0"/>
                <a:ea typeface="Aptos" panose="020B0004020202020204" pitchFamily="34" charset="0"/>
                <a:cs typeface="Aptos" panose="020B0004020202020204" pitchFamily="34" charset="0"/>
              </a:rPr>
              <a:t> for brucellosis control, supporting the </a:t>
            </a:r>
            <a:r>
              <a:rPr lang="en-GB" sz="1800" u="sng" dirty="0">
                <a:solidFill>
                  <a:srgbClr val="0000FF"/>
                </a:solidFill>
                <a:effectLst/>
                <a:latin typeface="Aptos" panose="020B0004020202020204" pitchFamily="34" charset="0"/>
                <a:ea typeface="Aptos" panose="020B0004020202020204" pitchFamily="34" charset="0"/>
                <a:cs typeface="Aptos" panose="020B0004020202020204" pitchFamily="34" charset="0"/>
                <a:hlinkClick r:id="rId4"/>
              </a:rPr>
              <a:t>refinement of the Rift Valley fever contingency plan</a:t>
            </a:r>
            <a:r>
              <a:rPr lang="en-GB" sz="1800" dirty="0">
                <a:effectLst/>
                <a:latin typeface="Aptos" panose="020B0004020202020204" pitchFamily="34" charset="0"/>
                <a:ea typeface="Aptos" panose="020B0004020202020204" pitchFamily="34" charset="0"/>
                <a:cs typeface="Aptos" panose="020B0004020202020204" pitchFamily="34" charset="0"/>
              </a:rPr>
              <a:t> and providing support in outbreak investigations, including </a:t>
            </a:r>
            <a:r>
              <a:rPr lang="en-GB" sz="1800" u="sng" dirty="0">
                <a:solidFill>
                  <a:srgbClr val="0000FF"/>
                </a:solidFill>
                <a:effectLst/>
                <a:latin typeface="Aptos" panose="020B0004020202020204" pitchFamily="34" charset="0"/>
                <a:ea typeface="Aptos" panose="020B0004020202020204" pitchFamily="34" charset="0"/>
                <a:cs typeface="Aptos" panose="020B0004020202020204" pitchFamily="34" charset="0"/>
                <a:hlinkClick r:id="rId5"/>
              </a:rPr>
              <a:t>repurposing our labs for COVID-19 screening</a:t>
            </a:r>
            <a:r>
              <a:rPr lang="en-GB" sz="1800" dirty="0">
                <a:effectLst/>
                <a:latin typeface="Aptos" panose="020B0004020202020204" pitchFamily="34" charset="0"/>
                <a:ea typeface="Aptos" panose="020B0004020202020204" pitchFamily="34" charset="0"/>
                <a:cs typeface="Aptos" panose="020B0004020202020204" pitchFamily="34" charset="0"/>
              </a:rPr>
              <a:t> among others.</a:t>
            </a:r>
            <a:endParaRPr lang="en-US" sz="1800" dirty="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6000"/>
              </a:lnSpc>
              <a:spcBef>
                <a:spcPts val="0"/>
              </a:spcBef>
              <a:spcAft>
                <a:spcPts val="800"/>
              </a:spcAft>
            </a:pPr>
            <a:endParaRPr lang="en-US" sz="1800" b="1" dirty="0">
              <a:effectLst/>
              <a:latin typeface="Aptos" panose="020B0004020202020204" pitchFamily="34" charset="0"/>
              <a:ea typeface="Times New Roman" panose="02020603050405020304" pitchFamily="18" charset="0"/>
              <a:cs typeface="Times New Roman" panose="02020603050405020304" pitchFamily="18" charset="0"/>
            </a:endParaRPr>
          </a:p>
          <a:p>
            <a:pPr marL="0" marR="0">
              <a:lnSpc>
                <a:spcPct val="106000"/>
              </a:lnSpc>
              <a:spcBef>
                <a:spcPts val="0"/>
              </a:spcBef>
              <a:spcAft>
                <a:spcPts val="800"/>
              </a:spcAft>
            </a:pPr>
            <a:r>
              <a:rPr lang="en-US" sz="1800" b="1" dirty="0">
                <a:effectLst/>
                <a:latin typeface="Aptos" panose="020B0004020202020204" pitchFamily="34" charset="0"/>
                <a:ea typeface="Times New Roman" panose="02020603050405020304" pitchFamily="18" charset="0"/>
                <a:cs typeface="Times New Roman" panose="02020603050405020304" pitchFamily="18" charset="0"/>
              </a:rPr>
              <a:t>2) A decade of One Health incentive-based &amp; behavior change interventions</a:t>
            </a:r>
            <a:r>
              <a:rPr lang="en-US" sz="1800" b="1" u="sng" dirty="0">
                <a:effectLst/>
                <a:latin typeface="Aptos" panose="020B0004020202020204" pitchFamily="34" charset="0"/>
                <a:ea typeface="Times New Roman" panose="02020603050405020304" pitchFamily="18" charset="0"/>
                <a:cs typeface="Times New Roman" panose="02020603050405020304" pitchFamily="18" charset="0"/>
              </a:rPr>
              <a:t> </a:t>
            </a:r>
            <a:r>
              <a:rPr lang="en-US" sz="1800" b="1" dirty="0">
                <a:effectLst/>
                <a:latin typeface="Aptos" panose="020B0004020202020204" pitchFamily="34" charset="0"/>
                <a:ea typeface="Times New Roman" panose="02020603050405020304" pitchFamily="18" charset="0"/>
                <a:cs typeface="Times New Roman" panose="02020603050405020304" pitchFamily="18" charset="0"/>
              </a:rPr>
              <a:t>in traditional markets &amp; meat/ fish processing sectors</a:t>
            </a:r>
            <a:r>
              <a:rPr lang="en-US" sz="1800" dirty="0">
                <a:effectLst/>
                <a:latin typeface="Aptos" panose="020B0004020202020204" pitchFamily="34" charset="0"/>
                <a:ea typeface="Times New Roman" panose="02020603050405020304" pitchFamily="18" charset="0"/>
                <a:cs typeface="Times New Roman" panose="02020603050405020304" pitchFamily="18" charset="0"/>
              </a:rPr>
              <a:t> in Vietnam, Cambodia, Kenya, &amp; Uganda is cultivating an environment of improved food safety &amp; reduced foodborne diseases.</a:t>
            </a:r>
          </a:p>
          <a:p>
            <a:pPr marL="0" marR="0">
              <a:lnSpc>
                <a:spcPct val="106000"/>
              </a:lnSpc>
              <a:spcBef>
                <a:spcPts val="0"/>
              </a:spcBef>
              <a:spcAft>
                <a:spcPts val="800"/>
              </a:spcAft>
            </a:pPr>
            <a:endParaRPr lang="en-GB" sz="1800" dirty="0">
              <a:effectLst/>
              <a:latin typeface="Aptos" panose="020B0004020202020204" pitchFamily="34" charset="0"/>
              <a:ea typeface="Aptos" panose="020B0004020202020204" pitchFamily="34" charset="0"/>
              <a:cs typeface="Aptos" panose="020B0004020202020204" pitchFamily="34" charset="0"/>
            </a:endParaRPr>
          </a:p>
          <a:p>
            <a:pPr marL="0" marR="0">
              <a:lnSpc>
                <a:spcPct val="106000"/>
              </a:lnSpc>
              <a:spcBef>
                <a:spcPts val="0"/>
              </a:spcBef>
              <a:spcAft>
                <a:spcPts val="800"/>
              </a:spcAft>
            </a:pPr>
            <a:r>
              <a:rPr lang="en-GB" sz="1800" dirty="0">
                <a:effectLst/>
                <a:latin typeface="Aptos" panose="020B0004020202020204" pitchFamily="34" charset="0"/>
                <a:ea typeface="Aptos" panose="020B0004020202020204" pitchFamily="34" charset="0"/>
                <a:cs typeface="Aptos" panose="020B0004020202020204" pitchFamily="34" charset="0"/>
              </a:rPr>
              <a:t>3)Reducing antimicrobial use (AMU) in agri-food systems is essential for curbing antimicrobial resistance and sustaining agricultural production. Technological interventions such as vaccines and diagnostics are helpful in reducing the use of antimicrobials, however, the adoption and adaptation requires a change in human behaviour amongst prescribers and users. </a:t>
            </a:r>
            <a:r>
              <a:rPr lang="en-GB" sz="1800" b="1" dirty="0">
                <a:effectLst/>
                <a:latin typeface="Aptos" panose="020B0004020202020204" pitchFamily="34" charset="0"/>
                <a:ea typeface="Aptos" panose="020B0004020202020204" pitchFamily="34" charset="0"/>
                <a:cs typeface="Aptos" panose="020B0004020202020204" pitchFamily="34" charset="0"/>
              </a:rPr>
              <a:t>We developed 14 behavioural nudges for semi-intensive poultry farmers to reduce AMU and are focused on good animal husbandry practices and vaccination.</a:t>
            </a:r>
            <a:endParaRPr lang="en-US" sz="1800" dirty="0">
              <a:effectLst/>
              <a:latin typeface="Aptos" panose="020B000402020202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85068E-FB59-4197-8F3B-0DC0E7570C2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7996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sz="1300" b="0" i="0" u="none" strike="noStrike" kern="1200" cap="none" spc="0" normalizeH="0" baseline="0" noProof="0" dirty="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1449742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8" y="766763"/>
            <a:ext cx="6821487" cy="383857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6</a:t>
            </a:fld>
            <a:endParaRPr lang="en-GB"/>
          </a:p>
        </p:txBody>
      </p:sp>
    </p:spTree>
    <p:extLst>
      <p:ext uri="{BB962C8B-B14F-4D97-AF65-F5344CB8AC3E}">
        <p14:creationId xmlns:p14="http://schemas.microsoft.com/office/powerpoint/2010/main" val="39252918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7A7286C8-C5CA-4C05-A493-02FECC551733}" type="slidenum">
              <a:rPr kumimoji="0" lang="en-GB" sz="1300" b="0" i="0" u="none" strike="noStrike" kern="1200" cap="none" spc="0" normalizeH="0" baseline="0" noProof="0" smtClean="0">
                <a:ln>
                  <a:noFill/>
                </a:ln>
                <a:solidFill>
                  <a:prstClr val="black"/>
                </a:solidFill>
                <a:effectLst/>
                <a:uLnTx/>
                <a:uFillTx/>
                <a:latin typeface="Calibri" pitchFamily="34" charset="0"/>
                <a:ea typeface="MS PGothic" pitchFamily="34" charset="-128"/>
                <a:cs typeface="Arial"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GB" sz="1300" b="0" i="0" u="none" strike="noStrike" kern="1200" cap="none" spc="0" normalizeH="0" baseline="0" noProof="0" dirty="0">
              <a:ln>
                <a:noFill/>
              </a:ln>
              <a:solidFill>
                <a:prstClr val="black"/>
              </a:solidFill>
              <a:effectLst/>
              <a:uLnTx/>
              <a:uFillTx/>
              <a:latin typeface="Calibri" pitchFamily="34" charset="0"/>
              <a:ea typeface="MS PGothic" pitchFamily="34" charset="-128"/>
              <a:cs typeface="Arial" pitchFamily="34" charset="0"/>
            </a:endParaRPr>
          </a:p>
        </p:txBody>
      </p:sp>
    </p:spTree>
    <p:extLst>
      <p:ext uri="{BB962C8B-B14F-4D97-AF65-F5344CB8AC3E}">
        <p14:creationId xmlns:p14="http://schemas.microsoft.com/office/powerpoint/2010/main" val="20911115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Master" Target="../slideMasters/slideMaster1.xml"/><Relationship Id="rId4" Type="http://schemas.openxmlformats.org/officeDocument/2006/relationships/image" Target="../media/image15.wmf"/></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Master" Target="../slideMasters/slideMaster2.xml"/><Relationship Id="rId4" Type="http://schemas.openxmlformats.org/officeDocument/2006/relationships/image" Target="../media/image15.wmf"/></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8.wmf"/><Relationship Id="rId1" Type="http://schemas.openxmlformats.org/officeDocument/2006/relationships/slideMaster" Target="../slideMasters/slideMaster2.xml"/><Relationship Id="rId4" Type="http://schemas.openxmlformats.org/officeDocument/2006/relationships/image" Target="../media/image21.wmf"/></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8.wmf"/><Relationship Id="rId1" Type="http://schemas.openxmlformats.org/officeDocument/2006/relationships/slideMaster" Target="../slideMasters/slideMaster2.xml"/><Relationship Id="rId4" Type="http://schemas.openxmlformats.org/officeDocument/2006/relationships/image" Target="../media/image22.w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8.wmf"/><Relationship Id="rId1" Type="http://schemas.openxmlformats.org/officeDocument/2006/relationships/slideMaster" Target="../slideMasters/slideMaster2.xml"/><Relationship Id="rId4" Type="http://schemas.openxmlformats.org/officeDocument/2006/relationships/image" Target="../media/image23.w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8.wmf"/><Relationship Id="rId1" Type="http://schemas.openxmlformats.org/officeDocument/2006/relationships/slideMaster" Target="../slideMasters/slideMaster2.xml"/><Relationship Id="rId4" Type="http://schemas.openxmlformats.org/officeDocument/2006/relationships/image" Target="../media/image24.w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8.wmf"/><Relationship Id="rId1" Type="http://schemas.openxmlformats.org/officeDocument/2006/relationships/slideMaster" Target="../slideMasters/slideMaster2.xml"/><Relationship Id="rId4" Type="http://schemas.openxmlformats.org/officeDocument/2006/relationships/image" Target="../media/image25.w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26.w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emf"/></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 IN">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DB0647-99B1-AA3E-99A7-CBF723C6521C}"/>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0" y="0"/>
            <a:ext cx="12192000" cy="6857999"/>
          </a:xfrm>
          <a:prstGeom prst="rect">
            <a:avLst/>
          </a:prstGeom>
        </p:spPr>
      </p:pic>
      <p:pic>
        <p:nvPicPr>
          <p:cNvPr id="2" name="Picture 1" descr="A logo with text on it&#10;&#10;Description automatically generated">
            <a:extLst>
              <a:ext uri="{FF2B5EF4-FFF2-40B4-BE49-F238E27FC236}">
                <a16:creationId xmlns:a16="http://schemas.microsoft.com/office/drawing/2014/main" id="{61D6D768-5267-1C80-2A3D-4AA62663B3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115175" y="767368"/>
            <a:ext cx="2954107" cy="2950763"/>
          </a:xfrm>
          <a:prstGeom prst="rect">
            <a:avLst/>
          </a:prstGeom>
        </p:spPr>
      </p:pic>
    </p:spTree>
    <p:extLst>
      <p:ext uri="{BB962C8B-B14F-4D97-AF65-F5344CB8AC3E}">
        <p14:creationId xmlns:p14="http://schemas.microsoft.com/office/powerpoint/2010/main" val="2437011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CONTENT + PHOTO">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1015868-C835-44BD-86AF-1C5A4CF5E6F8}"/>
              </a:ext>
            </a:extLst>
          </p:cNvPr>
          <p:cNvSpPr>
            <a:spLocks noGrp="1"/>
          </p:cNvSpPr>
          <p:nvPr>
            <p:ph type="pic" sz="quarter" idx="12" hasCustomPrompt="1"/>
          </p:nvPr>
        </p:nvSpPr>
        <p:spPr>
          <a:xfrm>
            <a:off x="4449341" y="1825625"/>
            <a:ext cx="7026641" cy="4346575"/>
          </a:xfrm>
        </p:spPr>
        <p:txBody>
          <a:bodyPr anchor="ctr"/>
          <a:lstStyle>
            <a:lvl1pPr marL="0" indent="0" algn="ctr" defTabSz="914400" rtl="0" eaLnBrk="1" latinLnBrk="0" hangingPunct="1">
              <a:lnSpc>
                <a:spcPct val="90000"/>
              </a:lnSpc>
              <a:spcBef>
                <a:spcPts val="1000"/>
              </a:spcBef>
              <a:buFontTx/>
              <a:buNone/>
              <a:defRPr lang="en-US" sz="2000" b="0" kern="1200" cap="none" baseline="0" dirty="0">
                <a:solidFill>
                  <a:schemeClr val="tx1"/>
                </a:solidFill>
                <a:latin typeface="+mj-lt"/>
                <a:ea typeface="Noto Sans" panose="020B0502040504020204" pitchFamily="34" charset="0"/>
                <a:cs typeface="Noto Sans" panose="020B0502040504020204" pitchFamily="34" charset="0"/>
              </a:defRPr>
            </a:lvl1pPr>
          </a:lstStyle>
          <a:p>
            <a:r>
              <a:rPr lang="en-US" dirty="0"/>
              <a:t>PHOTO</a:t>
            </a:r>
          </a:p>
        </p:txBody>
      </p:sp>
      <p:sp>
        <p:nvSpPr>
          <p:cNvPr id="5" name="Title 1">
            <a:extLst>
              <a:ext uri="{FF2B5EF4-FFF2-40B4-BE49-F238E27FC236}">
                <a16:creationId xmlns:a16="http://schemas.microsoft.com/office/drawing/2014/main" id="{4C65E0C4-6D6C-53E0-BB57-6CC34C6AA1A3}"/>
              </a:ext>
            </a:extLst>
          </p:cNvPr>
          <p:cNvSpPr>
            <a:spLocks noGrp="1"/>
          </p:cNvSpPr>
          <p:nvPr>
            <p:ph type="title"/>
          </p:nvPr>
        </p:nvSpPr>
        <p:spPr>
          <a:xfrm>
            <a:off x="728051" y="764008"/>
            <a:ext cx="10747931" cy="393866"/>
          </a:xfrm>
        </p:spPr>
        <p:txBody>
          <a:bodyPr anchor="t"/>
          <a:lstStyle>
            <a:lvl1pPr algn="l" defTabSz="914400" rtl="0" eaLnBrk="1" latinLnBrk="0" hangingPunct="1">
              <a:lnSpc>
                <a:spcPct val="100000"/>
              </a:lnSpc>
              <a:spcBef>
                <a:spcPct val="0"/>
              </a:spcBef>
              <a:buNone/>
              <a:defRPr lang="en-US" sz="3600" b="0" kern="1200" dirty="0">
                <a:solidFill>
                  <a:schemeClr val="tx1"/>
                </a:solidFill>
                <a:latin typeface="+mj-lt"/>
                <a:ea typeface="Noto Sans Med" panose="020B0602040504020204" pitchFamily="34"/>
                <a:cs typeface="Noto Sans Med" panose="020B0602040504020204" pitchFamily="34"/>
              </a:defRPr>
            </a:lvl1pPr>
          </a:lstStyle>
          <a:p>
            <a:r>
              <a:rPr lang="en-US" dirty="0"/>
              <a:t>Click to edit Master title style</a:t>
            </a:r>
          </a:p>
        </p:txBody>
      </p:sp>
      <p:sp>
        <p:nvSpPr>
          <p:cNvPr id="6" name="Text Placeholder 13">
            <a:extLst>
              <a:ext uri="{FF2B5EF4-FFF2-40B4-BE49-F238E27FC236}">
                <a16:creationId xmlns:a16="http://schemas.microsoft.com/office/drawing/2014/main" id="{D11028A7-2C8C-309C-6705-AB165429BD4B}"/>
              </a:ext>
            </a:extLst>
          </p:cNvPr>
          <p:cNvSpPr>
            <a:spLocks noGrp="1"/>
          </p:cNvSpPr>
          <p:nvPr>
            <p:ph type="body" sz="quarter" idx="13" hasCustomPrompt="1"/>
          </p:nvPr>
        </p:nvSpPr>
        <p:spPr>
          <a:xfrm>
            <a:off x="728051" y="1287379"/>
            <a:ext cx="10741916" cy="252665"/>
          </a:xfrm>
        </p:spPr>
        <p:txBody>
          <a:bodyPr/>
          <a:lstStyle>
            <a:lvl1pPr marL="0" indent="0">
              <a:buFontTx/>
              <a:buNone/>
              <a:defRPr lang="en-US" sz="2000" b="0" kern="1200" cap="none" baseline="0" dirty="0">
                <a:solidFill>
                  <a:schemeClr val="tx1"/>
                </a:solidFill>
                <a:latin typeface="+mj-lt"/>
                <a:ea typeface="Noto Sans" panose="020B0502040504020204" pitchFamily="34" charset="0"/>
                <a:cs typeface="Noto Sans" panose="020B0502040504020204" pitchFamily="34" charset="0"/>
              </a:defRPr>
            </a:lvl1pPr>
          </a:lstStyle>
          <a:p>
            <a:pPr marL="0" lvl="0" indent="0" algn="l" defTabSz="914400" rtl="0" eaLnBrk="1" latinLnBrk="0" hangingPunct="1">
              <a:lnSpc>
                <a:spcPct val="90000"/>
              </a:lnSpc>
              <a:spcBef>
                <a:spcPts val="1000"/>
              </a:spcBef>
              <a:buFontTx/>
              <a:buNone/>
            </a:pPr>
            <a:r>
              <a:rPr lang="en-US" dirty="0"/>
              <a:t>Subtitle</a:t>
            </a:r>
          </a:p>
        </p:txBody>
      </p:sp>
      <p:sp>
        <p:nvSpPr>
          <p:cNvPr id="13" name="Content Placeholder 2">
            <a:extLst>
              <a:ext uri="{FF2B5EF4-FFF2-40B4-BE49-F238E27FC236}">
                <a16:creationId xmlns:a16="http://schemas.microsoft.com/office/drawing/2014/main" id="{FDCF0AA8-6A26-30B9-96D4-D4EE85B2D961}"/>
              </a:ext>
            </a:extLst>
          </p:cNvPr>
          <p:cNvSpPr>
            <a:spLocks noGrp="1"/>
          </p:cNvSpPr>
          <p:nvPr>
            <p:ph idx="14"/>
          </p:nvPr>
        </p:nvSpPr>
        <p:spPr>
          <a:xfrm>
            <a:off x="715880" y="1825625"/>
            <a:ext cx="3604660" cy="4346576"/>
          </a:xfrm>
        </p:spPr>
        <p:txBody>
          <a:bodyPr/>
          <a:lstStyle>
            <a:lvl1pPr marL="0" indent="0">
              <a:lnSpc>
                <a:spcPct val="100000"/>
              </a:lnSpc>
              <a:buFontTx/>
              <a:buNone/>
              <a:defRPr lang="en-US" sz="2000" b="0" kern="1200" dirty="0">
                <a:solidFill>
                  <a:schemeClr val="tx1"/>
                </a:solidFill>
                <a:latin typeface="+mn-lt"/>
                <a:ea typeface="Noto Sans" panose="020B0502040504020204" pitchFamily="34" charset="0"/>
                <a:cs typeface="Noto Sans" panose="020B0502040504020204" pitchFamily="34" charset="0"/>
              </a:defRPr>
            </a:lvl1pPr>
            <a:lvl2pPr marL="228600" indent="-228600">
              <a:lnSpc>
                <a:spcPct val="100000"/>
              </a:lnSpc>
              <a:defRPr lang="en-US" sz="1800" b="0" kern="1200" dirty="0">
                <a:solidFill>
                  <a:schemeClr val="tx1"/>
                </a:solidFill>
                <a:latin typeface="+mn-lt"/>
                <a:ea typeface="Noto Sans" panose="020B0502040504020204" pitchFamily="34" charset="0"/>
                <a:cs typeface="Noto Sans" panose="020B0502040504020204" pitchFamily="34" charset="0"/>
              </a:defRPr>
            </a:lvl2pPr>
            <a:lvl3pPr marL="457200" indent="-228600">
              <a:lnSpc>
                <a:spcPct val="100000"/>
              </a:lnSpc>
              <a:defRPr lang="en-US" sz="1600" b="0" kern="1200" dirty="0">
                <a:solidFill>
                  <a:schemeClr val="tx1"/>
                </a:solidFill>
                <a:latin typeface="+mn-lt"/>
                <a:ea typeface="Noto Sans" panose="020B0502040504020204" pitchFamily="34" charset="0"/>
                <a:cs typeface="Noto Sans" panose="020B0502040504020204" pitchFamily="34" charset="0"/>
              </a:defRPr>
            </a:lvl3pPr>
            <a:lvl4pPr marL="685800" indent="-228600">
              <a:lnSpc>
                <a:spcPct val="100000"/>
              </a:lnSpc>
              <a:defRPr lang="en-US" sz="1400" b="0" kern="1200" dirty="0">
                <a:solidFill>
                  <a:schemeClr val="tx1"/>
                </a:solidFill>
                <a:latin typeface="+mn-lt"/>
                <a:ea typeface="Noto Sans" panose="020B0502040504020204" pitchFamily="34" charset="0"/>
                <a:cs typeface="Noto Sans" panose="020B0502040504020204" pitchFamily="34" charset="0"/>
              </a:defRPr>
            </a:lvl4pPr>
            <a:lvl5pPr marL="914400" indent="-228600">
              <a:lnSpc>
                <a:spcPct val="100000"/>
              </a:lnSpc>
              <a:defRPr lang="en-US" sz="1200" b="0" kern="1200" dirty="0">
                <a:solidFill>
                  <a:schemeClr val="tx1"/>
                </a:solidFill>
                <a:latin typeface="+mn-lt"/>
                <a:ea typeface="Noto Sans" panose="020B0502040504020204" pitchFamily="34" charset="0"/>
                <a:cs typeface="Noto Sans" panose="020B0502040504020204" pitchFamily="34" charset="0"/>
              </a:defRPr>
            </a:lvl5pPr>
          </a:lstStyle>
          <a:p>
            <a:pPr lvl="0"/>
            <a:r>
              <a:rPr lang="en-US" dirty="0"/>
              <a:t>Click to edit Master text styles</a:t>
            </a:r>
          </a:p>
          <a:p>
            <a:pPr marL="228600" lvl="1" indent="-228600" algn="l" defTabSz="914400" rtl="0" eaLnBrk="1" latinLnBrk="0" hangingPunct="1">
              <a:lnSpc>
                <a:spcPct val="90000"/>
              </a:lnSpc>
              <a:spcBef>
                <a:spcPts val="500"/>
              </a:spcBef>
              <a:buFont typeface="Arial" panose="020B0604020202020204" pitchFamily="34" charset="0"/>
              <a:buChar char="•"/>
            </a:pPr>
            <a:r>
              <a:rPr lang="en-US" dirty="0"/>
              <a:t>Second level</a:t>
            </a:r>
          </a:p>
          <a:p>
            <a:pPr marL="457200" lvl="2" indent="-228600" algn="l" defTabSz="914400" rtl="0" eaLnBrk="1" latinLnBrk="0" hangingPunct="1">
              <a:lnSpc>
                <a:spcPct val="90000"/>
              </a:lnSpc>
              <a:spcBef>
                <a:spcPts val="500"/>
              </a:spcBef>
              <a:buFont typeface="Arial" panose="020B0604020202020204" pitchFamily="34" charset="0"/>
              <a:buChar char="•"/>
            </a:pPr>
            <a:r>
              <a:rPr lang="en-US" dirty="0"/>
              <a:t>Third level</a:t>
            </a:r>
          </a:p>
          <a:p>
            <a:pPr marL="685800" lvl="3" indent="-228600" algn="l" defTabSz="914400" rtl="0" eaLnBrk="1" latinLnBrk="0" hangingPunct="1">
              <a:lnSpc>
                <a:spcPct val="90000"/>
              </a:lnSpc>
              <a:spcBef>
                <a:spcPts val="500"/>
              </a:spcBef>
              <a:buFont typeface="Arial" panose="020B0604020202020204" pitchFamily="34" charset="0"/>
              <a:buChar char="•"/>
            </a:pPr>
            <a:r>
              <a:rPr lang="en-US" dirty="0"/>
              <a:t>Fourth level</a:t>
            </a:r>
          </a:p>
          <a:p>
            <a:pPr marL="914400" lvl="4" indent="-228600" algn="l" defTabSz="914400" rtl="0" eaLnBrk="1" latinLnBrk="0" hangingPunct="1">
              <a:lnSpc>
                <a:spcPct val="90000"/>
              </a:lnSpc>
              <a:spcBef>
                <a:spcPts val="500"/>
              </a:spcBef>
              <a:buFont typeface="Arial" panose="020B0604020202020204" pitchFamily="34" charset="0"/>
              <a:buChar char="•"/>
            </a:pPr>
            <a:r>
              <a:rPr lang="en-US" dirty="0"/>
              <a:t>Fifth level</a:t>
            </a:r>
          </a:p>
        </p:txBody>
      </p:sp>
    </p:spTree>
    <p:extLst>
      <p:ext uri="{BB962C8B-B14F-4D97-AF65-F5344CB8AC3E}">
        <p14:creationId xmlns:p14="http://schemas.microsoft.com/office/powerpoint/2010/main" val="306439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HOTO ONLY">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1015868-C835-44BD-86AF-1C5A4CF5E6F8}"/>
              </a:ext>
            </a:extLst>
          </p:cNvPr>
          <p:cNvSpPr>
            <a:spLocks noGrp="1"/>
          </p:cNvSpPr>
          <p:nvPr>
            <p:ph type="pic" sz="quarter" idx="12" hasCustomPrompt="1"/>
          </p:nvPr>
        </p:nvSpPr>
        <p:spPr>
          <a:xfrm>
            <a:off x="-138" y="0"/>
            <a:ext cx="12192137" cy="6858000"/>
          </a:xfrm>
          <a:noFill/>
        </p:spPr>
        <p:txBody>
          <a:bodyPr anchor="ctr"/>
          <a:lstStyle>
            <a:lvl1pPr marL="0" indent="0" algn="ctr" defTabSz="914400" rtl="0" eaLnBrk="1" latinLnBrk="0" hangingPunct="1">
              <a:lnSpc>
                <a:spcPct val="90000"/>
              </a:lnSpc>
              <a:spcBef>
                <a:spcPts val="1000"/>
              </a:spcBef>
              <a:buFontTx/>
              <a:buNone/>
              <a:defRPr lang="en-US" sz="2000" b="0" kern="1200" cap="none" baseline="0" dirty="0">
                <a:solidFill>
                  <a:schemeClr val="tx1"/>
                </a:solidFill>
                <a:latin typeface="+mj-lt"/>
                <a:ea typeface="Noto Sans" panose="020B0502040504020204" pitchFamily="34" charset="0"/>
                <a:cs typeface="Noto Sans" panose="020B0502040504020204" pitchFamily="34" charset="0"/>
              </a:defRPr>
            </a:lvl1pPr>
          </a:lstStyle>
          <a:p>
            <a:r>
              <a:rPr lang="en-US" dirty="0"/>
              <a:t>PHOTO</a:t>
            </a:r>
          </a:p>
        </p:txBody>
      </p:sp>
    </p:spTree>
    <p:extLst>
      <p:ext uri="{BB962C8B-B14F-4D97-AF65-F5344CB8AC3E}">
        <p14:creationId xmlns:p14="http://schemas.microsoft.com/office/powerpoint/2010/main" val="26354640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2542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4596211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dirty="0"/>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dirty="0"/>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4144430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3600" b="1" dirty="0">
                <a:solidFill>
                  <a:srgbClr val="941100"/>
                </a:solidFill>
                <a:latin typeface="+mn-lt"/>
              </a:rPr>
              <a:t>Title page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3" y="1745309"/>
            <a:ext cx="168026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6" y="316290"/>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69415" y="6137216"/>
            <a:ext cx="1277548" cy="491181"/>
          </a:xfrm>
          <a:prstGeom prst="rect">
            <a:avLst/>
          </a:prstGeom>
        </p:spPr>
      </p:pic>
    </p:spTree>
    <p:extLst>
      <p:ext uri="{BB962C8B-B14F-4D97-AF65-F5344CB8AC3E}">
        <p14:creationId xmlns:p14="http://schemas.microsoft.com/office/powerpoint/2010/main" val="17894860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10972800" cy="1066800"/>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23997071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제목 슬라이드">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7FA78B10-679D-DECB-621E-A04C8B9775AE}"/>
              </a:ext>
            </a:extLst>
          </p:cNvPr>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p>
        </p:txBody>
      </p:sp>
      <p:sp>
        <p:nvSpPr>
          <p:cNvPr id="3" name="부제목 2">
            <a:extLst>
              <a:ext uri="{FF2B5EF4-FFF2-40B4-BE49-F238E27FC236}">
                <a16:creationId xmlns:a16="http://schemas.microsoft.com/office/drawing/2014/main" id="{25E1EAB4-3357-EA80-DD30-A8842FE94A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p>
        </p:txBody>
      </p:sp>
      <p:sp>
        <p:nvSpPr>
          <p:cNvPr id="4" name="날짜 개체 틀 3">
            <a:extLst>
              <a:ext uri="{FF2B5EF4-FFF2-40B4-BE49-F238E27FC236}">
                <a16:creationId xmlns:a16="http://schemas.microsoft.com/office/drawing/2014/main" id="{5366FE9B-C1E2-1557-AF0C-FD46A2EBC195}"/>
              </a:ext>
            </a:extLst>
          </p:cNvPr>
          <p:cNvSpPr>
            <a:spLocks noGrp="1"/>
          </p:cNvSpPr>
          <p:nvPr>
            <p:ph type="dt" sz="half" idx="10"/>
          </p:nvPr>
        </p:nvSpPr>
        <p:spPr/>
        <p:txBody>
          <a:bodyPr/>
          <a:lstStyle/>
          <a:p>
            <a:fld id="{7A748B1B-0249-4F5D-806F-E3219B998AA5}" type="datetimeFigureOut">
              <a:rPr lang="ko-KR" altLang="en-US" smtClean="0"/>
              <a:t>2024-06-18</a:t>
            </a:fld>
            <a:endParaRPr lang="ko-KR" altLang="en-US"/>
          </a:p>
        </p:txBody>
      </p:sp>
      <p:sp>
        <p:nvSpPr>
          <p:cNvPr id="5" name="바닥글 개체 틀 4">
            <a:extLst>
              <a:ext uri="{FF2B5EF4-FFF2-40B4-BE49-F238E27FC236}">
                <a16:creationId xmlns:a16="http://schemas.microsoft.com/office/drawing/2014/main" id="{F54CCD1E-B229-6108-2120-51BE61AEFEF1}"/>
              </a:ext>
            </a:extLst>
          </p:cNvPr>
          <p:cNvSpPr>
            <a:spLocks noGrp="1"/>
          </p:cNvSpPr>
          <p:nvPr>
            <p:ph type="ftr" sz="quarter" idx="11"/>
          </p:nvPr>
        </p:nvSpPr>
        <p:spPr/>
        <p:txBody>
          <a:bodyPr/>
          <a:lstStyle/>
          <a:p>
            <a:endParaRPr lang="ko-KR" altLang="en-US"/>
          </a:p>
        </p:txBody>
      </p:sp>
      <p:sp>
        <p:nvSpPr>
          <p:cNvPr id="6" name="슬라이드 번호 개체 틀 5">
            <a:extLst>
              <a:ext uri="{FF2B5EF4-FFF2-40B4-BE49-F238E27FC236}">
                <a16:creationId xmlns:a16="http://schemas.microsoft.com/office/drawing/2014/main" id="{55F985ED-2B95-7F07-7469-42ABA9EDD09F}"/>
              </a:ext>
            </a:extLst>
          </p:cNvPr>
          <p:cNvSpPr>
            <a:spLocks noGrp="1"/>
          </p:cNvSpPr>
          <p:nvPr>
            <p:ph type="sldNum" sz="quarter" idx="12"/>
          </p:nvPr>
        </p:nvSpPr>
        <p:spPr/>
        <p:txBody>
          <a:bodyPr/>
          <a:lstStyle/>
          <a:p>
            <a:fld id="{BBC2992D-5A29-4818-89B1-696A72226E15}" type="slidenum">
              <a:rPr lang="ko-KR" altLang="en-US" smtClean="0"/>
              <a:t>‹#›</a:t>
            </a:fld>
            <a:endParaRPr lang="ko-KR" altLang="en-US"/>
          </a:p>
        </p:txBody>
      </p:sp>
    </p:spTree>
    <p:extLst>
      <p:ext uri="{BB962C8B-B14F-4D97-AF65-F5344CB8AC3E}">
        <p14:creationId xmlns:p14="http://schemas.microsoft.com/office/powerpoint/2010/main" val="1085080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dirty="0"/>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24492385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3600" b="1" dirty="0">
                <a:solidFill>
                  <a:srgbClr val="941100"/>
                </a:solidFill>
                <a:latin typeface="+mn-lt"/>
              </a:rPr>
              <a:t>Title page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3" y="1745309"/>
            <a:ext cx="168026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6" y="316290"/>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69415" y="6137216"/>
            <a:ext cx="1277548" cy="491181"/>
          </a:xfrm>
          <a:prstGeom prst="rect">
            <a:avLst/>
          </a:prstGeom>
        </p:spPr>
      </p:pic>
    </p:spTree>
    <p:extLst>
      <p:ext uri="{BB962C8B-B14F-4D97-AF65-F5344CB8AC3E}">
        <p14:creationId xmlns:p14="http://schemas.microsoft.com/office/powerpoint/2010/main" val="3452788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ALK IN W Statment">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DB0647-99B1-AA3E-99A7-CBF723C6521C}"/>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 y="0"/>
            <a:ext cx="12191998" cy="6857998"/>
          </a:xfrm>
          <a:prstGeom prst="rect">
            <a:avLst/>
          </a:prstGeom>
        </p:spPr>
      </p:pic>
      <p:pic>
        <p:nvPicPr>
          <p:cNvPr id="2" name="Picture 1" descr="A logo with text on it&#10;&#10;Description automatically generated">
            <a:extLst>
              <a:ext uri="{FF2B5EF4-FFF2-40B4-BE49-F238E27FC236}">
                <a16:creationId xmlns:a16="http://schemas.microsoft.com/office/drawing/2014/main" id="{61D6D768-5267-1C80-2A3D-4AA62663B3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115175" y="767368"/>
            <a:ext cx="2954107" cy="2950763"/>
          </a:xfrm>
          <a:prstGeom prst="rect">
            <a:avLst/>
          </a:prstGeom>
        </p:spPr>
      </p:pic>
      <p:sp>
        <p:nvSpPr>
          <p:cNvPr id="4" name="TextBox 3">
            <a:extLst>
              <a:ext uri="{FF2B5EF4-FFF2-40B4-BE49-F238E27FC236}">
                <a16:creationId xmlns:a16="http://schemas.microsoft.com/office/drawing/2014/main" id="{95AD71B5-F152-8889-536E-2CF3564EA410}"/>
              </a:ext>
            </a:extLst>
          </p:cNvPr>
          <p:cNvSpPr txBox="1"/>
          <p:nvPr userDrawn="1"/>
        </p:nvSpPr>
        <p:spPr>
          <a:xfrm>
            <a:off x="844060" y="3077644"/>
            <a:ext cx="6149591" cy="1417451"/>
          </a:xfrm>
          <a:prstGeom prst="rect">
            <a:avLst/>
          </a:prstGeom>
          <a:noFill/>
        </p:spPr>
        <p:txBody>
          <a:bodyPr wrap="square" lIns="0" rIns="0" rtlCol="0">
            <a:noAutofit/>
          </a:bodyPr>
          <a:lstStyle/>
          <a:p>
            <a:pPr algn="l"/>
            <a:r>
              <a:rPr lang="en-US" sz="3600" dirty="0">
                <a:solidFill>
                  <a:schemeClr val="accent4"/>
                </a:solidFill>
              </a:rPr>
              <a:t>Localizing Impact through Inclusion, Inspiration,</a:t>
            </a:r>
            <a:br>
              <a:rPr lang="en-US" sz="3600" dirty="0">
                <a:solidFill>
                  <a:schemeClr val="accent4"/>
                </a:solidFill>
              </a:rPr>
            </a:br>
            <a:r>
              <a:rPr lang="en-US" sz="3600" dirty="0">
                <a:solidFill>
                  <a:schemeClr val="accent4"/>
                </a:solidFill>
              </a:rPr>
              <a:t>and Innovation</a:t>
            </a:r>
          </a:p>
        </p:txBody>
      </p:sp>
    </p:spTree>
    <p:extLst>
      <p:ext uri="{BB962C8B-B14F-4D97-AF65-F5344CB8AC3E}">
        <p14:creationId xmlns:p14="http://schemas.microsoft.com/office/powerpoint/2010/main" val="2769221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3600" b="1" dirty="0">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7" y="1246972"/>
            <a:ext cx="168026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85591" y="5752548"/>
            <a:ext cx="1768795"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5" y="250160"/>
            <a:ext cx="1765643" cy="896924"/>
          </a:xfrm>
          <a:prstGeom prst="rect">
            <a:avLst/>
          </a:prstGeom>
        </p:spPr>
      </p:pic>
    </p:spTree>
    <p:extLst>
      <p:ext uri="{BB962C8B-B14F-4D97-AF65-F5344CB8AC3E}">
        <p14:creationId xmlns:p14="http://schemas.microsoft.com/office/powerpoint/2010/main" val="851870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712C3D"/>
                </a:solidFill>
              </a:defRPr>
            </a:lvl1pPr>
          </a:lstStyle>
          <a:p>
            <a:pPr algn="l"/>
            <a:r>
              <a:rPr lang="en-US" sz="3600" b="1" dirty="0">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7" y="1246972"/>
            <a:ext cx="168026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1" y="5752548"/>
            <a:ext cx="1768795"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3" y="235350"/>
            <a:ext cx="776216" cy="990024"/>
          </a:xfrm>
          <a:prstGeom prst="rect">
            <a:avLst/>
          </a:prstGeom>
        </p:spPr>
      </p:pic>
    </p:spTree>
    <p:extLst>
      <p:ext uri="{BB962C8B-B14F-4D97-AF65-F5344CB8AC3E}">
        <p14:creationId xmlns:p14="http://schemas.microsoft.com/office/powerpoint/2010/main" val="40179752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pPr algn="l"/>
            <a:r>
              <a:rPr lang="en-US" sz="3600" b="1" dirty="0">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7" y="1246972"/>
            <a:ext cx="168026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1" y="5752548"/>
            <a:ext cx="1634048"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7" y="437010"/>
            <a:ext cx="1024868" cy="762828"/>
          </a:xfrm>
          <a:prstGeom prst="rect">
            <a:avLst/>
          </a:prstGeom>
        </p:spPr>
      </p:pic>
    </p:spTree>
    <p:extLst>
      <p:ext uri="{BB962C8B-B14F-4D97-AF65-F5344CB8AC3E}">
        <p14:creationId xmlns:p14="http://schemas.microsoft.com/office/powerpoint/2010/main" val="25213151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pPr algn="l"/>
            <a:r>
              <a:rPr lang="en-US" sz="3600" b="1" dirty="0">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7" y="1246972"/>
            <a:ext cx="168026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1" y="5752548"/>
            <a:ext cx="1634048"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3" y="372830"/>
            <a:ext cx="1013253" cy="854196"/>
          </a:xfrm>
          <a:prstGeom prst="rect">
            <a:avLst/>
          </a:prstGeom>
        </p:spPr>
      </p:pic>
    </p:spTree>
    <p:extLst>
      <p:ext uri="{BB962C8B-B14F-4D97-AF65-F5344CB8AC3E}">
        <p14:creationId xmlns:p14="http://schemas.microsoft.com/office/powerpoint/2010/main" val="18844453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2" y="1630891"/>
            <a:ext cx="10688137" cy="1390342"/>
          </a:xfrm>
          <a:prstGeom prst="rect">
            <a:avLst/>
          </a:prstGeom>
        </p:spPr>
        <p:txBody>
          <a:bodyPr>
            <a:normAutofit/>
          </a:bodyPr>
          <a:lstStyle>
            <a:lvl1pPr>
              <a:defRPr>
                <a:solidFill>
                  <a:srgbClr val="69303D"/>
                </a:solidFill>
              </a:defRPr>
            </a:lvl1pPr>
          </a:lstStyle>
          <a:p>
            <a:pPr algn="l"/>
            <a:r>
              <a:rPr lang="en-US" sz="3600" b="1" dirty="0">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7" y="1246972"/>
            <a:ext cx="168026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dirty="0">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4"/>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1" y="5752548"/>
            <a:ext cx="1768795"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6" y="390039"/>
            <a:ext cx="898601" cy="824195"/>
          </a:xfrm>
          <a:prstGeom prst="rect">
            <a:avLst/>
          </a:prstGeom>
        </p:spPr>
      </p:pic>
    </p:spTree>
    <p:extLst>
      <p:ext uri="{BB962C8B-B14F-4D97-AF65-F5344CB8AC3E}">
        <p14:creationId xmlns:p14="http://schemas.microsoft.com/office/powerpoint/2010/main" val="6639437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3"/>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283687" y="6105593"/>
            <a:ext cx="1670268"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4"/>
            <a:ext cx="1460605" cy="45719"/>
          </a:xfrm>
          <a:prstGeom prst="rect">
            <a:avLst/>
          </a:prstGeom>
        </p:spPr>
      </p:pic>
    </p:spTree>
    <p:extLst>
      <p:ext uri="{BB962C8B-B14F-4D97-AF65-F5344CB8AC3E}">
        <p14:creationId xmlns:p14="http://schemas.microsoft.com/office/powerpoint/2010/main" val="177420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7" y="3120249"/>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2"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endParaRPr lang="en-US"/>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4" y="3798204"/>
            <a:ext cx="1460605" cy="45719"/>
          </a:xfrm>
          <a:prstGeom prst="rect">
            <a:avLst/>
          </a:prstGeom>
        </p:spPr>
      </p:pic>
    </p:spTree>
    <p:extLst>
      <p:ext uri="{BB962C8B-B14F-4D97-AF65-F5344CB8AC3E}">
        <p14:creationId xmlns:p14="http://schemas.microsoft.com/office/powerpoint/2010/main" val="37101022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2" y="25401"/>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endParaRPr lang="en-US" dirty="0"/>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1"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4"/>
            <a:ext cx="1460605" cy="45719"/>
          </a:xfrm>
          <a:prstGeom prst="rect">
            <a:avLst/>
          </a:prstGeom>
        </p:spPr>
      </p:pic>
    </p:spTree>
    <p:extLst>
      <p:ext uri="{BB962C8B-B14F-4D97-AF65-F5344CB8AC3E}">
        <p14:creationId xmlns:p14="http://schemas.microsoft.com/office/powerpoint/2010/main" val="12853370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2"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1"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7" y="1107737"/>
            <a:ext cx="1460605" cy="45719"/>
          </a:xfrm>
          <a:prstGeom prst="rect">
            <a:avLst/>
          </a:prstGeom>
        </p:spPr>
      </p:pic>
    </p:spTree>
    <p:extLst>
      <p:ext uri="{BB962C8B-B14F-4D97-AF65-F5344CB8AC3E}">
        <p14:creationId xmlns:p14="http://schemas.microsoft.com/office/powerpoint/2010/main" val="38729408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5"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5" y="768057"/>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2" y="1451359"/>
            <a:ext cx="1460605" cy="45719"/>
          </a:xfrm>
          <a:prstGeom prst="rect">
            <a:avLst/>
          </a:prstGeom>
        </p:spPr>
      </p:pic>
    </p:spTree>
    <p:extLst>
      <p:ext uri="{BB962C8B-B14F-4D97-AF65-F5344CB8AC3E}">
        <p14:creationId xmlns:p14="http://schemas.microsoft.com/office/powerpoint/2010/main" val="4086986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WALK IN - Kenya">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DB0647-99B1-AA3E-99A7-CBF723C6521C}"/>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 y="0"/>
            <a:ext cx="12191998" cy="6857998"/>
          </a:xfrm>
          <a:prstGeom prst="rect">
            <a:avLst/>
          </a:prstGeom>
        </p:spPr>
      </p:pic>
      <p:sp>
        <p:nvSpPr>
          <p:cNvPr id="2" name="Graphic 2">
            <a:extLst>
              <a:ext uri="{FF2B5EF4-FFF2-40B4-BE49-F238E27FC236}">
                <a16:creationId xmlns:a16="http://schemas.microsoft.com/office/drawing/2014/main" id="{27B60BA5-88A3-F807-D46F-5DB0B9AE5F2F}"/>
              </a:ext>
            </a:extLst>
          </p:cNvPr>
          <p:cNvSpPr/>
          <p:nvPr userDrawn="1"/>
        </p:nvSpPr>
        <p:spPr>
          <a:xfrm>
            <a:off x="0" y="2235130"/>
            <a:ext cx="8420100" cy="4683828"/>
          </a:xfrm>
          <a:custGeom>
            <a:avLst/>
            <a:gdLst>
              <a:gd name="connsiteX0" fmla="*/ 7388206 w 7537935"/>
              <a:gd name="connsiteY0" fmla="*/ 3812863 h 3812921"/>
              <a:gd name="connsiteX1" fmla="*/ 7537936 w 7537935"/>
              <a:gd name="connsiteY1" fmla="*/ 805412 h 3812921"/>
              <a:gd name="connsiteX2" fmla="*/ 7323435 w 7537935"/>
              <a:gd name="connsiteY2" fmla="*/ 191868 h 3812921"/>
              <a:gd name="connsiteX3" fmla="*/ 6455312 w 7537935"/>
              <a:gd name="connsiteY3" fmla="*/ 129 h 3812921"/>
              <a:gd name="connsiteX4" fmla="*/ 0 w 7537935"/>
              <a:gd name="connsiteY4" fmla="*/ 162964 h 3812921"/>
              <a:gd name="connsiteX5" fmla="*/ 0 w 7537935"/>
              <a:gd name="connsiteY5" fmla="*/ 3812921 h 3812921"/>
              <a:gd name="connsiteX6" fmla="*/ 7388206 w 7537935"/>
              <a:gd name="connsiteY6" fmla="*/ 3812921 h 381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37935" h="3812921">
                <a:moveTo>
                  <a:pt x="7388206" y="3812863"/>
                </a:moveTo>
                <a:cubicBezTo>
                  <a:pt x="7381946" y="1959653"/>
                  <a:pt x="7536824" y="3051814"/>
                  <a:pt x="7537936" y="805412"/>
                </a:cubicBezTo>
                <a:cubicBezTo>
                  <a:pt x="7538052" y="590619"/>
                  <a:pt x="7504877" y="350023"/>
                  <a:pt x="7323435" y="191868"/>
                </a:cubicBezTo>
                <a:cubicBezTo>
                  <a:pt x="7112387" y="7794"/>
                  <a:pt x="6768286" y="1299"/>
                  <a:pt x="6455312" y="129"/>
                </a:cubicBezTo>
                <a:cubicBezTo>
                  <a:pt x="4504798" y="-3967"/>
                  <a:pt x="2214514" y="90469"/>
                  <a:pt x="0" y="162964"/>
                </a:cubicBezTo>
                <a:lnTo>
                  <a:pt x="0" y="3812921"/>
                </a:lnTo>
                <a:lnTo>
                  <a:pt x="7388206" y="3812921"/>
                </a:lnTo>
                <a:close/>
              </a:path>
            </a:pathLst>
          </a:custGeom>
          <a:blipFill>
            <a:blip r:embed="rId3" cstate="screen">
              <a:extLst>
                <a:ext uri="{28A0092B-C50C-407E-A947-70E740481C1C}">
                  <a14:useLocalDpi xmlns:a14="http://schemas.microsoft.com/office/drawing/2010/main"/>
                </a:ext>
              </a:extLst>
            </a:blip>
            <a:stretch>
              <a:fillRect l="1"/>
            </a:stretch>
          </a:blipFill>
          <a:ln w="0" cap="flat">
            <a:noFill/>
            <a:prstDash val="solid"/>
            <a:miter/>
          </a:ln>
        </p:spPr>
        <p:txBody>
          <a:bodyPr rtlCol="0" anchor="ctr"/>
          <a:lstStyle/>
          <a:p>
            <a:endParaRPr lang="en-US"/>
          </a:p>
        </p:txBody>
      </p:sp>
      <p:pic>
        <p:nvPicPr>
          <p:cNvPr id="9" name="Picture 8" descr="A logo with text on it&#10;&#10;Description automatically generated">
            <a:extLst>
              <a:ext uri="{FF2B5EF4-FFF2-40B4-BE49-F238E27FC236}">
                <a16:creationId xmlns:a16="http://schemas.microsoft.com/office/drawing/2014/main" id="{CBEDF93A-721D-0863-874B-75F828D1074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115175" y="767368"/>
            <a:ext cx="2954107" cy="2950763"/>
          </a:xfrm>
          <a:prstGeom prst="rect">
            <a:avLst/>
          </a:prstGeom>
        </p:spPr>
      </p:pic>
    </p:spTree>
    <p:extLst>
      <p:ext uri="{BB962C8B-B14F-4D97-AF65-F5344CB8AC3E}">
        <p14:creationId xmlns:p14="http://schemas.microsoft.com/office/powerpoint/2010/main" val="1198436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7"/>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dirty="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3"/>
            <a:ext cx="1460605" cy="45719"/>
          </a:xfrm>
          <a:prstGeom prst="rect">
            <a:avLst/>
          </a:prstGeom>
        </p:spPr>
      </p:pic>
    </p:spTree>
    <p:extLst>
      <p:ext uri="{BB962C8B-B14F-4D97-AF65-F5344CB8AC3E}">
        <p14:creationId xmlns:p14="http://schemas.microsoft.com/office/powerpoint/2010/main" val="28078111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a:t>
            </a:r>
            <a:r>
              <a:rPr lang="en-US" dirty="0" err="1"/>
              <a:t>levelç</a:t>
            </a:r>
            <a:endParaRPr lang="en-US" dirty="0"/>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2"/>
            <a:ext cx="2946400" cy="4443731"/>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7"/>
            <a:ext cx="2946400" cy="2297555"/>
          </a:xfrm>
          <a:prstGeom prst="rect">
            <a:avLst/>
          </a:prstGeom>
        </p:spPr>
        <p:txBody>
          <a:bodyPr/>
          <a:lstStyle/>
          <a:p>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3"/>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dirty="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4"/>
            <a:ext cx="1460605" cy="45719"/>
          </a:xfrm>
          <a:prstGeom prst="rect">
            <a:avLst/>
          </a:prstGeom>
        </p:spPr>
      </p:pic>
    </p:spTree>
    <p:extLst>
      <p:ext uri="{BB962C8B-B14F-4D97-AF65-F5344CB8AC3E}">
        <p14:creationId xmlns:p14="http://schemas.microsoft.com/office/powerpoint/2010/main" val="29765618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spTree>
    <p:extLst>
      <p:ext uri="{BB962C8B-B14F-4D97-AF65-F5344CB8AC3E}">
        <p14:creationId xmlns:p14="http://schemas.microsoft.com/office/powerpoint/2010/main" val="18791300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spTree>
    <p:extLst>
      <p:ext uri="{BB962C8B-B14F-4D97-AF65-F5344CB8AC3E}">
        <p14:creationId xmlns:p14="http://schemas.microsoft.com/office/powerpoint/2010/main" val="36277668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5"/>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dirty="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12669924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7" y="322327"/>
            <a:ext cx="11376551" cy="4782551"/>
          </a:xfrm>
          <a:prstGeom prst="rect">
            <a:avLst/>
          </a:prstGeom>
        </p:spPr>
        <p:txBody>
          <a:bodyPr/>
          <a:lstStyle/>
          <a:p>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7" y="5186074"/>
            <a:ext cx="11376551" cy="1542050"/>
          </a:xfrm>
          <a:prstGeom prst="rect">
            <a:avLst/>
          </a:prstGeom>
        </p:spPr>
      </p:pic>
    </p:spTree>
    <p:extLst>
      <p:ext uri="{BB962C8B-B14F-4D97-AF65-F5344CB8AC3E}">
        <p14:creationId xmlns:p14="http://schemas.microsoft.com/office/powerpoint/2010/main" val="15748624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31577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81"/>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1"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5" y="6105593"/>
            <a:ext cx="1159840" cy="539750"/>
          </a:xfrm>
          <a:prstGeom prst="rect">
            <a:avLst/>
          </a:prstGeom>
        </p:spPr>
      </p:pic>
    </p:spTree>
    <p:extLst>
      <p:ext uri="{BB962C8B-B14F-4D97-AF65-F5344CB8AC3E}">
        <p14:creationId xmlns:p14="http://schemas.microsoft.com/office/powerpoint/2010/main" val="1118721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One CGIAR_Cover">
    <p:spTree>
      <p:nvGrpSpPr>
        <p:cNvPr id="1" name=""/>
        <p:cNvGrpSpPr/>
        <p:nvPr/>
      </p:nvGrpSpPr>
      <p:grpSpPr>
        <a:xfrm>
          <a:off x="0" y="0"/>
          <a:ext cx="0" cy="0"/>
          <a:chOff x="0" y="0"/>
          <a:chExt cx="0" cy="0"/>
        </a:xfrm>
      </p:grpSpPr>
      <p:pic>
        <p:nvPicPr>
          <p:cNvPr id="18" name="Imagen 17">
            <a:extLst>
              <a:ext uri="{FF2B5EF4-FFF2-40B4-BE49-F238E27FC236}">
                <a16:creationId xmlns:a16="http://schemas.microsoft.com/office/drawing/2014/main" id="{87B4722E-E755-4562-A6B0-FF9D29B4B0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4" y="-9832"/>
            <a:ext cx="12173784" cy="6858000"/>
          </a:xfrm>
          <a:prstGeom prst="rect">
            <a:avLst/>
          </a:prstGeom>
        </p:spPr>
      </p:pic>
      <p:sp>
        <p:nvSpPr>
          <p:cNvPr id="2" name="Title 1"/>
          <p:cNvSpPr>
            <a:spLocks noGrp="1"/>
          </p:cNvSpPr>
          <p:nvPr userDrawn="1">
            <p:ph type="ctrTitle"/>
          </p:nvPr>
        </p:nvSpPr>
        <p:spPr>
          <a:xfrm>
            <a:off x="4967108" y="2024160"/>
            <a:ext cx="5337098" cy="2275765"/>
          </a:xfrm>
        </p:spPr>
        <p:txBody>
          <a:bodyPr anchor="b">
            <a:noAutofit/>
          </a:bodyPr>
          <a:lstStyle>
            <a:lvl1pPr algn="l">
              <a:defRPr sz="44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Subtitle 2"/>
          <p:cNvSpPr>
            <a:spLocks noGrp="1"/>
          </p:cNvSpPr>
          <p:nvPr userDrawn="1">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anose="02000505000000020004"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userDrawn="1">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a:t>Footer</a:t>
            </a:r>
          </a:p>
        </p:txBody>
      </p:sp>
      <p:sp>
        <p:nvSpPr>
          <p:cNvPr id="6" name="Date Placeholder 5"/>
          <p:cNvSpPr>
            <a:spLocks noGrp="1"/>
          </p:cNvSpPr>
          <p:nvPr userDrawn="1">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cxnSp>
        <p:nvCxnSpPr>
          <p:cNvPr id="15" name="Straight Connector 12">
            <a:extLst>
              <a:ext uri="{FF2B5EF4-FFF2-40B4-BE49-F238E27FC236}">
                <a16:creationId xmlns:a16="http://schemas.microsoft.com/office/drawing/2014/main" id="{ADDBB46C-2EE3-4074-BAEC-A98BAC00AF1A}"/>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30015346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B4765544-9D0A-EE48-9187-D9E2AD4C54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8"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solidFill>
                <a:latin typeface="Montserrat" panose="02000505000000020004" pitchFamily="2" charset="0"/>
              </a:defRPr>
            </a:lvl2pPr>
            <a:lvl3pPr marL="1143000" indent="-228600">
              <a:buClr>
                <a:schemeClr val="tx1"/>
              </a:buClr>
              <a:buFont typeface=".AppleSystemUIFont" charset="-120"/>
              <a:buChar char="-"/>
              <a:defRPr>
                <a:solidFill>
                  <a:schemeClr val="tx1"/>
                </a:solidFill>
                <a:latin typeface="Montserrat" panose="02000505000000020004" pitchFamily="2" charset="0"/>
              </a:defRPr>
            </a:lvl3pPr>
            <a:lvl4pPr>
              <a:buClr>
                <a:schemeClr val="tx1"/>
              </a:buClr>
              <a:defRPr>
                <a:solidFill>
                  <a:schemeClr val="tx1"/>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560720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1_TITLE SLIDE">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2850646-9601-D297-BFB0-25CC3C51484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056" y="146957"/>
            <a:ext cx="12192000" cy="6857999"/>
          </a:xfrm>
          <a:prstGeom prst="rect">
            <a:avLst/>
          </a:prstGeom>
        </p:spPr>
      </p:pic>
      <p:sp>
        <p:nvSpPr>
          <p:cNvPr id="2" name="Title 1">
            <a:extLst>
              <a:ext uri="{FF2B5EF4-FFF2-40B4-BE49-F238E27FC236}">
                <a16:creationId xmlns:a16="http://schemas.microsoft.com/office/drawing/2014/main" id="{9AAAE2C5-644C-48F9-9F94-C0025DC6BC8E}"/>
              </a:ext>
            </a:extLst>
          </p:cNvPr>
          <p:cNvSpPr>
            <a:spLocks noGrp="1"/>
          </p:cNvSpPr>
          <p:nvPr>
            <p:ph type="title" hasCustomPrompt="1"/>
          </p:nvPr>
        </p:nvSpPr>
        <p:spPr>
          <a:xfrm>
            <a:off x="960176" y="3508169"/>
            <a:ext cx="6546850" cy="1204909"/>
          </a:xfrm>
        </p:spPr>
        <p:txBody>
          <a:bodyPr lIns="0" tIns="0" rIns="0" bIns="0" anchor="b">
            <a:noAutofit/>
          </a:bodyPr>
          <a:lstStyle>
            <a:lvl1pPr>
              <a:defRPr sz="4400" b="0">
                <a:solidFill>
                  <a:schemeClr val="accent4"/>
                </a:solidFill>
                <a:latin typeface="Montserrat SemiBold" panose="00000700000000000000" pitchFamily="50" charset="0"/>
                <a:ea typeface="Noto Sans" panose="020B0502040504020204" pitchFamily="34" charset="0"/>
                <a:cs typeface="Noto Sans" panose="020B0502040504020204" pitchFamily="34" charset="0"/>
              </a:defRPr>
            </a:lvl1pPr>
          </a:lstStyle>
          <a:p>
            <a:r>
              <a:rPr lang="en-US" dirty="0"/>
              <a:t>Web-based decision support tool for RVF decision making in Kenya </a:t>
            </a:r>
          </a:p>
        </p:txBody>
      </p:sp>
      <p:sp>
        <p:nvSpPr>
          <p:cNvPr id="3" name="Text Placeholder 2">
            <a:extLst>
              <a:ext uri="{FF2B5EF4-FFF2-40B4-BE49-F238E27FC236}">
                <a16:creationId xmlns:a16="http://schemas.microsoft.com/office/drawing/2014/main" id="{FE9EF9FE-3FD2-4EB4-BB13-98C17A84FC7F}"/>
              </a:ext>
            </a:extLst>
          </p:cNvPr>
          <p:cNvSpPr>
            <a:spLocks noGrp="1"/>
          </p:cNvSpPr>
          <p:nvPr>
            <p:ph type="body" idx="1" hasCustomPrompt="1"/>
          </p:nvPr>
        </p:nvSpPr>
        <p:spPr>
          <a:xfrm>
            <a:off x="960176" y="5320159"/>
            <a:ext cx="6546850" cy="235741"/>
          </a:xfrm>
        </p:spPr>
        <p:txBody>
          <a:bodyPr lIns="0" tIns="0" rIns="0" bIns="0">
            <a:noAutofit/>
          </a:bodyPr>
          <a:lstStyle>
            <a:lvl1pPr marL="0" indent="0">
              <a:buNone/>
              <a:defRPr sz="1800" b="0" cap="none" baseline="0">
                <a:solidFill>
                  <a:schemeClr val="tx1"/>
                </a:solidFill>
                <a:latin typeface="+mj-lt"/>
                <a:ea typeface="Noto Sans" panose="020B0502040504020204" pitchFamily="34" charset="0"/>
                <a:cs typeface="Noto Sans" panose="020B05020405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Bernard Bett and Ram Dhulipala </a:t>
            </a:r>
          </a:p>
        </p:txBody>
      </p:sp>
      <p:sp>
        <p:nvSpPr>
          <p:cNvPr id="6" name="Rectangle 5">
            <a:extLst>
              <a:ext uri="{FF2B5EF4-FFF2-40B4-BE49-F238E27FC236}">
                <a16:creationId xmlns:a16="http://schemas.microsoft.com/office/drawing/2014/main" id="{EFA92702-6E93-D2DB-C901-A4D465F37B51}"/>
              </a:ext>
            </a:extLst>
          </p:cNvPr>
          <p:cNvSpPr/>
          <p:nvPr userDrawn="1"/>
        </p:nvSpPr>
        <p:spPr>
          <a:xfrm>
            <a:off x="0" y="0"/>
            <a:ext cx="8665535" cy="14566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logo with text on it&#10;&#10;Description automatically generated">
            <a:extLst>
              <a:ext uri="{FF2B5EF4-FFF2-40B4-BE49-F238E27FC236}">
                <a16:creationId xmlns:a16="http://schemas.microsoft.com/office/drawing/2014/main" id="{15CA3489-B644-98DD-BA07-ECC55866D45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36155" y="456994"/>
            <a:ext cx="2211705" cy="2209201"/>
          </a:xfrm>
          <a:prstGeom prst="rect">
            <a:avLst/>
          </a:prstGeom>
        </p:spPr>
      </p:pic>
      <p:pic>
        <p:nvPicPr>
          <p:cNvPr id="9" name="Picture 8" descr="A logo with a satellite in the middle of a blue circle with a green and red line&#10;&#10;Description automatically generated">
            <a:extLst>
              <a:ext uri="{FF2B5EF4-FFF2-40B4-BE49-F238E27FC236}">
                <a16:creationId xmlns:a16="http://schemas.microsoft.com/office/drawing/2014/main" id="{62FAA453-DA15-4C3D-7459-8A1357B6429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836332" y="617567"/>
            <a:ext cx="732967" cy="490664"/>
          </a:xfrm>
          <a:prstGeom prst="rect">
            <a:avLst/>
          </a:prstGeom>
        </p:spPr>
      </p:pic>
      <p:pic>
        <p:nvPicPr>
          <p:cNvPr id="12" name="Picture 11" descr="A black and grey logo&#10;&#10;Description automatically generated">
            <a:extLst>
              <a:ext uri="{FF2B5EF4-FFF2-40B4-BE49-F238E27FC236}">
                <a16:creationId xmlns:a16="http://schemas.microsoft.com/office/drawing/2014/main" id="{3E614E5C-6253-3C24-12CF-FDFB1225F5F1}"/>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184634" y="734254"/>
            <a:ext cx="856630" cy="257291"/>
          </a:xfrm>
          <a:prstGeom prst="rect">
            <a:avLst/>
          </a:prstGeom>
        </p:spPr>
      </p:pic>
      <p:pic>
        <p:nvPicPr>
          <p:cNvPr id="14" name="Picture 13" descr="A red text with a hand holding a cup&#10;&#10;Description automatically generated">
            <a:extLst>
              <a:ext uri="{FF2B5EF4-FFF2-40B4-BE49-F238E27FC236}">
                <a16:creationId xmlns:a16="http://schemas.microsoft.com/office/drawing/2014/main" id="{FACA4D54-DFCA-84D1-5AB7-48CAEB680C3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365979" y="719286"/>
            <a:ext cx="813073" cy="287227"/>
          </a:xfrm>
          <a:prstGeom prst="rect">
            <a:avLst/>
          </a:prstGeom>
        </p:spPr>
      </p:pic>
      <p:pic>
        <p:nvPicPr>
          <p:cNvPr id="10" name="Picture 9" descr="A logo with green and yellow lines&#10;&#10;Description automatically generated">
            <a:extLst>
              <a:ext uri="{FF2B5EF4-FFF2-40B4-BE49-F238E27FC236}">
                <a16:creationId xmlns:a16="http://schemas.microsoft.com/office/drawing/2014/main" id="{71D12412-BDE6-A32F-4880-EA97C0693D8D}"/>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466007" y="586970"/>
            <a:ext cx="1041537" cy="551859"/>
          </a:xfrm>
          <a:prstGeom prst="rect">
            <a:avLst/>
          </a:prstGeom>
        </p:spPr>
      </p:pic>
      <p:pic>
        <p:nvPicPr>
          <p:cNvPr id="13" name="Picture 12" descr="A close up of logos&#10;&#10;Description automatically generated">
            <a:extLst>
              <a:ext uri="{FF2B5EF4-FFF2-40B4-BE49-F238E27FC236}">
                <a16:creationId xmlns:a16="http://schemas.microsoft.com/office/drawing/2014/main" id="{8E1893BF-AD1C-06E9-8F01-9FB654558565}"/>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371622" y="650233"/>
            <a:ext cx="765597" cy="425332"/>
          </a:xfrm>
          <a:prstGeom prst="rect">
            <a:avLst/>
          </a:prstGeom>
        </p:spPr>
      </p:pic>
      <p:pic>
        <p:nvPicPr>
          <p:cNvPr id="16" name="Picture 15">
            <a:extLst>
              <a:ext uri="{FF2B5EF4-FFF2-40B4-BE49-F238E27FC236}">
                <a16:creationId xmlns:a16="http://schemas.microsoft.com/office/drawing/2014/main" id="{40A621AC-CEC7-302A-D30E-B776021F48AA}"/>
              </a:ext>
            </a:extLst>
          </p:cNvPr>
          <p:cNvPicPr>
            <a:picLocks noChangeAspect="1"/>
          </p:cNvPicPr>
          <p:nvPr userDrawn="1"/>
        </p:nvPicPr>
        <p:blipFill rotWithShape="1">
          <a:blip r:embed="rId9">
            <a:extLst>
              <a:ext uri="{28A0092B-C50C-407E-A947-70E740481C1C}">
                <a14:useLocalDpi xmlns:a14="http://schemas.microsoft.com/office/drawing/2010/main" val="0"/>
              </a:ext>
            </a:extLst>
          </a:blip>
          <a:srcRect l="21832" t="23308" r="22874" b="22376"/>
          <a:stretch/>
        </p:blipFill>
        <p:spPr>
          <a:xfrm>
            <a:off x="3898087" y="530485"/>
            <a:ext cx="957759" cy="664828"/>
          </a:xfrm>
          <a:prstGeom prst="rect">
            <a:avLst/>
          </a:prstGeom>
        </p:spPr>
      </p:pic>
    </p:spTree>
    <p:extLst>
      <p:ext uri="{BB962C8B-B14F-4D97-AF65-F5344CB8AC3E}">
        <p14:creationId xmlns:p14="http://schemas.microsoft.com/office/powerpoint/2010/main" val="809590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One CGIAR_Slide">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1FC6EB04-D0D1-468F-A00C-86A1F6C64637}"/>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2" name="Title 1"/>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ExtraBold" panose="00000900000000000000" pitchFamily="2" charset="0"/>
                <a:ea typeface="Montserrat ExtraBold" panose="00000900000000000000"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anose="02000505000000020004" pitchFamily="2" charset="0"/>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anose="02000505000000020004" pitchFamily="2" charset="0"/>
              </a:defRPr>
            </a:lvl2pPr>
            <a:lvl3pPr marL="1143000" indent="-228600">
              <a:buClr>
                <a:schemeClr val="tx1"/>
              </a:buClr>
              <a:buFont typeface=".AppleSystemUIFont" charset="-120"/>
              <a:buChar char="-"/>
              <a:defRPr>
                <a:solidFill>
                  <a:schemeClr val="tx1">
                    <a:lumMod val="50000"/>
                    <a:lumOff val="50000"/>
                  </a:schemeClr>
                </a:solidFill>
                <a:latin typeface="Montserrat" panose="02000505000000020004" pitchFamily="2" charset="0"/>
              </a:defRPr>
            </a:lvl3pPr>
            <a:lvl4pPr>
              <a:buClr>
                <a:schemeClr val="tx1"/>
              </a:buClr>
              <a:defRPr>
                <a:solidFill>
                  <a:schemeClr val="tx1">
                    <a:lumMod val="50000"/>
                    <a:lumOff val="50000"/>
                  </a:schemeClr>
                </a:solidFill>
                <a:latin typeface="Montserrat" panose="02000505000000020004" pitchFamily="2" charset="0"/>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Title 1">
            <a:extLst>
              <a:ext uri="{FF2B5EF4-FFF2-40B4-BE49-F238E27FC236}">
                <a16:creationId xmlns:a16="http://schemas.microsoft.com/office/drawing/2014/main" id="{92C1068D-BEE9-473A-94B2-811E2611A16F}"/>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34069874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One CGIAR_Slide_The En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D5C2F80D-954A-4B98-ADDC-1D680870C980}"/>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2172"/>
            <a:ext cx="12171004" cy="6853655"/>
          </a:xfrm>
          <a:prstGeom prst="rect">
            <a:avLst/>
          </a:prstGeom>
        </p:spPr>
      </p:pic>
      <p:sp>
        <p:nvSpPr>
          <p:cNvPr id="2" name="Título 1">
            <a:extLst>
              <a:ext uri="{FF2B5EF4-FFF2-40B4-BE49-F238E27FC236}">
                <a16:creationId xmlns:a16="http://schemas.microsoft.com/office/drawing/2014/main" id="{AF7F6B00-780A-4320-863C-CCE4BEC0148B}"/>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10541876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SDG small">
    <p:spTree>
      <p:nvGrpSpPr>
        <p:cNvPr id="1" name=""/>
        <p:cNvGrpSpPr/>
        <p:nvPr/>
      </p:nvGrpSpPr>
      <p:grpSpPr>
        <a:xfrm>
          <a:off x="0" y="0"/>
          <a:ext cx="0" cy="0"/>
          <a:chOff x="0" y="0"/>
          <a:chExt cx="0" cy="0"/>
        </a:xfrm>
      </p:grpSpPr>
      <p:sp>
        <p:nvSpPr>
          <p:cNvPr id="2" name="Title 1"/>
          <p:cNvSpPr>
            <a:spLocks noGrp="1"/>
          </p:cNvSpPr>
          <p:nvPr>
            <p:ph type="title"/>
          </p:nvPr>
        </p:nvSpPr>
        <p:spPr>
          <a:xfrm>
            <a:off x="724929" y="240491"/>
            <a:ext cx="9039655" cy="1200505"/>
          </a:xfrm>
        </p:spPr>
        <p:txBody>
          <a:bodyPr anchor="b">
            <a:normAutofit/>
          </a:bodyPr>
          <a:lstStyle>
            <a:lvl1pPr>
              <a:defRPr sz="2800" b="1" i="0">
                <a:solidFill>
                  <a:srgbClr val="014D91"/>
                </a:solidFill>
                <a:latin typeface="Avenir Black" panose="02000503020000020003" pitchFamily="2" charset="0"/>
                <a:ea typeface="Avenir Black" panose="02000503020000020003" pitchFamily="2" charset="0"/>
                <a:cs typeface="Calibri" charset="0"/>
              </a:defRPr>
            </a:lvl1pPr>
          </a:lstStyle>
          <a:p>
            <a:r>
              <a:rPr lang="en-US"/>
              <a:t>Click to edit Master title style</a:t>
            </a:r>
          </a:p>
        </p:txBody>
      </p:sp>
      <p:sp>
        <p:nvSpPr>
          <p:cNvPr id="3" name="Content Placeholder 2"/>
          <p:cNvSpPr>
            <a:spLocks noGrp="1"/>
          </p:cNvSpPr>
          <p:nvPr>
            <p:ph idx="1" hasCustomPrompt="1"/>
          </p:nvPr>
        </p:nvSpPr>
        <p:spPr>
          <a:xfrm>
            <a:off x="724928" y="1622854"/>
            <a:ext cx="10688139" cy="4554109"/>
          </a:xfrm>
        </p:spPr>
        <p:txBody>
          <a:bodyPr/>
          <a:lstStyle>
            <a:lvl1pPr marL="0" indent="0">
              <a:buNone/>
              <a:defRPr sz="2400">
                <a:solidFill>
                  <a:srgbClr val="515151"/>
                </a:solidFill>
              </a:defRPr>
            </a:lvl1pPr>
            <a:lvl2pPr marL="685800" indent="-228600">
              <a:buClr>
                <a:schemeClr val="tx1"/>
              </a:buClr>
              <a:buSzPct val="80000"/>
              <a:buFont typeface="Arial" panose="020B0604020202020204" pitchFamily="34" charset="0"/>
              <a:buChar char="•"/>
              <a:defRPr sz="2400">
                <a:solidFill>
                  <a:srgbClr val="515151"/>
                </a:solidFill>
              </a:defRPr>
            </a:lvl2pPr>
            <a:lvl3pPr marL="1143000" indent="-228600">
              <a:buClr>
                <a:schemeClr val="tx1"/>
              </a:buClr>
              <a:buFont typeface=".AppleSystemUIFont" charset="-120"/>
              <a:buChar char="-"/>
              <a:defRPr>
                <a:solidFill>
                  <a:srgbClr val="515151"/>
                </a:solidFill>
              </a:defRPr>
            </a:lvl3pPr>
            <a:lvl4pPr>
              <a:buClr>
                <a:schemeClr val="tx1"/>
              </a:buClr>
              <a:defRPr>
                <a:solidFill>
                  <a:srgbClr val="51515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11"/>
          </p:nvPr>
        </p:nvSpPr>
        <p:spPr>
          <a:xfrm>
            <a:off x="2636230" y="6356352"/>
            <a:ext cx="6788893" cy="365125"/>
          </a:xfrm>
        </p:spPr>
        <p:txBody>
          <a:bodyPr/>
          <a:lstStyle>
            <a:lvl1pPr>
              <a:defRPr b="0" i="0">
                <a:latin typeface="Avenir Medium" panose="02000503020000020003" pitchFamily="2" charset="0"/>
              </a:defRPr>
            </a:lvl1pPr>
          </a:lstStyle>
          <a:p>
            <a:r>
              <a:rPr lang="en-US"/>
              <a:t>Footer</a:t>
            </a:r>
          </a:p>
        </p:txBody>
      </p:sp>
      <p:sp>
        <p:nvSpPr>
          <p:cNvPr id="9" name="Slide Number Placeholder 5"/>
          <p:cNvSpPr>
            <a:spLocks noGrp="1"/>
          </p:cNvSpPr>
          <p:nvPr>
            <p:ph type="sldNum" sz="quarter" idx="4"/>
          </p:nvPr>
        </p:nvSpPr>
        <p:spPr>
          <a:xfrm>
            <a:off x="9555891" y="6356352"/>
            <a:ext cx="1857176" cy="365125"/>
          </a:xfrm>
          <a:prstGeom prst="rect">
            <a:avLst/>
          </a:prstGeom>
        </p:spPr>
        <p:txBody>
          <a:bodyPr vert="horz" lIns="91440" tIns="45720" rIns="91440" bIns="45720" rtlCol="0" anchor="ctr"/>
          <a:lstStyle>
            <a:lvl1pPr algn="r">
              <a:defRPr sz="1200" b="0" i="0">
                <a:solidFill>
                  <a:schemeClr val="tx1">
                    <a:tint val="75000"/>
                  </a:schemeClr>
                </a:solidFill>
                <a:latin typeface="Avenir Medium" panose="02000503020000020003" pitchFamily="2" charset="0"/>
              </a:defRPr>
            </a:lvl1pPr>
          </a:lstStyle>
          <a:p>
            <a:fld id="{16162DC1-60C5-45F4-A298-97ECE83F2A98}" type="slidenum">
              <a:rPr lang="en-US" smtClean="0"/>
              <a:pPr/>
              <a:t>‹#›</a:t>
            </a:fld>
            <a:endParaRPr lang="en-US"/>
          </a:p>
        </p:txBody>
      </p:sp>
      <p:cxnSp>
        <p:nvCxnSpPr>
          <p:cNvPr id="10" name="Straight Connector 9">
            <a:extLst>
              <a:ext uri="{FF2B5EF4-FFF2-40B4-BE49-F238E27FC236}">
                <a16:creationId xmlns:a16="http://schemas.microsoft.com/office/drawing/2014/main" id="{C55C64CC-63C6-B54B-865A-066808477774}"/>
              </a:ext>
            </a:extLst>
          </p:cNvPr>
          <p:cNvCxnSpPr>
            <a:cxnSpLocks/>
          </p:cNvCxnSpPr>
          <p:nvPr userDrawn="1"/>
        </p:nvCxnSpPr>
        <p:spPr>
          <a:xfrm>
            <a:off x="724928" y="1440606"/>
            <a:ext cx="7542250" cy="390"/>
          </a:xfrm>
          <a:prstGeom prst="line">
            <a:avLst/>
          </a:prstGeom>
          <a:ln w="41275">
            <a:solidFill>
              <a:srgbClr val="014D91"/>
            </a:solidFill>
          </a:ln>
        </p:spPr>
        <p:style>
          <a:lnRef idx="3">
            <a:schemeClr val="accent4"/>
          </a:lnRef>
          <a:fillRef idx="0">
            <a:schemeClr val="accent4"/>
          </a:fillRef>
          <a:effectRef idx="2">
            <a:schemeClr val="accent4"/>
          </a:effectRef>
          <a:fontRef idx="minor">
            <a:schemeClr val="tx1"/>
          </a:fontRef>
        </p:style>
      </p:cxnSp>
      <p:pic>
        <p:nvPicPr>
          <p:cNvPr id="11" name="Imagen 6">
            <a:extLst>
              <a:ext uri="{FF2B5EF4-FFF2-40B4-BE49-F238E27FC236}">
                <a16:creationId xmlns:a16="http://schemas.microsoft.com/office/drawing/2014/main" id="{283CD7BE-227D-F94A-809B-13EDEBCEFD3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Tree>
    <p:extLst>
      <p:ext uri="{BB962C8B-B14F-4D97-AF65-F5344CB8AC3E}">
        <p14:creationId xmlns:p14="http://schemas.microsoft.com/office/powerpoint/2010/main" val="23835769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1313039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39FA9-E370-440B-BE1C-9EB4441187DD}"/>
              </a:ext>
            </a:extLst>
          </p:cNvPr>
          <p:cNvSpPr>
            <a:spLocks noGrp="1"/>
          </p:cNvSpPr>
          <p:nvPr>
            <p:ph type="title"/>
          </p:nvPr>
        </p:nvSpPr>
        <p:spPr>
          <a:xfrm>
            <a:off x="728051" y="764008"/>
            <a:ext cx="10747931" cy="393866"/>
          </a:xfrm>
        </p:spPr>
        <p:txBody>
          <a:bodyPr anchor="t"/>
          <a:lstStyle>
            <a:lvl1pPr>
              <a:defRPr sz="3600" b="0">
                <a:solidFill>
                  <a:schemeClr val="tx1"/>
                </a:solidFill>
                <a:latin typeface="+mj-lt"/>
                <a:ea typeface="Noto Sans Med" panose="020B0602040504020204" pitchFamily="34"/>
                <a:cs typeface="Noto Sans Med" panose="020B0602040504020204" pitchFamily="34"/>
              </a:defRPr>
            </a:lvl1pPr>
          </a:lstStyle>
          <a:p>
            <a:r>
              <a:rPr lang="en-US" dirty="0"/>
              <a:t>Click to edit Master title style</a:t>
            </a:r>
          </a:p>
        </p:txBody>
      </p:sp>
      <p:sp>
        <p:nvSpPr>
          <p:cNvPr id="3" name="Content Placeholder 2">
            <a:extLst>
              <a:ext uri="{FF2B5EF4-FFF2-40B4-BE49-F238E27FC236}">
                <a16:creationId xmlns:a16="http://schemas.microsoft.com/office/drawing/2014/main" id="{1BE89189-5480-468F-B6A5-2D6370B87B7C}"/>
              </a:ext>
            </a:extLst>
          </p:cNvPr>
          <p:cNvSpPr>
            <a:spLocks noGrp="1"/>
          </p:cNvSpPr>
          <p:nvPr>
            <p:ph idx="1"/>
          </p:nvPr>
        </p:nvSpPr>
        <p:spPr>
          <a:xfrm>
            <a:off x="715879" y="1825625"/>
            <a:ext cx="10760243" cy="4346576"/>
          </a:xfrm>
        </p:spPr>
        <p:txBody>
          <a:bodyPr/>
          <a:lstStyle>
            <a:lvl1pPr marL="0" indent="0">
              <a:lnSpc>
                <a:spcPct val="100000"/>
              </a:lnSpc>
              <a:buFontTx/>
              <a:buNone/>
              <a:defRPr sz="2000" b="0">
                <a:solidFill>
                  <a:schemeClr val="tx1"/>
                </a:solidFill>
                <a:latin typeface="+mn-lt"/>
                <a:ea typeface="Noto Sans" panose="020B0502040504020204" pitchFamily="34" charset="0"/>
                <a:cs typeface="Noto Sans" panose="020B0502040504020204" pitchFamily="34" charset="0"/>
              </a:defRPr>
            </a:lvl1pPr>
            <a:lvl2pPr marL="228600" indent="-228600">
              <a:lnSpc>
                <a:spcPct val="100000"/>
              </a:lnSpc>
              <a:defRPr sz="1800" b="0">
                <a:solidFill>
                  <a:schemeClr val="tx1"/>
                </a:solidFill>
                <a:latin typeface="+mn-lt"/>
                <a:ea typeface="Noto Sans" panose="020B0502040504020204" pitchFamily="34" charset="0"/>
                <a:cs typeface="Noto Sans" panose="020B0502040504020204" pitchFamily="34" charset="0"/>
              </a:defRPr>
            </a:lvl2pPr>
            <a:lvl3pPr marL="457200" indent="-228600">
              <a:lnSpc>
                <a:spcPct val="100000"/>
              </a:lnSpc>
              <a:defRPr sz="1600" b="0">
                <a:solidFill>
                  <a:schemeClr val="tx1"/>
                </a:solidFill>
                <a:latin typeface="+mn-lt"/>
                <a:ea typeface="Noto Sans" panose="020B0502040504020204" pitchFamily="34" charset="0"/>
                <a:cs typeface="Noto Sans" panose="020B0502040504020204" pitchFamily="34" charset="0"/>
              </a:defRPr>
            </a:lvl3pPr>
            <a:lvl4pPr marL="685800" indent="-228600">
              <a:lnSpc>
                <a:spcPct val="100000"/>
              </a:lnSpc>
              <a:defRPr sz="1400" b="0">
                <a:solidFill>
                  <a:schemeClr val="tx1"/>
                </a:solidFill>
                <a:latin typeface="+mn-lt"/>
                <a:ea typeface="Noto Sans" panose="020B0502040504020204" pitchFamily="34" charset="0"/>
                <a:cs typeface="Noto Sans" panose="020B0502040504020204" pitchFamily="34" charset="0"/>
              </a:defRPr>
            </a:lvl4pPr>
            <a:lvl5pPr marL="914400" indent="-228600">
              <a:lnSpc>
                <a:spcPct val="100000"/>
              </a:lnSpc>
              <a:defRPr sz="1200" b="0">
                <a:solidFill>
                  <a:schemeClr val="tx1"/>
                </a:solidFill>
                <a:latin typeface="+mn-lt"/>
                <a:ea typeface="Noto Sans" panose="020B0502040504020204" pitchFamily="34" charset="0"/>
                <a:cs typeface="Noto Sans" panose="020B0502040504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3">
            <a:extLst>
              <a:ext uri="{FF2B5EF4-FFF2-40B4-BE49-F238E27FC236}">
                <a16:creationId xmlns:a16="http://schemas.microsoft.com/office/drawing/2014/main" id="{6FFFAA02-B7FE-4C90-B2C9-3BD602863DBB}"/>
              </a:ext>
            </a:extLst>
          </p:cNvPr>
          <p:cNvSpPr>
            <a:spLocks noGrp="1"/>
          </p:cNvSpPr>
          <p:nvPr>
            <p:ph type="body" sz="quarter" idx="10" hasCustomPrompt="1"/>
          </p:nvPr>
        </p:nvSpPr>
        <p:spPr>
          <a:xfrm>
            <a:off x="728051" y="1287379"/>
            <a:ext cx="10760243" cy="252665"/>
          </a:xfrm>
        </p:spPr>
        <p:txBody>
          <a:bodyPr/>
          <a:lstStyle>
            <a:lvl1pPr marL="0" indent="0">
              <a:lnSpc>
                <a:spcPct val="90000"/>
              </a:lnSpc>
              <a:buFontTx/>
              <a:buNone/>
              <a:defRPr sz="2000" b="0" cap="none" baseline="0">
                <a:solidFill>
                  <a:schemeClr val="tx1"/>
                </a:solidFill>
                <a:latin typeface="+mj-lt"/>
                <a:ea typeface="Noto Sans" panose="020B0502040504020204" pitchFamily="34" charset="0"/>
                <a:cs typeface="Noto Sans" panose="020B0502040504020204" pitchFamily="34" charset="0"/>
              </a:defRPr>
            </a:lvl1pPr>
          </a:lstStyle>
          <a:p>
            <a:pPr lvl="0"/>
            <a:r>
              <a:rPr lang="en-US" dirty="0"/>
              <a:t>Subtitle</a:t>
            </a:r>
          </a:p>
        </p:txBody>
      </p:sp>
    </p:spTree>
    <p:extLst>
      <p:ext uri="{BB962C8B-B14F-4D97-AF65-F5344CB8AC3E}">
        <p14:creationId xmlns:p14="http://schemas.microsoft.com/office/powerpoint/2010/main" val="241349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039FA9-E370-440B-BE1C-9EB4441187DD}"/>
              </a:ext>
            </a:extLst>
          </p:cNvPr>
          <p:cNvSpPr>
            <a:spLocks noGrp="1"/>
          </p:cNvSpPr>
          <p:nvPr>
            <p:ph type="title"/>
          </p:nvPr>
        </p:nvSpPr>
        <p:spPr>
          <a:xfrm>
            <a:off x="728051" y="764008"/>
            <a:ext cx="10747931" cy="393866"/>
          </a:xfrm>
        </p:spPr>
        <p:txBody>
          <a:bodyPr anchor="t"/>
          <a:lstStyle>
            <a:lvl1pPr algn="l" defTabSz="914400" rtl="0" eaLnBrk="1" latinLnBrk="0" hangingPunct="1">
              <a:lnSpc>
                <a:spcPct val="100000"/>
              </a:lnSpc>
              <a:spcBef>
                <a:spcPct val="0"/>
              </a:spcBef>
              <a:buNone/>
              <a:defRPr lang="en-US" sz="3600" b="0" kern="1200" dirty="0">
                <a:solidFill>
                  <a:schemeClr val="tx1"/>
                </a:solidFill>
                <a:latin typeface="+mj-lt"/>
                <a:ea typeface="Noto Sans Med" panose="020B0602040504020204" pitchFamily="34"/>
                <a:cs typeface="Noto Sans Med" panose="020B0602040504020204" pitchFamily="34"/>
              </a:defRPr>
            </a:lvl1pPr>
          </a:lstStyle>
          <a:p>
            <a:r>
              <a:rPr lang="en-US" dirty="0"/>
              <a:t>Click to edit Master title style</a:t>
            </a:r>
          </a:p>
        </p:txBody>
      </p:sp>
      <p:sp>
        <p:nvSpPr>
          <p:cNvPr id="14" name="Text Placeholder 13">
            <a:extLst>
              <a:ext uri="{FF2B5EF4-FFF2-40B4-BE49-F238E27FC236}">
                <a16:creationId xmlns:a16="http://schemas.microsoft.com/office/drawing/2014/main" id="{6FFFAA02-B7FE-4C90-B2C9-3BD602863DBB}"/>
              </a:ext>
            </a:extLst>
          </p:cNvPr>
          <p:cNvSpPr>
            <a:spLocks noGrp="1"/>
          </p:cNvSpPr>
          <p:nvPr>
            <p:ph type="body" sz="quarter" idx="10" hasCustomPrompt="1"/>
          </p:nvPr>
        </p:nvSpPr>
        <p:spPr>
          <a:xfrm>
            <a:off x="728051" y="1287379"/>
            <a:ext cx="10747931" cy="252665"/>
          </a:xfrm>
        </p:spPr>
        <p:txBody>
          <a:bodyPr/>
          <a:lstStyle>
            <a:lvl1pPr marL="0" indent="0">
              <a:buFontTx/>
              <a:buNone/>
              <a:defRPr lang="en-US" sz="2000" b="0" kern="1200" cap="none" baseline="0" dirty="0">
                <a:solidFill>
                  <a:schemeClr val="tx1"/>
                </a:solidFill>
                <a:latin typeface="+mj-lt"/>
                <a:ea typeface="Noto Sans" panose="020B0502040504020204" pitchFamily="34" charset="0"/>
                <a:cs typeface="Noto Sans" panose="020B0502040504020204" pitchFamily="34" charset="0"/>
              </a:defRPr>
            </a:lvl1pPr>
          </a:lstStyle>
          <a:p>
            <a:pPr marL="0" lvl="0" indent="0" algn="l" defTabSz="914400" rtl="0" eaLnBrk="1" latinLnBrk="0" hangingPunct="1">
              <a:lnSpc>
                <a:spcPct val="90000"/>
              </a:lnSpc>
              <a:spcBef>
                <a:spcPts val="1000"/>
              </a:spcBef>
              <a:buFontTx/>
              <a:buNone/>
            </a:pPr>
            <a:r>
              <a:rPr lang="en-US" dirty="0"/>
              <a:t>Subtitle</a:t>
            </a:r>
          </a:p>
        </p:txBody>
      </p:sp>
    </p:spTree>
    <p:extLst>
      <p:ext uri="{BB962C8B-B14F-4D97-AF65-F5344CB8AC3E}">
        <p14:creationId xmlns:p14="http://schemas.microsoft.com/office/powerpoint/2010/main" val="3746407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WO COLUMNS">
    <p:spTree>
      <p:nvGrpSpPr>
        <p:cNvPr id="1" name=""/>
        <p:cNvGrpSpPr/>
        <p:nvPr/>
      </p:nvGrpSpPr>
      <p:grpSpPr>
        <a:xfrm>
          <a:off x="0" y="0"/>
          <a:ext cx="0" cy="0"/>
          <a:chOff x="0" y="0"/>
          <a:chExt cx="0" cy="0"/>
        </a:xfrm>
      </p:grpSpPr>
      <p:sp>
        <p:nvSpPr>
          <p:cNvPr id="19" name="Content Placeholder 2">
            <a:extLst>
              <a:ext uri="{FF2B5EF4-FFF2-40B4-BE49-F238E27FC236}">
                <a16:creationId xmlns:a16="http://schemas.microsoft.com/office/drawing/2014/main" id="{BD75A760-920C-468F-8096-3956152B667C}"/>
              </a:ext>
            </a:extLst>
          </p:cNvPr>
          <p:cNvSpPr>
            <a:spLocks noGrp="1"/>
          </p:cNvSpPr>
          <p:nvPr>
            <p:ph idx="15"/>
          </p:nvPr>
        </p:nvSpPr>
        <p:spPr>
          <a:xfrm>
            <a:off x="6166185" y="1825624"/>
            <a:ext cx="5303782" cy="4346576"/>
          </a:xfrm>
        </p:spPr>
        <p:txBody>
          <a:bodyPr/>
          <a:lstStyle>
            <a:lvl1pPr marL="0" indent="0">
              <a:lnSpc>
                <a:spcPct val="100000"/>
              </a:lnSpc>
              <a:buFontTx/>
              <a:buNone/>
              <a:defRPr lang="en-US" sz="2000" b="0" kern="1200" dirty="0">
                <a:solidFill>
                  <a:schemeClr val="tx1"/>
                </a:solidFill>
                <a:latin typeface="+mn-lt"/>
                <a:ea typeface="Noto Sans" panose="020B0502040504020204" pitchFamily="34" charset="0"/>
                <a:cs typeface="Noto Sans" panose="020B0502040504020204" pitchFamily="34" charset="0"/>
              </a:defRPr>
            </a:lvl1pPr>
            <a:lvl2pPr marL="228600" indent="-228600">
              <a:lnSpc>
                <a:spcPct val="100000"/>
              </a:lnSpc>
              <a:defRPr lang="en-US" sz="1800" b="0" kern="1200" dirty="0">
                <a:solidFill>
                  <a:schemeClr val="tx1"/>
                </a:solidFill>
                <a:latin typeface="+mn-lt"/>
                <a:ea typeface="Noto Sans" panose="020B0502040504020204" pitchFamily="34" charset="0"/>
                <a:cs typeface="Noto Sans" panose="020B0502040504020204" pitchFamily="34" charset="0"/>
              </a:defRPr>
            </a:lvl2pPr>
            <a:lvl3pPr marL="457200" indent="-228600">
              <a:lnSpc>
                <a:spcPct val="100000"/>
              </a:lnSpc>
              <a:defRPr lang="en-US" sz="1600" b="0" kern="1200" dirty="0">
                <a:solidFill>
                  <a:schemeClr val="tx1"/>
                </a:solidFill>
                <a:latin typeface="+mn-lt"/>
                <a:ea typeface="Noto Sans" panose="020B0502040504020204" pitchFamily="34" charset="0"/>
                <a:cs typeface="Noto Sans" panose="020B0502040504020204" pitchFamily="34" charset="0"/>
              </a:defRPr>
            </a:lvl3pPr>
            <a:lvl4pPr marL="685800" indent="-228600">
              <a:lnSpc>
                <a:spcPct val="100000"/>
              </a:lnSpc>
              <a:defRPr lang="en-US" sz="1400" b="0" kern="1200" dirty="0">
                <a:solidFill>
                  <a:schemeClr val="tx1"/>
                </a:solidFill>
                <a:latin typeface="+mn-lt"/>
                <a:ea typeface="Noto Sans" panose="020B0502040504020204" pitchFamily="34" charset="0"/>
                <a:cs typeface="Noto Sans" panose="020B0502040504020204" pitchFamily="34" charset="0"/>
              </a:defRPr>
            </a:lvl4pPr>
            <a:lvl5pPr marL="914400" indent="-228600">
              <a:lnSpc>
                <a:spcPct val="100000"/>
              </a:lnSpc>
              <a:defRPr lang="en-US" sz="1200" b="0" kern="1200" dirty="0">
                <a:solidFill>
                  <a:schemeClr val="tx1"/>
                </a:solidFill>
                <a:latin typeface="+mn-lt"/>
                <a:ea typeface="Noto Sans" panose="020B0502040504020204" pitchFamily="34" charset="0"/>
                <a:cs typeface="Noto Sans" panose="020B0502040504020204" pitchFamily="34" charset="0"/>
              </a:defRPr>
            </a:lvl5pPr>
          </a:lstStyle>
          <a:p>
            <a:pPr marL="0" lvl="0" indent="0" algn="l" defTabSz="914400" rtl="0" eaLnBrk="1" latinLnBrk="0" hangingPunct="1">
              <a:lnSpc>
                <a:spcPct val="90000"/>
              </a:lnSpc>
              <a:spcBef>
                <a:spcPts val="1000"/>
              </a:spcBef>
              <a:buFontTx/>
              <a:buNone/>
            </a:pPr>
            <a:r>
              <a:rPr lang="en-US" dirty="0"/>
              <a:t>Click to edit Master text styles</a:t>
            </a:r>
          </a:p>
          <a:p>
            <a:pPr marL="228600" lvl="1" indent="-228600" algn="l" defTabSz="914400" rtl="0" eaLnBrk="1" latinLnBrk="0" hangingPunct="1">
              <a:lnSpc>
                <a:spcPct val="90000"/>
              </a:lnSpc>
              <a:spcBef>
                <a:spcPts val="500"/>
              </a:spcBef>
              <a:buFont typeface="Arial" panose="020B0604020202020204" pitchFamily="34" charset="0"/>
              <a:buChar char="•"/>
            </a:pPr>
            <a:r>
              <a:rPr lang="en-US" dirty="0"/>
              <a:t>Second level</a:t>
            </a:r>
          </a:p>
          <a:p>
            <a:pPr marL="457200" lvl="2" indent="-228600" algn="l" defTabSz="914400" rtl="0" eaLnBrk="1" latinLnBrk="0" hangingPunct="1">
              <a:lnSpc>
                <a:spcPct val="90000"/>
              </a:lnSpc>
              <a:spcBef>
                <a:spcPts val="500"/>
              </a:spcBef>
              <a:buFont typeface="Arial" panose="020B0604020202020204" pitchFamily="34" charset="0"/>
              <a:buChar char="•"/>
            </a:pPr>
            <a:r>
              <a:rPr lang="en-US" dirty="0"/>
              <a:t>Third level</a:t>
            </a:r>
          </a:p>
          <a:p>
            <a:pPr marL="685800" lvl="3" indent="-228600" algn="l" defTabSz="914400" rtl="0" eaLnBrk="1" latinLnBrk="0" hangingPunct="1">
              <a:lnSpc>
                <a:spcPct val="90000"/>
              </a:lnSpc>
              <a:spcBef>
                <a:spcPts val="500"/>
              </a:spcBef>
              <a:buFont typeface="Arial" panose="020B0604020202020204" pitchFamily="34" charset="0"/>
              <a:buChar char="•"/>
            </a:pPr>
            <a:r>
              <a:rPr lang="en-US" dirty="0"/>
              <a:t>Fourth level</a:t>
            </a:r>
          </a:p>
          <a:p>
            <a:pPr marL="914400" lvl="4" indent="-228600" algn="l" defTabSz="914400" rtl="0" eaLnBrk="1" latinLnBrk="0" hangingPunct="1">
              <a:lnSpc>
                <a:spcPct val="90000"/>
              </a:lnSpc>
              <a:spcBef>
                <a:spcPts val="500"/>
              </a:spcBef>
              <a:buFont typeface="Arial" panose="020B0604020202020204" pitchFamily="34" charset="0"/>
              <a:buChar char="•"/>
            </a:pPr>
            <a:r>
              <a:rPr lang="en-US" dirty="0"/>
              <a:t>Fifth level</a:t>
            </a:r>
          </a:p>
        </p:txBody>
      </p:sp>
      <p:sp>
        <p:nvSpPr>
          <p:cNvPr id="18" name="Content Placeholder 2">
            <a:extLst>
              <a:ext uri="{FF2B5EF4-FFF2-40B4-BE49-F238E27FC236}">
                <a16:creationId xmlns:a16="http://schemas.microsoft.com/office/drawing/2014/main" id="{AB77125D-30DE-4E1A-83EE-480C3AD6717C}"/>
              </a:ext>
            </a:extLst>
          </p:cNvPr>
          <p:cNvSpPr>
            <a:spLocks noGrp="1"/>
          </p:cNvSpPr>
          <p:nvPr>
            <p:ph idx="14"/>
          </p:nvPr>
        </p:nvSpPr>
        <p:spPr>
          <a:xfrm>
            <a:off x="715880" y="1825624"/>
            <a:ext cx="5303782" cy="4346576"/>
          </a:xfrm>
        </p:spPr>
        <p:txBody>
          <a:bodyPr/>
          <a:lstStyle>
            <a:lvl1pPr marL="0" indent="0">
              <a:lnSpc>
                <a:spcPct val="100000"/>
              </a:lnSpc>
              <a:buFontTx/>
              <a:buNone/>
              <a:defRPr lang="en-US" sz="2000" b="0" kern="1200" dirty="0">
                <a:solidFill>
                  <a:schemeClr val="tx1"/>
                </a:solidFill>
                <a:latin typeface="+mn-lt"/>
                <a:ea typeface="Noto Sans" panose="020B0502040504020204" pitchFamily="34" charset="0"/>
                <a:cs typeface="Noto Sans" panose="020B0502040504020204" pitchFamily="34" charset="0"/>
              </a:defRPr>
            </a:lvl1pPr>
            <a:lvl2pPr marL="228600" indent="-228600">
              <a:lnSpc>
                <a:spcPct val="100000"/>
              </a:lnSpc>
              <a:defRPr lang="en-US" sz="1800" b="0" kern="1200" dirty="0">
                <a:solidFill>
                  <a:schemeClr val="tx1"/>
                </a:solidFill>
                <a:latin typeface="+mn-lt"/>
                <a:ea typeface="Noto Sans" panose="020B0502040504020204" pitchFamily="34" charset="0"/>
                <a:cs typeface="Noto Sans" panose="020B0502040504020204" pitchFamily="34" charset="0"/>
              </a:defRPr>
            </a:lvl2pPr>
            <a:lvl3pPr marL="457200" indent="-228600">
              <a:lnSpc>
                <a:spcPct val="100000"/>
              </a:lnSpc>
              <a:defRPr lang="en-US" sz="1600" b="0" kern="1200" dirty="0">
                <a:solidFill>
                  <a:schemeClr val="tx1"/>
                </a:solidFill>
                <a:latin typeface="+mn-lt"/>
                <a:ea typeface="Noto Sans" panose="020B0502040504020204" pitchFamily="34" charset="0"/>
                <a:cs typeface="Noto Sans" panose="020B0502040504020204" pitchFamily="34" charset="0"/>
              </a:defRPr>
            </a:lvl3pPr>
            <a:lvl4pPr marL="685800" indent="-228600">
              <a:lnSpc>
                <a:spcPct val="100000"/>
              </a:lnSpc>
              <a:defRPr lang="en-US" sz="1400" b="0" kern="1200" dirty="0">
                <a:solidFill>
                  <a:schemeClr val="tx1"/>
                </a:solidFill>
                <a:latin typeface="+mn-lt"/>
                <a:ea typeface="Noto Sans" panose="020B0502040504020204" pitchFamily="34" charset="0"/>
                <a:cs typeface="Noto Sans" panose="020B0502040504020204" pitchFamily="34" charset="0"/>
              </a:defRPr>
            </a:lvl4pPr>
            <a:lvl5pPr marL="914400" indent="-228600">
              <a:lnSpc>
                <a:spcPct val="100000"/>
              </a:lnSpc>
              <a:defRPr lang="en-US" sz="1200" b="0" kern="1200" dirty="0">
                <a:solidFill>
                  <a:schemeClr val="tx1"/>
                </a:solidFill>
                <a:latin typeface="+mn-lt"/>
                <a:ea typeface="Noto Sans" panose="020B0502040504020204" pitchFamily="34" charset="0"/>
                <a:cs typeface="Noto Sans" panose="020B0502040504020204" pitchFamily="34" charset="0"/>
              </a:defRPr>
            </a:lvl5pPr>
          </a:lstStyle>
          <a:p>
            <a:pPr lvl="0"/>
            <a:r>
              <a:rPr lang="en-US" dirty="0"/>
              <a:t>Click to edit Master text styles</a:t>
            </a:r>
          </a:p>
          <a:p>
            <a:pPr marL="228600" lvl="1" indent="-228600" algn="l" defTabSz="914400" rtl="0" eaLnBrk="1" latinLnBrk="0" hangingPunct="1">
              <a:lnSpc>
                <a:spcPct val="90000"/>
              </a:lnSpc>
              <a:spcBef>
                <a:spcPts val="500"/>
              </a:spcBef>
              <a:buFont typeface="Arial" panose="020B0604020202020204" pitchFamily="34" charset="0"/>
              <a:buChar char="•"/>
            </a:pPr>
            <a:r>
              <a:rPr lang="en-US" dirty="0"/>
              <a:t>Second level</a:t>
            </a:r>
          </a:p>
          <a:p>
            <a:pPr marL="457200" lvl="2" indent="-228600" algn="l" defTabSz="914400" rtl="0" eaLnBrk="1" latinLnBrk="0" hangingPunct="1">
              <a:lnSpc>
                <a:spcPct val="90000"/>
              </a:lnSpc>
              <a:spcBef>
                <a:spcPts val="500"/>
              </a:spcBef>
              <a:buFont typeface="Arial" panose="020B0604020202020204" pitchFamily="34" charset="0"/>
              <a:buChar char="•"/>
            </a:pPr>
            <a:r>
              <a:rPr lang="en-US" dirty="0"/>
              <a:t>Third level</a:t>
            </a:r>
          </a:p>
          <a:p>
            <a:pPr marL="685800" lvl="3" indent="-228600" algn="l" defTabSz="914400" rtl="0" eaLnBrk="1" latinLnBrk="0" hangingPunct="1">
              <a:lnSpc>
                <a:spcPct val="90000"/>
              </a:lnSpc>
              <a:spcBef>
                <a:spcPts val="500"/>
              </a:spcBef>
              <a:buFont typeface="Arial" panose="020B0604020202020204" pitchFamily="34" charset="0"/>
              <a:buChar char="•"/>
            </a:pPr>
            <a:r>
              <a:rPr lang="en-US" dirty="0"/>
              <a:t>Fourth level</a:t>
            </a:r>
          </a:p>
          <a:p>
            <a:pPr marL="914400" lvl="4" indent="-228600" algn="l" defTabSz="914400" rtl="0" eaLnBrk="1" latinLnBrk="0" hangingPunct="1">
              <a:lnSpc>
                <a:spcPct val="90000"/>
              </a:lnSpc>
              <a:spcBef>
                <a:spcPts val="500"/>
              </a:spcBef>
              <a:buFont typeface="Arial" panose="020B0604020202020204" pitchFamily="34" charset="0"/>
              <a:buChar char="•"/>
            </a:pPr>
            <a:r>
              <a:rPr lang="en-US" dirty="0"/>
              <a:t>Fifth level</a:t>
            </a:r>
          </a:p>
        </p:txBody>
      </p:sp>
      <p:sp>
        <p:nvSpPr>
          <p:cNvPr id="11" name="Title 1">
            <a:extLst>
              <a:ext uri="{FF2B5EF4-FFF2-40B4-BE49-F238E27FC236}">
                <a16:creationId xmlns:a16="http://schemas.microsoft.com/office/drawing/2014/main" id="{317534DB-A309-4B4B-B2F5-F9AC367B0016}"/>
              </a:ext>
            </a:extLst>
          </p:cNvPr>
          <p:cNvSpPr>
            <a:spLocks noGrp="1"/>
          </p:cNvSpPr>
          <p:nvPr>
            <p:ph type="title"/>
          </p:nvPr>
        </p:nvSpPr>
        <p:spPr>
          <a:xfrm>
            <a:off x="728051" y="764008"/>
            <a:ext cx="10747931" cy="393866"/>
          </a:xfrm>
        </p:spPr>
        <p:txBody>
          <a:bodyPr anchor="t"/>
          <a:lstStyle>
            <a:lvl1pPr algn="l" defTabSz="914400" rtl="0" eaLnBrk="1" latinLnBrk="0" hangingPunct="1">
              <a:lnSpc>
                <a:spcPct val="100000"/>
              </a:lnSpc>
              <a:spcBef>
                <a:spcPct val="0"/>
              </a:spcBef>
              <a:buNone/>
              <a:defRPr lang="en-US" sz="3600" b="0" kern="1200" dirty="0">
                <a:solidFill>
                  <a:schemeClr val="tx1"/>
                </a:solidFill>
                <a:latin typeface="+mj-lt"/>
                <a:ea typeface="Noto Sans Med" panose="020B0602040504020204" pitchFamily="34"/>
                <a:cs typeface="Noto Sans Med" panose="020B0602040504020204" pitchFamily="34"/>
              </a:defRPr>
            </a:lvl1pPr>
          </a:lstStyle>
          <a:p>
            <a:r>
              <a:rPr lang="en-US" dirty="0"/>
              <a:t>Click to edit Master title style</a:t>
            </a:r>
          </a:p>
        </p:txBody>
      </p:sp>
      <p:sp>
        <p:nvSpPr>
          <p:cNvPr id="12" name="Text Placeholder 13">
            <a:extLst>
              <a:ext uri="{FF2B5EF4-FFF2-40B4-BE49-F238E27FC236}">
                <a16:creationId xmlns:a16="http://schemas.microsoft.com/office/drawing/2014/main" id="{4E278976-A2D9-4C9B-A8A3-C43D108CEDE9}"/>
              </a:ext>
            </a:extLst>
          </p:cNvPr>
          <p:cNvSpPr>
            <a:spLocks noGrp="1"/>
          </p:cNvSpPr>
          <p:nvPr>
            <p:ph type="body" sz="quarter" idx="13" hasCustomPrompt="1"/>
          </p:nvPr>
        </p:nvSpPr>
        <p:spPr>
          <a:xfrm>
            <a:off x="728051" y="1287379"/>
            <a:ext cx="10741916" cy="252665"/>
          </a:xfrm>
        </p:spPr>
        <p:txBody>
          <a:bodyPr/>
          <a:lstStyle>
            <a:lvl1pPr marL="0" indent="0">
              <a:buFontTx/>
              <a:buNone/>
              <a:defRPr lang="en-US" sz="2000" b="0" kern="1200" cap="none" baseline="0" dirty="0">
                <a:solidFill>
                  <a:schemeClr val="tx1"/>
                </a:solidFill>
                <a:latin typeface="+mj-lt"/>
                <a:ea typeface="Noto Sans" panose="020B0502040504020204" pitchFamily="34" charset="0"/>
                <a:cs typeface="Noto Sans" panose="020B0502040504020204" pitchFamily="34" charset="0"/>
              </a:defRPr>
            </a:lvl1pPr>
          </a:lstStyle>
          <a:p>
            <a:pPr marL="0" lvl="0" indent="0" algn="l" defTabSz="914400" rtl="0" eaLnBrk="1" latinLnBrk="0" hangingPunct="1">
              <a:lnSpc>
                <a:spcPct val="90000"/>
              </a:lnSpc>
              <a:spcBef>
                <a:spcPts val="1000"/>
              </a:spcBef>
              <a:buFontTx/>
              <a:buNone/>
            </a:pPr>
            <a:r>
              <a:rPr lang="en-US" dirty="0"/>
              <a:t>Subtitle</a:t>
            </a:r>
          </a:p>
        </p:txBody>
      </p:sp>
    </p:spTree>
    <p:extLst>
      <p:ext uri="{BB962C8B-B14F-4D97-AF65-F5344CB8AC3E}">
        <p14:creationId xmlns:p14="http://schemas.microsoft.com/office/powerpoint/2010/main" val="3528029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5" name="Chart Placeholder 4">
            <a:extLst>
              <a:ext uri="{FF2B5EF4-FFF2-40B4-BE49-F238E27FC236}">
                <a16:creationId xmlns:a16="http://schemas.microsoft.com/office/drawing/2014/main" id="{4AF1F771-C819-4728-90B8-E1A3EE0CB7FC}"/>
              </a:ext>
            </a:extLst>
          </p:cNvPr>
          <p:cNvSpPr>
            <a:spLocks noGrp="1"/>
          </p:cNvSpPr>
          <p:nvPr>
            <p:ph type="chart" sz="quarter" idx="11" hasCustomPrompt="1"/>
          </p:nvPr>
        </p:nvSpPr>
        <p:spPr>
          <a:xfrm>
            <a:off x="728051" y="1860568"/>
            <a:ext cx="10722587" cy="4311632"/>
          </a:xfrm>
        </p:spPr>
        <p:txBody>
          <a:bodyPr anchor="ctr"/>
          <a:lstStyle>
            <a:lvl1pPr marL="0" indent="0" algn="ctr">
              <a:buFontTx/>
              <a:buNone/>
              <a:defRPr lang="en-US" sz="2000" b="0" kern="1200" cap="none" baseline="0" dirty="0">
                <a:solidFill>
                  <a:schemeClr val="tx1"/>
                </a:solidFill>
                <a:latin typeface="+mj-lt"/>
                <a:ea typeface="Noto Sans" panose="020B0502040504020204" pitchFamily="34" charset="0"/>
                <a:cs typeface="Noto Sans" panose="020B0502040504020204" pitchFamily="34" charset="0"/>
              </a:defRPr>
            </a:lvl1pPr>
          </a:lstStyle>
          <a:p>
            <a:r>
              <a:rPr lang="en-US" dirty="0"/>
              <a:t>CHART</a:t>
            </a:r>
          </a:p>
        </p:txBody>
      </p:sp>
      <p:sp>
        <p:nvSpPr>
          <p:cNvPr id="4" name="Title 1">
            <a:extLst>
              <a:ext uri="{FF2B5EF4-FFF2-40B4-BE49-F238E27FC236}">
                <a16:creationId xmlns:a16="http://schemas.microsoft.com/office/drawing/2014/main" id="{D530DCAC-499C-10A8-6577-BBCC93A91764}"/>
              </a:ext>
            </a:extLst>
          </p:cNvPr>
          <p:cNvSpPr>
            <a:spLocks noGrp="1"/>
          </p:cNvSpPr>
          <p:nvPr>
            <p:ph type="title"/>
          </p:nvPr>
        </p:nvSpPr>
        <p:spPr>
          <a:xfrm>
            <a:off x="728051" y="764008"/>
            <a:ext cx="10747931" cy="393866"/>
          </a:xfrm>
        </p:spPr>
        <p:txBody>
          <a:bodyPr anchor="t"/>
          <a:lstStyle>
            <a:lvl1pPr algn="l" defTabSz="914400" rtl="0" eaLnBrk="1" latinLnBrk="0" hangingPunct="1">
              <a:lnSpc>
                <a:spcPct val="100000"/>
              </a:lnSpc>
              <a:spcBef>
                <a:spcPct val="0"/>
              </a:spcBef>
              <a:buNone/>
              <a:defRPr lang="en-US" sz="3600" b="0" kern="1200" dirty="0">
                <a:solidFill>
                  <a:schemeClr val="tx1"/>
                </a:solidFill>
                <a:latin typeface="+mj-lt"/>
                <a:ea typeface="Noto Sans Med" panose="020B0602040504020204" pitchFamily="34"/>
                <a:cs typeface="Noto Sans Med" panose="020B0602040504020204" pitchFamily="34"/>
              </a:defRPr>
            </a:lvl1pPr>
          </a:lstStyle>
          <a:p>
            <a:r>
              <a:rPr lang="en-US" dirty="0"/>
              <a:t>Click to edit Master title style</a:t>
            </a:r>
          </a:p>
        </p:txBody>
      </p:sp>
      <p:sp>
        <p:nvSpPr>
          <p:cNvPr id="6" name="Text Placeholder 13">
            <a:extLst>
              <a:ext uri="{FF2B5EF4-FFF2-40B4-BE49-F238E27FC236}">
                <a16:creationId xmlns:a16="http://schemas.microsoft.com/office/drawing/2014/main" id="{6E909EF1-C071-FF62-C526-0483BC54F2A7}"/>
              </a:ext>
            </a:extLst>
          </p:cNvPr>
          <p:cNvSpPr>
            <a:spLocks noGrp="1"/>
          </p:cNvSpPr>
          <p:nvPr>
            <p:ph type="body" sz="quarter" idx="13" hasCustomPrompt="1"/>
          </p:nvPr>
        </p:nvSpPr>
        <p:spPr>
          <a:xfrm>
            <a:off x="728051" y="1287379"/>
            <a:ext cx="10741916" cy="252665"/>
          </a:xfrm>
        </p:spPr>
        <p:txBody>
          <a:bodyPr/>
          <a:lstStyle>
            <a:lvl1pPr marL="0" indent="0">
              <a:buFontTx/>
              <a:buNone/>
              <a:defRPr lang="en-US" sz="2000" b="0" kern="1200" cap="none" baseline="0" dirty="0">
                <a:solidFill>
                  <a:schemeClr val="tx1"/>
                </a:solidFill>
                <a:latin typeface="+mj-lt"/>
                <a:ea typeface="Noto Sans" panose="020B0502040504020204" pitchFamily="34" charset="0"/>
                <a:cs typeface="Noto Sans" panose="020B0502040504020204" pitchFamily="34" charset="0"/>
              </a:defRPr>
            </a:lvl1pPr>
          </a:lstStyle>
          <a:p>
            <a:pPr marL="0" lvl="0" indent="0" algn="l" defTabSz="914400" rtl="0" eaLnBrk="1" latinLnBrk="0" hangingPunct="1">
              <a:lnSpc>
                <a:spcPct val="90000"/>
              </a:lnSpc>
              <a:spcBef>
                <a:spcPts val="1000"/>
              </a:spcBef>
              <a:buFontTx/>
              <a:buNone/>
            </a:pPr>
            <a:r>
              <a:rPr lang="en-US" dirty="0"/>
              <a:t>Subtitle</a:t>
            </a:r>
          </a:p>
        </p:txBody>
      </p:sp>
    </p:spTree>
    <p:extLst>
      <p:ext uri="{BB962C8B-B14F-4D97-AF65-F5344CB8AC3E}">
        <p14:creationId xmlns:p14="http://schemas.microsoft.com/office/powerpoint/2010/main" val="132492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CONTENT + CHART">
    <p:spTree>
      <p:nvGrpSpPr>
        <p:cNvPr id="1" name=""/>
        <p:cNvGrpSpPr/>
        <p:nvPr/>
      </p:nvGrpSpPr>
      <p:grpSpPr>
        <a:xfrm>
          <a:off x="0" y="0"/>
          <a:ext cx="0" cy="0"/>
          <a:chOff x="0" y="0"/>
          <a:chExt cx="0" cy="0"/>
        </a:xfrm>
      </p:grpSpPr>
      <p:sp>
        <p:nvSpPr>
          <p:cNvPr id="5" name="Chart Placeholder 4">
            <a:extLst>
              <a:ext uri="{FF2B5EF4-FFF2-40B4-BE49-F238E27FC236}">
                <a16:creationId xmlns:a16="http://schemas.microsoft.com/office/drawing/2014/main" id="{4AF1F771-C819-4728-90B8-E1A3EE0CB7FC}"/>
              </a:ext>
            </a:extLst>
          </p:cNvPr>
          <p:cNvSpPr>
            <a:spLocks noGrp="1"/>
          </p:cNvSpPr>
          <p:nvPr>
            <p:ph type="chart" sz="quarter" idx="11" hasCustomPrompt="1"/>
          </p:nvPr>
        </p:nvSpPr>
        <p:spPr>
          <a:xfrm>
            <a:off x="4449341" y="1825624"/>
            <a:ext cx="7001297" cy="4346576"/>
          </a:xfrm>
        </p:spPr>
        <p:txBody>
          <a:bodyPr anchor="ctr"/>
          <a:lstStyle>
            <a:lvl1pPr marL="0" indent="0" algn="ctr" defTabSz="914400" rtl="0" eaLnBrk="1" latinLnBrk="0" hangingPunct="1">
              <a:lnSpc>
                <a:spcPct val="90000"/>
              </a:lnSpc>
              <a:spcBef>
                <a:spcPts val="1000"/>
              </a:spcBef>
              <a:buFontTx/>
              <a:buNone/>
              <a:defRPr lang="en-US" sz="2000" b="0" kern="1200" cap="none" baseline="0" dirty="0">
                <a:solidFill>
                  <a:schemeClr val="tx1"/>
                </a:solidFill>
                <a:latin typeface="+mj-lt"/>
                <a:ea typeface="Noto Sans" panose="020B0502040504020204" pitchFamily="34" charset="0"/>
                <a:cs typeface="Noto Sans" panose="020B0502040504020204" pitchFamily="34" charset="0"/>
              </a:defRPr>
            </a:lvl1pPr>
          </a:lstStyle>
          <a:p>
            <a:r>
              <a:rPr lang="en-US" dirty="0"/>
              <a:t>CHART</a:t>
            </a:r>
          </a:p>
        </p:txBody>
      </p:sp>
      <p:sp>
        <p:nvSpPr>
          <p:cNvPr id="4" name="Title 1">
            <a:extLst>
              <a:ext uri="{FF2B5EF4-FFF2-40B4-BE49-F238E27FC236}">
                <a16:creationId xmlns:a16="http://schemas.microsoft.com/office/drawing/2014/main" id="{71D4A7A7-4B3F-F3E7-2321-D5010494777D}"/>
              </a:ext>
            </a:extLst>
          </p:cNvPr>
          <p:cNvSpPr>
            <a:spLocks noGrp="1"/>
          </p:cNvSpPr>
          <p:nvPr>
            <p:ph type="title"/>
          </p:nvPr>
        </p:nvSpPr>
        <p:spPr>
          <a:xfrm>
            <a:off x="728051" y="764008"/>
            <a:ext cx="10747931" cy="393866"/>
          </a:xfrm>
        </p:spPr>
        <p:txBody>
          <a:bodyPr anchor="t"/>
          <a:lstStyle>
            <a:lvl1pPr algn="l" defTabSz="914400" rtl="0" eaLnBrk="1" latinLnBrk="0" hangingPunct="1">
              <a:lnSpc>
                <a:spcPct val="100000"/>
              </a:lnSpc>
              <a:spcBef>
                <a:spcPct val="0"/>
              </a:spcBef>
              <a:buNone/>
              <a:defRPr lang="en-US" sz="3600" b="0" kern="1200" dirty="0">
                <a:solidFill>
                  <a:schemeClr val="tx1"/>
                </a:solidFill>
                <a:latin typeface="+mj-lt"/>
                <a:ea typeface="Noto Sans Med" panose="020B0602040504020204" pitchFamily="34"/>
                <a:cs typeface="Noto Sans Med" panose="020B0602040504020204" pitchFamily="34"/>
              </a:defRPr>
            </a:lvl1pPr>
          </a:lstStyle>
          <a:p>
            <a:r>
              <a:rPr lang="en-US" dirty="0"/>
              <a:t>Click to edit Master title style</a:t>
            </a:r>
          </a:p>
        </p:txBody>
      </p:sp>
      <p:sp>
        <p:nvSpPr>
          <p:cNvPr id="6" name="Text Placeholder 13">
            <a:extLst>
              <a:ext uri="{FF2B5EF4-FFF2-40B4-BE49-F238E27FC236}">
                <a16:creationId xmlns:a16="http://schemas.microsoft.com/office/drawing/2014/main" id="{0D340188-2B47-1CA2-E20F-D4153F8E95D4}"/>
              </a:ext>
            </a:extLst>
          </p:cNvPr>
          <p:cNvSpPr>
            <a:spLocks noGrp="1"/>
          </p:cNvSpPr>
          <p:nvPr>
            <p:ph type="body" sz="quarter" idx="13" hasCustomPrompt="1"/>
          </p:nvPr>
        </p:nvSpPr>
        <p:spPr>
          <a:xfrm>
            <a:off x="728051" y="1287379"/>
            <a:ext cx="10741916" cy="252665"/>
          </a:xfrm>
        </p:spPr>
        <p:txBody>
          <a:bodyPr/>
          <a:lstStyle>
            <a:lvl1pPr marL="0" indent="0">
              <a:buFontTx/>
              <a:buNone/>
              <a:defRPr lang="en-US" sz="2000" b="0" kern="1200" cap="none" baseline="0" dirty="0">
                <a:solidFill>
                  <a:schemeClr val="tx1"/>
                </a:solidFill>
                <a:latin typeface="+mj-lt"/>
                <a:ea typeface="Noto Sans" panose="020B0502040504020204" pitchFamily="34" charset="0"/>
                <a:cs typeface="Noto Sans" panose="020B0502040504020204" pitchFamily="34" charset="0"/>
              </a:defRPr>
            </a:lvl1pPr>
          </a:lstStyle>
          <a:p>
            <a:pPr marL="0" lvl="0" indent="0" algn="l" defTabSz="914400" rtl="0" eaLnBrk="1" latinLnBrk="0" hangingPunct="1">
              <a:lnSpc>
                <a:spcPct val="90000"/>
              </a:lnSpc>
              <a:spcBef>
                <a:spcPts val="1000"/>
              </a:spcBef>
              <a:buFontTx/>
              <a:buNone/>
            </a:pPr>
            <a:r>
              <a:rPr lang="en-US" dirty="0"/>
              <a:t>Subtitle</a:t>
            </a:r>
          </a:p>
        </p:txBody>
      </p:sp>
      <p:sp>
        <p:nvSpPr>
          <p:cNvPr id="16" name="Content Placeholder 2">
            <a:extLst>
              <a:ext uri="{FF2B5EF4-FFF2-40B4-BE49-F238E27FC236}">
                <a16:creationId xmlns:a16="http://schemas.microsoft.com/office/drawing/2014/main" id="{1EFDFB1C-3644-87FF-B2E3-7FAEE36D506A}"/>
              </a:ext>
            </a:extLst>
          </p:cNvPr>
          <p:cNvSpPr>
            <a:spLocks noGrp="1"/>
          </p:cNvSpPr>
          <p:nvPr>
            <p:ph idx="14"/>
          </p:nvPr>
        </p:nvSpPr>
        <p:spPr>
          <a:xfrm>
            <a:off x="715880" y="1825625"/>
            <a:ext cx="3604660" cy="4346576"/>
          </a:xfrm>
        </p:spPr>
        <p:txBody>
          <a:bodyPr/>
          <a:lstStyle>
            <a:lvl1pPr marL="0" indent="0">
              <a:lnSpc>
                <a:spcPct val="100000"/>
              </a:lnSpc>
              <a:buFontTx/>
              <a:buNone/>
              <a:defRPr lang="en-US" sz="2000" b="0" kern="1200" dirty="0">
                <a:solidFill>
                  <a:schemeClr val="tx1"/>
                </a:solidFill>
                <a:latin typeface="+mn-lt"/>
                <a:ea typeface="Noto Sans" panose="020B0502040504020204" pitchFamily="34" charset="0"/>
                <a:cs typeface="Noto Sans" panose="020B0502040504020204" pitchFamily="34" charset="0"/>
              </a:defRPr>
            </a:lvl1pPr>
            <a:lvl2pPr marL="228600" indent="-228600">
              <a:lnSpc>
                <a:spcPct val="100000"/>
              </a:lnSpc>
              <a:defRPr lang="en-US" sz="1800" b="0" kern="1200" dirty="0">
                <a:solidFill>
                  <a:schemeClr val="tx1"/>
                </a:solidFill>
                <a:latin typeface="+mn-lt"/>
                <a:ea typeface="Noto Sans" panose="020B0502040504020204" pitchFamily="34" charset="0"/>
                <a:cs typeface="Noto Sans" panose="020B0502040504020204" pitchFamily="34" charset="0"/>
              </a:defRPr>
            </a:lvl2pPr>
            <a:lvl3pPr marL="457200" indent="-228600">
              <a:lnSpc>
                <a:spcPct val="100000"/>
              </a:lnSpc>
              <a:defRPr lang="en-US" sz="1600" b="0" kern="1200" dirty="0">
                <a:solidFill>
                  <a:schemeClr val="tx1"/>
                </a:solidFill>
                <a:latin typeface="+mn-lt"/>
                <a:ea typeface="Noto Sans" panose="020B0502040504020204" pitchFamily="34" charset="0"/>
                <a:cs typeface="Noto Sans" panose="020B0502040504020204" pitchFamily="34" charset="0"/>
              </a:defRPr>
            </a:lvl3pPr>
            <a:lvl4pPr marL="685800" indent="-228600">
              <a:lnSpc>
                <a:spcPct val="100000"/>
              </a:lnSpc>
              <a:defRPr lang="en-US" sz="1400" b="0" kern="1200" dirty="0">
                <a:solidFill>
                  <a:schemeClr val="tx1"/>
                </a:solidFill>
                <a:latin typeface="+mn-lt"/>
                <a:ea typeface="Noto Sans" panose="020B0502040504020204" pitchFamily="34" charset="0"/>
                <a:cs typeface="Noto Sans" panose="020B0502040504020204" pitchFamily="34" charset="0"/>
              </a:defRPr>
            </a:lvl4pPr>
            <a:lvl5pPr marL="914400" indent="-228600">
              <a:lnSpc>
                <a:spcPct val="100000"/>
              </a:lnSpc>
              <a:defRPr lang="en-US" sz="1200" b="0" kern="1200" dirty="0">
                <a:solidFill>
                  <a:schemeClr val="tx1"/>
                </a:solidFill>
                <a:latin typeface="+mn-lt"/>
                <a:ea typeface="Noto Sans" panose="020B0502040504020204" pitchFamily="34" charset="0"/>
                <a:cs typeface="Noto Sans" panose="020B0502040504020204" pitchFamily="34" charset="0"/>
              </a:defRPr>
            </a:lvl5pPr>
          </a:lstStyle>
          <a:p>
            <a:pPr lvl="0"/>
            <a:r>
              <a:rPr lang="en-US" dirty="0"/>
              <a:t>Click to edit Master text styles</a:t>
            </a:r>
          </a:p>
          <a:p>
            <a:pPr marL="228600" lvl="1" indent="-228600" algn="l" defTabSz="914400" rtl="0" eaLnBrk="1" latinLnBrk="0" hangingPunct="1">
              <a:lnSpc>
                <a:spcPct val="90000"/>
              </a:lnSpc>
              <a:spcBef>
                <a:spcPts val="500"/>
              </a:spcBef>
              <a:buFont typeface="Arial" panose="020B0604020202020204" pitchFamily="34" charset="0"/>
              <a:buChar char="•"/>
            </a:pPr>
            <a:r>
              <a:rPr lang="en-US" dirty="0"/>
              <a:t>Second level</a:t>
            </a:r>
          </a:p>
          <a:p>
            <a:pPr marL="457200" lvl="2" indent="-228600" algn="l" defTabSz="914400" rtl="0" eaLnBrk="1" latinLnBrk="0" hangingPunct="1">
              <a:lnSpc>
                <a:spcPct val="90000"/>
              </a:lnSpc>
              <a:spcBef>
                <a:spcPts val="500"/>
              </a:spcBef>
              <a:buFont typeface="Arial" panose="020B0604020202020204" pitchFamily="34" charset="0"/>
              <a:buChar char="•"/>
            </a:pPr>
            <a:r>
              <a:rPr lang="en-US" dirty="0"/>
              <a:t>Third level</a:t>
            </a:r>
          </a:p>
          <a:p>
            <a:pPr marL="685800" lvl="3" indent="-228600" algn="l" defTabSz="914400" rtl="0" eaLnBrk="1" latinLnBrk="0" hangingPunct="1">
              <a:lnSpc>
                <a:spcPct val="90000"/>
              </a:lnSpc>
              <a:spcBef>
                <a:spcPts val="500"/>
              </a:spcBef>
              <a:buFont typeface="Arial" panose="020B0604020202020204" pitchFamily="34" charset="0"/>
              <a:buChar char="•"/>
            </a:pPr>
            <a:r>
              <a:rPr lang="en-US" dirty="0"/>
              <a:t>Fourth level</a:t>
            </a:r>
          </a:p>
          <a:p>
            <a:pPr marL="914400" lvl="4" indent="-228600" algn="l" defTabSz="914400" rtl="0" eaLnBrk="1" latinLnBrk="0" hangingPunct="1">
              <a:lnSpc>
                <a:spcPct val="90000"/>
              </a:lnSpc>
              <a:spcBef>
                <a:spcPts val="500"/>
              </a:spcBef>
              <a:buFont typeface="Arial" panose="020B0604020202020204" pitchFamily="34" charset="0"/>
              <a:buChar char="•"/>
            </a:pPr>
            <a:r>
              <a:rPr lang="en-US" dirty="0"/>
              <a:t>Fifth level</a:t>
            </a:r>
          </a:p>
        </p:txBody>
      </p:sp>
    </p:spTree>
    <p:extLst>
      <p:ext uri="{BB962C8B-B14F-4D97-AF65-F5344CB8AC3E}">
        <p14:creationId xmlns:p14="http://schemas.microsoft.com/office/powerpoint/2010/main" val="1016371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slideLayout" Target="../slideLayouts/slideLayout3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slideLayout" Target="../slideLayouts/slideLayout35.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20" Type="http://schemas.openxmlformats.org/officeDocument/2006/relationships/theme" Target="../theme/theme2.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19" Type="http://schemas.openxmlformats.org/officeDocument/2006/relationships/slideLayout" Target="../slideLayouts/slideLayout37.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1.xml"/><Relationship Id="rId3" Type="http://schemas.openxmlformats.org/officeDocument/2006/relationships/slideLayout" Target="../slideLayouts/slideLayout40.xml"/><Relationship Id="rId7" Type="http://schemas.openxmlformats.org/officeDocument/2006/relationships/theme" Target="../theme/theme3.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10" Type="http://schemas.openxmlformats.org/officeDocument/2006/relationships/image" Target="../media/image27.emf"/><Relationship Id="rId4" Type="http://schemas.openxmlformats.org/officeDocument/2006/relationships/slideLayout" Target="../slideLayouts/slideLayout41.xml"/><Relationship Id="rId9"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0"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EA49410-E4EB-4915-B92B-E46D0C677443}"/>
              </a:ext>
            </a:extLst>
          </p:cNvPr>
          <p:cNvSpPr>
            <a:spLocks noGrp="1"/>
          </p:cNvSpPr>
          <p:nvPr>
            <p:ph type="title"/>
          </p:nvPr>
        </p:nvSpPr>
        <p:spPr>
          <a:xfrm>
            <a:off x="728051" y="715879"/>
            <a:ext cx="10747931" cy="974809"/>
          </a:xfrm>
          <a:prstGeom prst="rect">
            <a:avLst/>
          </a:prstGeom>
        </p:spPr>
        <p:txBody>
          <a:bodyPr vert="horz" lIns="0" tIns="0" rIns="0" bIns="0" rtlCol="0" anchor="ctr">
            <a:noAutofit/>
          </a:bodyPr>
          <a:lstStyle/>
          <a:p>
            <a:r>
              <a:rPr lang="en-US" dirty="0"/>
              <a:t>Click to edit Master title style</a:t>
            </a:r>
          </a:p>
        </p:txBody>
      </p:sp>
      <p:sp>
        <p:nvSpPr>
          <p:cNvPr id="3" name="Text Placeholder 2">
            <a:extLst>
              <a:ext uri="{FF2B5EF4-FFF2-40B4-BE49-F238E27FC236}">
                <a16:creationId xmlns:a16="http://schemas.microsoft.com/office/drawing/2014/main" id="{3989938B-9C0C-459E-A86A-A86876A9D5A8}"/>
              </a:ext>
            </a:extLst>
          </p:cNvPr>
          <p:cNvSpPr>
            <a:spLocks noGrp="1"/>
          </p:cNvSpPr>
          <p:nvPr>
            <p:ph type="body" idx="1"/>
          </p:nvPr>
        </p:nvSpPr>
        <p:spPr>
          <a:xfrm>
            <a:off x="715879" y="1825625"/>
            <a:ext cx="10760243" cy="4316496"/>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BD7E414A-2C8C-469E-B3E6-3F0901B4D66A}"/>
              </a:ext>
            </a:extLst>
          </p:cNvPr>
          <p:cNvSpPr/>
          <p:nvPr/>
        </p:nvSpPr>
        <p:spPr>
          <a:xfrm>
            <a:off x="715879" y="-365125"/>
            <a:ext cx="3586701"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74280E0-8DE8-4017-9029-A9A4070277F5}"/>
              </a:ext>
            </a:extLst>
          </p:cNvPr>
          <p:cNvSpPr/>
          <p:nvPr/>
        </p:nvSpPr>
        <p:spPr>
          <a:xfrm>
            <a:off x="4302580" y="-365125"/>
            <a:ext cx="3586701" cy="45719"/>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12308FD-D255-46E7-81B2-46E750FE5B3C}"/>
              </a:ext>
            </a:extLst>
          </p:cNvPr>
          <p:cNvSpPr/>
          <p:nvPr/>
        </p:nvSpPr>
        <p:spPr>
          <a:xfrm>
            <a:off x="7889281" y="-365125"/>
            <a:ext cx="3586701"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9B29A47B-FC2F-EF9C-E84E-BCBECB5DE93D}"/>
              </a:ext>
            </a:extLst>
          </p:cNvPr>
          <p:cNvSpPr/>
          <p:nvPr userDrawn="1"/>
        </p:nvSpPr>
        <p:spPr>
          <a:xfrm rot="5400000">
            <a:off x="12502844" y="4772976"/>
            <a:ext cx="436054" cy="436054"/>
          </a:xfrm>
          <a:custGeom>
            <a:avLst/>
            <a:gdLst>
              <a:gd name="connsiteX0" fmla="*/ 436054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4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96C0B5"/>
          </a:solidFill>
          <a:ln w="952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FC3C99B5-6A61-E5BD-5537-7B4617D79386}"/>
              </a:ext>
            </a:extLst>
          </p:cNvPr>
          <p:cNvSpPr/>
          <p:nvPr userDrawn="1"/>
        </p:nvSpPr>
        <p:spPr>
          <a:xfrm rot="5400000">
            <a:off x="12502844" y="530256"/>
            <a:ext cx="436054" cy="436054"/>
          </a:xfrm>
          <a:custGeom>
            <a:avLst/>
            <a:gdLst>
              <a:gd name="connsiteX0" fmla="*/ 436054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4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558362"/>
          </a:solidFill>
          <a:ln w="9525" cap="flat">
            <a:noFill/>
            <a:prstDash val="solid"/>
            <a:miter/>
          </a:ln>
        </p:spPr>
        <p:txBody>
          <a:bodyPr rtlCol="0" anchor="ctr"/>
          <a:lstStyle/>
          <a:p>
            <a:endParaRPr lang="en-US"/>
          </a:p>
        </p:txBody>
      </p:sp>
      <p:sp>
        <p:nvSpPr>
          <p:cNvPr id="6" name="Freeform: Shape 5">
            <a:extLst>
              <a:ext uri="{FF2B5EF4-FFF2-40B4-BE49-F238E27FC236}">
                <a16:creationId xmlns:a16="http://schemas.microsoft.com/office/drawing/2014/main" id="{0F0B56C4-D827-A7B9-AE9F-A697B98A5BC5}"/>
              </a:ext>
            </a:extLst>
          </p:cNvPr>
          <p:cNvSpPr/>
          <p:nvPr userDrawn="1"/>
        </p:nvSpPr>
        <p:spPr>
          <a:xfrm rot="5400000">
            <a:off x="12502844" y="3712272"/>
            <a:ext cx="436054" cy="436054"/>
          </a:xfrm>
          <a:custGeom>
            <a:avLst/>
            <a:gdLst>
              <a:gd name="connsiteX0" fmla="*/ 436054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4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E5BB5B"/>
          </a:solidFill>
          <a:ln w="9525" cap="flat">
            <a:noFill/>
            <a:prstDash val="solid"/>
            <a:miter/>
          </a:ln>
        </p:spPr>
        <p:txBody>
          <a:bodyPr rtlCol="0" anchor="ctr"/>
          <a:lstStyle/>
          <a:p>
            <a:endParaRPr lang="en-US"/>
          </a:p>
        </p:txBody>
      </p:sp>
      <p:sp>
        <p:nvSpPr>
          <p:cNvPr id="15" name="Freeform: Shape 14">
            <a:extLst>
              <a:ext uri="{FF2B5EF4-FFF2-40B4-BE49-F238E27FC236}">
                <a16:creationId xmlns:a16="http://schemas.microsoft.com/office/drawing/2014/main" id="{BAC4E440-4A12-692F-66E3-9076FB14C161}"/>
              </a:ext>
            </a:extLst>
          </p:cNvPr>
          <p:cNvSpPr/>
          <p:nvPr userDrawn="1"/>
        </p:nvSpPr>
        <p:spPr>
          <a:xfrm rot="5400000">
            <a:off x="12495510" y="3182016"/>
            <a:ext cx="436054" cy="436054"/>
          </a:xfrm>
          <a:custGeom>
            <a:avLst/>
            <a:gdLst>
              <a:gd name="connsiteX0" fmla="*/ 436055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5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5" y="218027"/>
                </a:moveTo>
                <a:cubicBezTo>
                  <a:pt x="436055" y="338440"/>
                  <a:pt x="338440"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FBD374"/>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6F829EFE-1DDF-A57F-8607-E35DF5D974DB}"/>
              </a:ext>
            </a:extLst>
          </p:cNvPr>
          <p:cNvSpPr/>
          <p:nvPr userDrawn="1"/>
        </p:nvSpPr>
        <p:spPr>
          <a:xfrm rot="5400000">
            <a:off x="12502844" y="5833680"/>
            <a:ext cx="436054" cy="436054"/>
          </a:xfrm>
          <a:custGeom>
            <a:avLst/>
            <a:gdLst>
              <a:gd name="connsiteX0" fmla="*/ 436055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5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5" y="218027"/>
                </a:moveTo>
                <a:cubicBezTo>
                  <a:pt x="436055" y="338440"/>
                  <a:pt x="338441"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chemeClr val="accent5"/>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8F8410B2-C79D-3ED7-1925-806A6E314A38}"/>
              </a:ext>
            </a:extLst>
          </p:cNvPr>
          <p:cNvSpPr/>
          <p:nvPr userDrawn="1"/>
        </p:nvSpPr>
        <p:spPr>
          <a:xfrm rot="5400000">
            <a:off x="12502844" y="0"/>
            <a:ext cx="436054" cy="436054"/>
          </a:xfrm>
          <a:custGeom>
            <a:avLst/>
            <a:gdLst>
              <a:gd name="connsiteX0" fmla="*/ 436055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5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5" y="218027"/>
                </a:moveTo>
                <a:cubicBezTo>
                  <a:pt x="436055" y="338440"/>
                  <a:pt x="338440"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3D5B3D"/>
          </a:solidFill>
          <a:ln w="9525" cap="flat">
            <a:noFill/>
            <a:prstDash val="solid"/>
            <a:miter/>
          </a:ln>
        </p:spPr>
        <p:txBody>
          <a:bodyPr rtlCol="0" anchor="ctr"/>
          <a:lstStyle/>
          <a:p>
            <a:endParaRPr lang="en-US"/>
          </a:p>
        </p:txBody>
      </p:sp>
      <p:sp>
        <p:nvSpPr>
          <p:cNvPr id="18" name="Freeform: Shape 17">
            <a:extLst>
              <a:ext uri="{FF2B5EF4-FFF2-40B4-BE49-F238E27FC236}">
                <a16:creationId xmlns:a16="http://schemas.microsoft.com/office/drawing/2014/main" id="{EBCF5230-172E-9BE7-54D2-A22F4404549D}"/>
              </a:ext>
            </a:extLst>
          </p:cNvPr>
          <p:cNvSpPr/>
          <p:nvPr userDrawn="1"/>
        </p:nvSpPr>
        <p:spPr>
          <a:xfrm rot="5400000">
            <a:off x="12502844" y="1590960"/>
            <a:ext cx="436054" cy="436054"/>
          </a:xfrm>
          <a:custGeom>
            <a:avLst/>
            <a:gdLst>
              <a:gd name="connsiteX0" fmla="*/ 436054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4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31312E"/>
          </a:solidFill>
          <a:ln w="952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3DB3AFD7-3DEB-CA66-1041-E11577F5FC2A}"/>
              </a:ext>
            </a:extLst>
          </p:cNvPr>
          <p:cNvSpPr/>
          <p:nvPr userDrawn="1"/>
        </p:nvSpPr>
        <p:spPr>
          <a:xfrm rot="5400000">
            <a:off x="12502844" y="2651664"/>
            <a:ext cx="436054" cy="436054"/>
          </a:xfrm>
          <a:custGeom>
            <a:avLst/>
            <a:gdLst>
              <a:gd name="connsiteX0" fmla="*/ 436055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5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5" y="218027"/>
                </a:moveTo>
                <a:cubicBezTo>
                  <a:pt x="436055" y="338440"/>
                  <a:pt x="338441"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8E8C86"/>
          </a:solidFill>
          <a:ln w="952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C28FA90E-2629-3A1A-7FE3-E07FEE636AB0}"/>
              </a:ext>
            </a:extLst>
          </p:cNvPr>
          <p:cNvSpPr/>
          <p:nvPr userDrawn="1"/>
        </p:nvSpPr>
        <p:spPr>
          <a:xfrm rot="5400000">
            <a:off x="12502844" y="1060608"/>
            <a:ext cx="436054" cy="436054"/>
          </a:xfrm>
          <a:custGeom>
            <a:avLst/>
            <a:gdLst>
              <a:gd name="connsiteX0" fmla="*/ 436055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5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5" y="218027"/>
                </a:moveTo>
                <a:cubicBezTo>
                  <a:pt x="436055" y="338440"/>
                  <a:pt x="338440"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7FA643"/>
          </a:solidFill>
          <a:ln w="9525" cap="flat">
            <a:noFill/>
            <a:prstDash val="solid"/>
            <a:miter/>
          </a:ln>
        </p:spPr>
        <p:txBody>
          <a:bodyPr rtlCol="0" anchor="ctr"/>
          <a:lstStyle/>
          <a:p>
            <a:endParaRPr lang="en-US"/>
          </a:p>
        </p:txBody>
      </p:sp>
      <p:sp>
        <p:nvSpPr>
          <p:cNvPr id="21" name="Freeform: Shape 20">
            <a:extLst>
              <a:ext uri="{FF2B5EF4-FFF2-40B4-BE49-F238E27FC236}">
                <a16:creationId xmlns:a16="http://schemas.microsoft.com/office/drawing/2014/main" id="{22EE7535-ED14-513C-B99C-7026502B5AFE}"/>
              </a:ext>
            </a:extLst>
          </p:cNvPr>
          <p:cNvSpPr/>
          <p:nvPr userDrawn="1"/>
        </p:nvSpPr>
        <p:spPr>
          <a:xfrm rot="5400000">
            <a:off x="12502844" y="5303328"/>
            <a:ext cx="436054" cy="436054"/>
          </a:xfrm>
          <a:custGeom>
            <a:avLst/>
            <a:gdLst>
              <a:gd name="connsiteX0" fmla="*/ 436054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4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004E74"/>
          </a:solidFill>
          <a:ln w="9525" cap="flat">
            <a:noFill/>
            <a:prstDash val="solid"/>
            <a:miter/>
          </a:ln>
        </p:spPr>
        <p:txBody>
          <a:bodyPr rtlCol="0" anchor="ctr"/>
          <a:lstStyle/>
          <a:p>
            <a:endParaRPr lang="en-US"/>
          </a:p>
        </p:txBody>
      </p:sp>
      <p:sp>
        <p:nvSpPr>
          <p:cNvPr id="22" name="Freeform: Shape 21">
            <a:extLst>
              <a:ext uri="{FF2B5EF4-FFF2-40B4-BE49-F238E27FC236}">
                <a16:creationId xmlns:a16="http://schemas.microsoft.com/office/drawing/2014/main" id="{2AA812C8-A5AE-66C4-AB89-019F76C0CC65}"/>
              </a:ext>
            </a:extLst>
          </p:cNvPr>
          <p:cNvSpPr/>
          <p:nvPr userDrawn="1"/>
        </p:nvSpPr>
        <p:spPr>
          <a:xfrm rot="5400000">
            <a:off x="12502844" y="4242624"/>
            <a:ext cx="436054" cy="436054"/>
          </a:xfrm>
          <a:custGeom>
            <a:avLst/>
            <a:gdLst>
              <a:gd name="connsiteX0" fmla="*/ 436055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5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5" y="218027"/>
                </a:moveTo>
                <a:cubicBezTo>
                  <a:pt x="436055" y="338440"/>
                  <a:pt x="338440"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CDE3E1"/>
          </a:solid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DB5216B8-975B-836A-03CF-5E47135CE662}"/>
              </a:ext>
            </a:extLst>
          </p:cNvPr>
          <p:cNvSpPr/>
          <p:nvPr userDrawn="1"/>
        </p:nvSpPr>
        <p:spPr>
          <a:xfrm rot="5400000">
            <a:off x="12502844" y="2121312"/>
            <a:ext cx="436054" cy="436054"/>
          </a:xfrm>
          <a:custGeom>
            <a:avLst/>
            <a:gdLst>
              <a:gd name="connsiteX0" fmla="*/ 436054 w 436054"/>
              <a:gd name="connsiteY0" fmla="*/ 218027 h 436054"/>
              <a:gd name="connsiteX1" fmla="*/ 218027 w 436054"/>
              <a:gd name="connsiteY1" fmla="*/ 436055 h 436054"/>
              <a:gd name="connsiteX2" fmla="*/ 0 w 436054"/>
              <a:gd name="connsiteY2" fmla="*/ 218027 h 436054"/>
              <a:gd name="connsiteX3" fmla="*/ 218027 w 436054"/>
              <a:gd name="connsiteY3" fmla="*/ 0 h 436054"/>
              <a:gd name="connsiteX4" fmla="*/ 436054 w 436054"/>
              <a:gd name="connsiteY4" fmla="*/ 218027 h 436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054" h="436054">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71644C"/>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008315499"/>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70" r:id="rId3"/>
    <p:sldLayoutId id="2147483674" r:id="rId4"/>
    <p:sldLayoutId id="2147483650" r:id="rId5"/>
    <p:sldLayoutId id="2147483660" r:id="rId6"/>
    <p:sldLayoutId id="2147483652" r:id="rId7"/>
    <p:sldLayoutId id="2147483661" r:id="rId8"/>
    <p:sldLayoutId id="2147483663" r:id="rId9"/>
    <p:sldLayoutId id="2147483664" r:id="rId10"/>
    <p:sldLayoutId id="2147483665" r:id="rId11"/>
    <p:sldLayoutId id="2147483662" r:id="rId12"/>
    <p:sldLayoutId id="2147483687" r:id="rId13"/>
    <p:sldLayoutId id="2147483688" r:id="rId14"/>
    <p:sldLayoutId id="2147483689" r:id="rId15"/>
    <p:sldLayoutId id="2147483690" r:id="rId16"/>
    <p:sldLayoutId id="2147483691" r:id="rId17"/>
    <p:sldLayoutId id="2147483694" r:id="rId1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8532838"/>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 id="2147483710" r:id="rId15"/>
    <p:sldLayoutId id="2147483711" r:id="rId16"/>
    <p:sldLayoutId id="2147483712" r:id="rId17"/>
    <p:sldLayoutId id="2147483713" r:id="rId18"/>
    <p:sldLayoutId id="2147483714" r:id="rId19"/>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9" name="Object 8" hidden="1">
            <a:extLst>
              <a:ext uri="{FF2B5EF4-FFF2-40B4-BE49-F238E27FC236}">
                <a16:creationId xmlns:a16="http://schemas.microsoft.com/office/drawing/2014/main" id="{13490524-B821-481D-8CE2-13B0439E3211}"/>
              </a:ext>
            </a:extLst>
          </p:cNvPr>
          <p:cNvGraphicFramePr>
            <a:graphicFrameLocks noChangeAspect="1"/>
          </p:cNvGraphicFramePr>
          <p:nvPr userDrawn="1">
            <p:custDataLst>
              <p:tags r:id="rId8"/>
            </p:custDataLst>
            <p:extLst>
              <p:ext uri="{D42A27DB-BD31-4B8C-83A1-F6EECF244321}">
                <p14:modId xmlns:p14="http://schemas.microsoft.com/office/powerpoint/2010/main" val="31245895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499" imgH="508" progId="TCLayout.ActiveDocument.1">
                  <p:embed/>
                </p:oleObj>
              </mc:Choice>
              <mc:Fallback>
                <p:oleObj name="think-cell Slide" r:id="rId9" imgW="499" imgH="508" progId="TCLayout.ActiveDocument.1">
                  <p:embed/>
                  <p:pic>
                    <p:nvPicPr>
                      <p:cNvPr id="9" name="Object 8" hidden="1">
                        <a:extLst>
                          <a:ext uri="{FF2B5EF4-FFF2-40B4-BE49-F238E27FC236}">
                            <a16:creationId xmlns:a16="http://schemas.microsoft.com/office/drawing/2014/main" id="{13490524-B821-481D-8CE2-13B0439E3211}"/>
                          </a:ext>
                        </a:extLst>
                      </p:cNvPr>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cxnSp>
        <p:nvCxnSpPr>
          <p:cNvPr id="7" name="Straight Connector 12">
            <a:extLst>
              <a:ext uri="{FF2B5EF4-FFF2-40B4-BE49-F238E27FC236}">
                <a16:creationId xmlns:a16="http://schemas.microsoft.com/office/drawing/2014/main" id="{D27FE411-C220-43CE-93DF-2ABF3193AF78}"/>
              </a:ext>
            </a:extLst>
          </p:cNvPr>
          <p:cNvCxnSpPr>
            <a:cxnSpLocks/>
          </p:cNvCxnSpPr>
          <p:nvPr userDrawn="1"/>
        </p:nvCxnSpPr>
        <p:spPr>
          <a:xfrm>
            <a:off x="835098" y="1583827"/>
            <a:ext cx="7542250" cy="39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963254021"/>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Lst>
  <p:hf hdr="0" ftr="0" dt="0"/>
  <p:txStyles>
    <p:titleStyle>
      <a:lvl1pPr algn="l" defTabSz="914400" rtl="0" eaLnBrk="1" latinLnBrk="0" hangingPunct="1">
        <a:lnSpc>
          <a:spcPct val="90000"/>
        </a:lnSpc>
        <a:spcBef>
          <a:spcPct val="0"/>
        </a:spcBef>
        <a:buNone/>
        <a:defRPr sz="2800" b="1" i="0" kern="1200">
          <a:solidFill>
            <a:schemeClr val="bg1">
              <a:lumMod val="50000"/>
            </a:schemeClr>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64.jpeg"/><Relationship Id="rId7" Type="http://schemas.openxmlformats.org/officeDocument/2006/relationships/diagramColors" Target="../diagrams/colors3.xml"/><Relationship Id="rId2" Type="http://schemas.openxmlformats.org/officeDocument/2006/relationships/notesSlide" Target="../notesSlides/notesSlide7.xml"/><Relationship Id="rId1" Type="http://schemas.openxmlformats.org/officeDocument/2006/relationships/slideLayout" Target="../slideLayouts/slideLayout3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1.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4.xml"/><Relationship Id="rId4" Type="http://schemas.openxmlformats.org/officeDocument/2006/relationships/image" Target="../media/image7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hyperlink" Target="https://www.who.int/news/item/01-12-2021-tripartite-and-unep-support-ohhlep-s-definition-of-one-health"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31.jpeg"/></Relationships>
</file>

<file path=ppt/slides/_rels/slide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33.png"/><Relationship Id="rId4" Type="http://schemas.openxmlformats.org/officeDocument/2006/relationships/hyperlink" Target="https://www.ilri.org/one-health"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jpeg"/><Relationship Id="rId7"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4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jpeg"/></Relationships>
</file>

<file path=ppt/slides/_rels/slide5.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0.jpeg"/><Relationship Id="rId7" Type="http://schemas.openxmlformats.org/officeDocument/2006/relationships/image" Target="../media/image43.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hyperlink" Target="https://www.ilri.org/one-health" TargetMode="External"/><Relationship Id="rId5" Type="http://schemas.openxmlformats.org/officeDocument/2006/relationships/image" Target="../media/image42.png"/><Relationship Id="rId4" Type="http://schemas.openxmlformats.org/officeDocument/2006/relationships/image" Target="../media/image41.png"/></Relationships>
</file>

<file path=ppt/slides/_rels/slide6.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5.png"/><Relationship Id="rId7"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image" Target="../media/image46.gif"/><Relationship Id="rId9" Type="http://schemas.openxmlformats.org/officeDocument/2006/relationships/image" Target="../media/image50.jpeg"/></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52.png"/><Relationship Id="rId18" Type="http://schemas.openxmlformats.org/officeDocument/2006/relationships/image" Target="../media/image57.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openxmlformats.org/officeDocument/2006/relationships/image" Target="../media/image56.png"/><Relationship Id="rId2" Type="http://schemas.openxmlformats.org/officeDocument/2006/relationships/image" Target="../media/image51.png"/><Relationship Id="rId16" Type="http://schemas.openxmlformats.org/officeDocument/2006/relationships/image" Target="../media/image55.png"/><Relationship Id="rId1" Type="http://schemas.openxmlformats.org/officeDocument/2006/relationships/slideLayout" Target="../slideLayouts/slideLayout16.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image" Target="../media/image54.png"/><Relationship Id="rId10" Type="http://schemas.openxmlformats.org/officeDocument/2006/relationships/diagramQuickStyle" Target="../diagrams/quickStyle2.xml"/><Relationship Id="rId19" Type="http://schemas.openxmlformats.org/officeDocument/2006/relationships/image" Target="../media/image58.png"/><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image" Target="../media/image53.png"/></Relationships>
</file>

<file path=ppt/slides/_rels/slide8.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png"/><Relationship Id="rId1" Type="http://schemas.openxmlformats.org/officeDocument/2006/relationships/slideLayout" Target="../slideLayouts/slideLayout17.xml"/><Relationship Id="rId5" Type="http://schemas.openxmlformats.org/officeDocument/2006/relationships/image" Target="../media/image62.emf"/><Relationship Id="rId4" Type="http://schemas.openxmlformats.org/officeDocument/2006/relationships/image" Target="../media/image61.emf"/></Relationships>
</file>

<file path=ppt/slides/_rels/slide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51.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FD3E7A-9664-45F9-9CF4-4BF3A20D98C6}"/>
              </a:ext>
            </a:extLst>
          </p:cNvPr>
          <p:cNvSpPr>
            <a:spLocks noGrp="1"/>
          </p:cNvSpPr>
          <p:nvPr>
            <p:ph type="title"/>
          </p:nvPr>
        </p:nvSpPr>
        <p:spPr>
          <a:xfrm>
            <a:off x="502636" y="3700674"/>
            <a:ext cx="7461929" cy="1204909"/>
          </a:xfrm>
        </p:spPr>
        <p:txBody>
          <a:bodyPr/>
          <a:lstStyle/>
          <a:p>
            <a:r>
              <a:rPr lang="en-US" dirty="0"/>
              <a:t>ICT for One Health</a:t>
            </a:r>
          </a:p>
        </p:txBody>
      </p:sp>
      <p:sp>
        <p:nvSpPr>
          <p:cNvPr id="3" name="Text Placeholder 2">
            <a:extLst>
              <a:ext uri="{FF2B5EF4-FFF2-40B4-BE49-F238E27FC236}">
                <a16:creationId xmlns:a16="http://schemas.microsoft.com/office/drawing/2014/main" id="{0D839D94-AF9B-4D7D-B8D7-20F8F48D3EFF}"/>
              </a:ext>
            </a:extLst>
          </p:cNvPr>
          <p:cNvSpPr>
            <a:spLocks noGrp="1"/>
          </p:cNvSpPr>
          <p:nvPr>
            <p:ph type="body" idx="1"/>
          </p:nvPr>
        </p:nvSpPr>
        <p:spPr/>
        <p:txBody>
          <a:bodyPr/>
          <a:lstStyle/>
          <a:p>
            <a:r>
              <a:rPr lang="en-US" sz="2400" dirty="0"/>
              <a:t>Hung Nguyen-Viet, Elizabeth Cook, Bernard Bett, Florence Mutua, Thang Nguyen, Hu Suk Lee, Nam Luong, Sinh Dang and ICT4HEALTH team</a:t>
            </a:r>
          </a:p>
          <a:p>
            <a:endParaRPr lang="en-US" sz="2400" dirty="0"/>
          </a:p>
        </p:txBody>
      </p:sp>
    </p:spTree>
    <p:extLst>
      <p:ext uri="{BB962C8B-B14F-4D97-AF65-F5344CB8AC3E}">
        <p14:creationId xmlns:p14="http://schemas.microsoft.com/office/powerpoint/2010/main" val="3471695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846" y="75668"/>
            <a:ext cx="9992753" cy="677955"/>
          </a:xfrm>
        </p:spPr>
        <p:txBody>
          <a:bodyPr>
            <a:normAutofit/>
          </a:bodyPr>
          <a:lstStyle/>
          <a:p>
            <a:r>
              <a:rPr lang="en-US" b="1" dirty="0"/>
              <a:t>Prioritization of diseases</a:t>
            </a:r>
          </a:p>
        </p:txBody>
      </p:sp>
      <p:graphicFrame>
        <p:nvGraphicFramePr>
          <p:cNvPr id="5" name="Table 4"/>
          <p:cNvGraphicFramePr>
            <a:graphicFrameLocks noGrp="1"/>
          </p:cNvGraphicFramePr>
          <p:nvPr>
            <p:extLst>
              <p:ext uri="{D42A27DB-BD31-4B8C-83A1-F6EECF244321}">
                <p14:modId xmlns:p14="http://schemas.microsoft.com/office/powerpoint/2010/main" val="1561575070"/>
              </p:ext>
            </p:extLst>
          </p:nvPr>
        </p:nvGraphicFramePr>
        <p:xfrm>
          <a:off x="4321032" y="835052"/>
          <a:ext cx="5747003" cy="5859862"/>
        </p:xfrm>
        <a:graphic>
          <a:graphicData uri="http://schemas.openxmlformats.org/drawingml/2006/table">
            <a:tbl>
              <a:tblPr firstRow="1" bandRow="1">
                <a:tableStyleId>{5940675A-B579-460E-94D1-54222C63F5DA}</a:tableStyleId>
              </a:tblPr>
              <a:tblGrid>
                <a:gridCol w="1333310">
                  <a:extLst>
                    <a:ext uri="{9D8B030D-6E8A-4147-A177-3AD203B41FA5}">
                      <a16:colId xmlns:a16="http://schemas.microsoft.com/office/drawing/2014/main" val="1063306638"/>
                    </a:ext>
                  </a:extLst>
                </a:gridCol>
                <a:gridCol w="906780">
                  <a:extLst>
                    <a:ext uri="{9D8B030D-6E8A-4147-A177-3AD203B41FA5}">
                      <a16:colId xmlns:a16="http://schemas.microsoft.com/office/drawing/2014/main" val="4153858148"/>
                    </a:ext>
                  </a:extLst>
                </a:gridCol>
                <a:gridCol w="651192">
                  <a:extLst>
                    <a:ext uri="{9D8B030D-6E8A-4147-A177-3AD203B41FA5}">
                      <a16:colId xmlns:a16="http://schemas.microsoft.com/office/drawing/2014/main" val="3035763699"/>
                    </a:ext>
                  </a:extLst>
                </a:gridCol>
                <a:gridCol w="589407">
                  <a:extLst>
                    <a:ext uri="{9D8B030D-6E8A-4147-A177-3AD203B41FA5}">
                      <a16:colId xmlns:a16="http://schemas.microsoft.com/office/drawing/2014/main" val="3683192417"/>
                    </a:ext>
                  </a:extLst>
                </a:gridCol>
                <a:gridCol w="820356">
                  <a:extLst>
                    <a:ext uri="{9D8B030D-6E8A-4147-A177-3AD203B41FA5}">
                      <a16:colId xmlns:a16="http://schemas.microsoft.com/office/drawing/2014/main" val="3395394861"/>
                    </a:ext>
                  </a:extLst>
                </a:gridCol>
                <a:gridCol w="619442">
                  <a:extLst>
                    <a:ext uri="{9D8B030D-6E8A-4147-A177-3AD203B41FA5}">
                      <a16:colId xmlns:a16="http://schemas.microsoft.com/office/drawing/2014/main" val="4063283029"/>
                    </a:ext>
                  </a:extLst>
                </a:gridCol>
                <a:gridCol w="826516">
                  <a:extLst>
                    <a:ext uri="{9D8B030D-6E8A-4147-A177-3AD203B41FA5}">
                      <a16:colId xmlns:a16="http://schemas.microsoft.com/office/drawing/2014/main" val="3526443325"/>
                    </a:ext>
                  </a:extLst>
                </a:gridCol>
              </a:tblGrid>
              <a:tr h="437627">
                <a:tc rowSpan="2">
                  <a:txBody>
                    <a:bodyPr/>
                    <a:lstStyle/>
                    <a:p>
                      <a:pPr algn="ctr"/>
                      <a:r>
                        <a:rPr lang="en-US" sz="1600" b="1" dirty="0"/>
                        <a:t>Diseases</a:t>
                      </a:r>
                      <a:endParaRPr lang="en-SG" sz="1600" b="1" dirty="0"/>
                    </a:p>
                  </a:txBody>
                  <a:tcPr anchor="ctr">
                    <a:solidFill>
                      <a:schemeClr val="accent1">
                        <a:lumMod val="40000"/>
                        <a:lumOff val="60000"/>
                      </a:schemeClr>
                    </a:solidFill>
                  </a:tcPr>
                </a:tc>
                <a:tc rowSpan="2">
                  <a:txBody>
                    <a:bodyPr/>
                    <a:lstStyle/>
                    <a:p>
                      <a:pPr algn="ctr"/>
                      <a:r>
                        <a:rPr lang="en-US" sz="1600" b="1" dirty="0"/>
                        <a:t>Animals</a:t>
                      </a:r>
                      <a:endParaRPr lang="en-SG" sz="1600" b="1" dirty="0"/>
                    </a:p>
                  </a:txBody>
                  <a:tcPr anchor="ctr">
                    <a:solidFill>
                      <a:schemeClr val="accent1">
                        <a:lumMod val="40000"/>
                        <a:lumOff val="60000"/>
                      </a:schemeClr>
                    </a:solidFill>
                  </a:tcPr>
                </a:tc>
                <a:tc rowSpan="2">
                  <a:txBody>
                    <a:bodyPr/>
                    <a:lstStyle/>
                    <a:p>
                      <a:pPr algn="ctr"/>
                      <a:r>
                        <a:rPr lang="en-US" sz="1600" b="1" dirty="0"/>
                        <a:t>NIVR</a:t>
                      </a:r>
                      <a:endParaRPr lang="en-SG" sz="1600" b="1" dirty="0"/>
                    </a:p>
                  </a:txBody>
                  <a:tcPr anchor="ctr">
                    <a:solidFill>
                      <a:schemeClr val="accent1">
                        <a:lumMod val="40000"/>
                        <a:lumOff val="60000"/>
                      </a:schemeClr>
                    </a:solidFill>
                  </a:tcPr>
                </a:tc>
                <a:tc gridSpan="3">
                  <a:txBody>
                    <a:bodyPr/>
                    <a:lstStyle/>
                    <a:p>
                      <a:pPr algn="ctr"/>
                      <a:r>
                        <a:rPr lang="en-US" sz="1600" b="1" dirty="0"/>
                        <a:t>Prioritization</a:t>
                      </a:r>
                      <a:endParaRPr lang="en-SG" sz="1600" b="1" dirty="0"/>
                    </a:p>
                  </a:txBody>
                  <a:tcPr anchor="ctr">
                    <a:solidFill>
                      <a:schemeClr val="accent1">
                        <a:lumMod val="40000"/>
                        <a:lumOff val="60000"/>
                      </a:schemeClr>
                    </a:solidFill>
                  </a:tcPr>
                </a:tc>
                <a:tc hMerge="1">
                  <a:txBody>
                    <a:bodyPr/>
                    <a:lstStyle/>
                    <a:p>
                      <a:endParaRPr lang="en-SG" dirty="0"/>
                    </a:p>
                  </a:txBody>
                  <a:tcPr/>
                </a:tc>
                <a:tc hMerge="1">
                  <a:txBody>
                    <a:bodyPr/>
                    <a:lstStyle/>
                    <a:p>
                      <a:endParaRPr lang="en-SG" dirty="0"/>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t>Project</a:t>
                      </a:r>
                      <a:endParaRPr lang="en-SG" sz="1600" b="1" dirty="0"/>
                    </a:p>
                    <a:p>
                      <a:pPr algn="ctr"/>
                      <a:endParaRPr lang="en-SG" sz="1600" b="1" dirty="0"/>
                    </a:p>
                  </a:txBody>
                  <a:tcPr anchor="ctr">
                    <a:solidFill>
                      <a:schemeClr val="accent1">
                        <a:lumMod val="40000"/>
                        <a:lumOff val="60000"/>
                      </a:schemeClr>
                    </a:solidFill>
                  </a:tcPr>
                </a:tc>
                <a:extLst>
                  <a:ext uri="{0D108BD9-81ED-4DB2-BD59-A6C34878D82A}">
                    <a16:rowId xmlns:a16="http://schemas.microsoft.com/office/drawing/2014/main" val="2469888432"/>
                  </a:ext>
                </a:extLst>
              </a:tr>
              <a:tr h="377622">
                <a:tc vMerge="1">
                  <a:txBody>
                    <a:bodyPr/>
                    <a:lstStyle/>
                    <a:p>
                      <a:endParaRPr lang="en-SG" dirty="0"/>
                    </a:p>
                  </a:txBody>
                  <a:tcPr/>
                </a:tc>
                <a:tc vMerge="1">
                  <a:txBody>
                    <a:bodyPr/>
                    <a:lstStyle/>
                    <a:p>
                      <a:endParaRPr lang="en-SG" dirty="0"/>
                    </a:p>
                  </a:txBody>
                  <a:tcPr/>
                </a:tc>
                <a:tc vMerge="1">
                  <a:txBody>
                    <a:bodyPr/>
                    <a:lstStyle/>
                    <a:p>
                      <a:endParaRPr lang="en-SG" dirty="0"/>
                    </a:p>
                  </a:txBody>
                  <a:tcPr/>
                </a:tc>
                <a:tc>
                  <a:txBody>
                    <a:bodyPr/>
                    <a:lstStyle/>
                    <a:p>
                      <a:pPr algn="ctr"/>
                      <a:r>
                        <a:rPr lang="en-US" sz="1600" b="1" dirty="0"/>
                        <a:t>FGD</a:t>
                      </a:r>
                      <a:endParaRPr lang="en-SG" sz="1600" b="1" dirty="0"/>
                    </a:p>
                  </a:txBody>
                  <a:tcPr anchor="ctr">
                    <a:solidFill>
                      <a:schemeClr val="accent1">
                        <a:lumMod val="40000"/>
                        <a:lumOff val="60000"/>
                      </a:schemeClr>
                    </a:solidFill>
                  </a:tcPr>
                </a:tc>
                <a:tc>
                  <a:txBody>
                    <a:bodyPr/>
                    <a:lstStyle/>
                    <a:p>
                      <a:pPr algn="ctr"/>
                      <a:r>
                        <a:rPr lang="en-US" sz="1600" b="1" dirty="0"/>
                        <a:t>KII</a:t>
                      </a:r>
                      <a:endParaRPr lang="en-SG" sz="1600" b="1" dirty="0"/>
                    </a:p>
                  </a:txBody>
                  <a:tcPr anchor="ctr">
                    <a:solidFill>
                      <a:schemeClr val="accent1">
                        <a:lumMod val="40000"/>
                        <a:lumOff val="60000"/>
                      </a:schemeClr>
                    </a:solidFill>
                  </a:tcPr>
                </a:tc>
                <a:tc>
                  <a:txBody>
                    <a:bodyPr/>
                    <a:lstStyle/>
                    <a:p>
                      <a:pPr algn="ctr"/>
                      <a:r>
                        <a:rPr lang="en-US" sz="1600" b="1" dirty="0"/>
                        <a:t>Case</a:t>
                      </a:r>
                      <a:endParaRPr lang="en-SG" sz="1600" b="1" dirty="0"/>
                    </a:p>
                  </a:txBody>
                  <a:tcPr anchor="ctr">
                    <a:solidFill>
                      <a:schemeClr val="accent1">
                        <a:lumMod val="40000"/>
                        <a:lumOff val="60000"/>
                      </a:schemeClr>
                    </a:solidFill>
                  </a:tcPr>
                </a:tc>
                <a:tc vMerge="1">
                  <a:txBody>
                    <a:bodyPr/>
                    <a:lstStyle/>
                    <a:p>
                      <a:endParaRPr lang="en-SG" dirty="0"/>
                    </a:p>
                  </a:txBody>
                  <a:tcPr/>
                </a:tc>
                <a:extLst>
                  <a:ext uri="{0D108BD9-81ED-4DB2-BD59-A6C34878D82A}">
                    <a16:rowId xmlns:a16="http://schemas.microsoft.com/office/drawing/2014/main" val="3278420917"/>
                  </a:ext>
                </a:extLst>
              </a:tr>
              <a:tr h="589710">
                <a:tc>
                  <a:txBody>
                    <a:bodyPr/>
                    <a:lstStyle/>
                    <a:p>
                      <a:pPr algn="ctr"/>
                      <a:r>
                        <a:rPr lang="en-US" sz="1600" b="1" dirty="0"/>
                        <a:t>AI</a:t>
                      </a:r>
                      <a:endParaRPr lang="en-SG" sz="1600" b="1" dirty="0"/>
                    </a:p>
                  </a:txBody>
                  <a:tcPr>
                    <a:solidFill>
                      <a:schemeClr val="accent4">
                        <a:lumMod val="40000"/>
                        <a:lumOff val="60000"/>
                      </a:schemeClr>
                    </a:solidFill>
                  </a:tcPr>
                </a:tc>
                <a:tc>
                  <a:txBody>
                    <a:bodyPr/>
                    <a:lstStyle/>
                    <a:p>
                      <a:pPr algn="ctr"/>
                      <a:r>
                        <a:rPr lang="en-US" sz="1600" dirty="0"/>
                        <a:t>Chicken</a:t>
                      </a:r>
                    </a:p>
                    <a:p>
                      <a:pPr algn="ctr"/>
                      <a:r>
                        <a:rPr lang="en-US" sz="1600" dirty="0"/>
                        <a:t>Duck</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extLst>
                  <a:ext uri="{0D108BD9-81ED-4DB2-BD59-A6C34878D82A}">
                    <a16:rowId xmlns:a16="http://schemas.microsoft.com/office/drawing/2014/main" val="3623661121"/>
                  </a:ext>
                </a:extLst>
              </a:tr>
              <a:tr h="377622">
                <a:tc>
                  <a:txBody>
                    <a:bodyPr/>
                    <a:lstStyle/>
                    <a:p>
                      <a:pPr algn="ctr"/>
                      <a:r>
                        <a:rPr lang="en-US" sz="1600" b="1" dirty="0"/>
                        <a:t>ASF</a:t>
                      </a:r>
                      <a:endParaRPr lang="en-SG" sz="1600" b="1" dirty="0"/>
                    </a:p>
                  </a:txBody>
                  <a:tcPr>
                    <a:solidFill>
                      <a:schemeClr val="accent4">
                        <a:lumMod val="40000"/>
                        <a:lumOff val="60000"/>
                      </a:schemeClr>
                    </a:solidFill>
                  </a:tcPr>
                </a:tc>
                <a:tc>
                  <a:txBody>
                    <a:bodyPr/>
                    <a:lstStyle/>
                    <a:p>
                      <a:pPr algn="ctr"/>
                      <a:r>
                        <a:rPr lang="en-US" sz="1600" dirty="0"/>
                        <a:t>Pig</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extLst>
                  <a:ext uri="{0D108BD9-81ED-4DB2-BD59-A6C34878D82A}">
                    <a16:rowId xmlns:a16="http://schemas.microsoft.com/office/drawing/2014/main" val="1259688535"/>
                  </a:ext>
                </a:extLst>
              </a:tr>
              <a:tr h="838010">
                <a:tc>
                  <a:txBody>
                    <a:bodyPr/>
                    <a:lstStyle/>
                    <a:p>
                      <a:pPr algn="ctr"/>
                      <a:r>
                        <a:rPr lang="en-US" sz="1600" b="1" dirty="0"/>
                        <a:t>FMD</a:t>
                      </a:r>
                      <a:endParaRPr lang="en-SG" sz="1600" b="1" dirty="0"/>
                    </a:p>
                  </a:txBody>
                  <a:tcPr/>
                </a:tc>
                <a:tc>
                  <a:txBody>
                    <a:bodyPr/>
                    <a:lstStyle/>
                    <a:p>
                      <a:pPr algn="ctr"/>
                      <a:r>
                        <a:rPr lang="en-US" sz="1600" dirty="0"/>
                        <a:t>Cattle</a:t>
                      </a:r>
                    </a:p>
                    <a:p>
                      <a:pPr algn="ctr"/>
                      <a:r>
                        <a:rPr lang="en-US" sz="1600" dirty="0"/>
                        <a:t>Buffalo</a:t>
                      </a:r>
                    </a:p>
                    <a:p>
                      <a:pPr algn="ctr"/>
                      <a:r>
                        <a:rPr lang="en-US" sz="1600" dirty="0"/>
                        <a:t>Pig</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extLst>
                  <a:ext uri="{0D108BD9-81ED-4DB2-BD59-A6C34878D82A}">
                    <a16:rowId xmlns:a16="http://schemas.microsoft.com/office/drawing/2014/main" val="2615462312"/>
                  </a:ext>
                </a:extLst>
              </a:tr>
              <a:tr h="589710">
                <a:tc>
                  <a:txBody>
                    <a:bodyPr/>
                    <a:lstStyle/>
                    <a:p>
                      <a:pPr algn="ctr"/>
                      <a:r>
                        <a:rPr lang="en-US" sz="1600" b="1" dirty="0"/>
                        <a:t>LSD</a:t>
                      </a:r>
                      <a:endParaRPr lang="en-SG" sz="1600" b="1" dirty="0"/>
                    </a:p>
                  </a:txBody>
                  <a:tcPr/>
                </a:tc>
                <a:tc>
                  <a:txBody>
                    <a:bodyPr/>
                    <a:lstStyle/>
                    <a:p>
                      <a:pPr algn="ctr"/>
                      <a:r>
                        <a:rPr lang="en-US" sz="1600" dirty="0"/>
                        <a:t>Cattle</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Vet</a:t>
                      </a:r>
                    </a:p>
                    <a:p>
                      <a:pPr algn="ctr"/>
                      <a:r>
                        <a:rPr lang="en-US" sz="1600" dirty="0"/>
                        <a:t>Farmer</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extLst>
                  <a:ext uri="{0D108BD9-81ED-4DB2-BD59-A6C34878D82A}">
                    <a16:rowId xmlns:a16="http://schemas.microsoft.com/office/drawing/2014/main" val="3100156824"/>
                  </a:ext>
                </a:extLst>
              </a:tr>
              <a:tr h="377622">
                <a:tc>
                  <a:txBody>
                    <a:bodyPr/>
                    <a:lstStyle/>
                    <a:p>
                      <a:pPr algn="ctr"/>
                      <a:r>
                        <a:rPr lang="en-US" sz="1600" b="1" i="1" dirty="0"/>
                        <a:t>S.</a:t>
                      </a:r>
                      <a:r>
                        <a:rPr lang="en-US" sz="1600" b="1" i="1" baseline="0" dirty="0"/>
                        <a:t> </a:t>
                      </a:r>
                      <a:r>
                        <a:rPr lang="en-US" sz="1600" b="1" i="1" baseline="0" dirty="0" err="1"/>
                        <a:t>suis</a:t>
                      </a:r>
                      <a:endParaRPr lang="en-SG" sz="1600" b="1" i="1" dirty="0"/>
                    </a:p>
                  </a:txBody>
                  <a:tcPr>
                    <a:solidFill>
                      <a:schemeClr val="accent4">
                        <a:lumMod val="40000"/>
                        <a:lumOff val="60000"/>
                      </a:schemeClr>
                    </a:solidFill>
                  </a:tcPr>
                </a:tc>
                <a:tc>
                  <a:txBody>
                    <a:bodyPr/>
                    <a:lstStyle/>
                    <a:p>
                      <a:pPr algn="ctr"/>
                      <a:r>
                        <a:rPr lang="en-US" sz="1600" dirty="0"/>
                        <a:t>Pig</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X</a:t>
                      </a:r>
                      <a:endParaRPr lang="en-SG" sz="1600" dirty="0"/>
                    </a:p>
                  </a:txBody>
                  <a:tcPr/>
                </a:tc>
                <a:extLst>
                  <a:ext uri="{0D108BD9-81ED-4DB2-BD59-A6C34878D82A}">
                    <a16:rowId xmlns:a16="http://schemas.microsoft.com/office/drawing/2014/main" val="2806464333"/>
                  </a:ext>
                </a:extLst>
              </a:tr>
              <a:tr h="377622">
                <a:tc>
                  <a:txBody>
                    <a:bodyPr/>
                    <a:lstStyle/>
                    <a:p>
                      <a:pPr algn="ctr"/>
                      <a:r>
                        <a:rPr lang="en-US" sz="1600" b="1" dirty="0"/>
                        <a:t>Leptospirosis</a:t>
                      </a:r>
                      <a:endParaRPr lang="en-SG" sz="1600" b="1" dirty="0"/>
                    </a:p>
                  </a:txBody>
                  <a:tcPr>
                    <a:solidFill>
                      <a:schemeClr val="accent4">
                        <a:lumMod val="40000"/>
                        <a:lumOff val="60000"/>
                      </a:schemeClr>
                    </a:solidFill>
                  </a:tcPr>
                </a:tc>
                <a:tc>
                  <a:txBody>
                    <a:bodyPr/>
                    <a:lstStyle/>
                    <a:p>
                      <a:pPr algn="ctr"/>
                      <a:r>
                        <a:rPr lang="en-US" sz="1600" dirty="0"/>
                        <a:t>Pig</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LC</a:t>
                      </a:r>
                      <a:endParaRPr lang="en-SG" sz="1600" dirty="0"/>
                    </a:p>
                  </a:txBody>
                  <a:tcPr/>
                </a:tc>
                <a:tc>
                  <a:txBody>
                    <a:bodyPr/>
                    <a:lstStyle/>
                    <a:p>
                      <a:pPr algn="ctr"/>
                      <a:r>
                        <a:rPr lang="en-US" sz="1600" dirty="0"/>
                        <a:t>Vet</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X</a:t>
                      </a:r>
                      <a:endParaRPr lang="en-SG" sz="1600" dirty="0"/>
                    </a:p>
                  </a:txBody>
                  <a:tcPr/>
                </a:tc>
                <a:extLst>
                  <a:ext uri="{0D108BD9-81ED-4DB2-BD59-A6C34878D82A}">
                    <a16:rowId xmlns:a16="http://schemas.microsoft.com/office/drawing/2014/main" val="3964358990"/>
                  </a:ext>
                </a:extLst>
              </a:tr>
              <a:tr h="377622">
                <a:tc>
                  <a:txBody>
                    <a:bodyPr/>
                    <a:lstStyle/>
                    <a:p>
                      <a:pPr algn="ctr"/>
                      <a:r>
                        <a:rPr lang="en-US" sz="1600" b="1" dirty="0"/>
                        <a:t>Bovine virus</a:t>
                      </a:r>
                      <a:endParaRPr lang="en-SG" sz="1600" b="1" dirty="0"/>
                    </a:p>
                  </a:txBody>
                  <a:tcPr/>
                </a:tc>
                <a:tc>
                  <a:txBody>
                    <a:bodyPr/>
                    <a:lstStyle/>
                    <a:p>
                      <a:pPr algn="ctr"/>
                      <a:r>
                        <a:rPr lang="en-US" sz="1600" dirty="0"/>
                        <a:t>Cattle</a:t>
                      </a:r>
                      <a:endParaRPr lang="en-SG" sz="1600" dirty="0"/>
                    </a:p>
                  </a:txBody>
                  <a:tcPr/>
                </a:tc>
                <a:tc>
                  <a:txBody>
                    <a:bodyPr/>
                    <a:lstStyle/>
                    <a:p>
                      <a:pPr algn="ctr"/>
                      <a:r>
                        <a:rPr lang="en-US" sz="1600" dirty="0"/>
                        <a:t>X</a:t>
                      </a:r>
                      <a:endParaRPr lang="en-SG" sz="1600" dirty="0"/>
                    </a:p>
                  </a:txBody>
                  <a:tcPr/>
                </a:tc>
                <a:tc>
                  <a:txBody>
                    <a:bodyPr/>
                    <a:lstStyle/>
                    <a:p>
                      <a:pPr algn="ctr"/>
                      <a:r>
                        <a:rPr lang="en-US" sz="1600" dirty="0"/>
                        <a:t>-</a:t>
                      </a:r>
                      <a:endParaRPr lang="en-SG"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a:t>
                      </a:r>
                      <a:endParaRPr lang="en-SG" sz="16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a:t>
                      </a:r>
                      <a:endParaRPr lang="en-SG" sz="1600" dirty="0"/>
                    </a:p>
                  </a:txBody>
                  <a:tcPr/>
                </a:tc>
                <a:tc>
                  <a:txBody>
                    <a:bodyPr/>
                    <a:lstStyle/>
                    <a:p>
                      <a:pPr algn="ctr"/>
                      <a:r>
                        <a:rPr lang="en-US" sz="1600" dirty="0"/>
                        <a:t>X</a:t>
                      </a:r>
                      <a:endParaRPr lang="en-SG" sz="1600" dirty="0"/>
                    </a:p>
                  </a:txBody>
                  <a:tcPr/>
                </a:tc>
                <a:extLst>
                  <a:ext uri="{0D108BD9-81ED-4DB2-BD59-A6C34878D82A}">
                    <a16:rowId xmlns:a16="http://schemas.microsoft.com/office/drawing/2014/main" val="2413905140"/>
                  </a:ext>
                </a:extLst>
              </a:tr>
              <a:tr h="383829">
                <a:tc>
                  <a:txBody>
                    <a:bodyPr/>
                    <a:lstStyle/>
                    <a:p>
                      <a:pPr algn="ctr"/>
                      <a:r>
                        <a:rPr lang="en-US" sz="1600" b="1" dirty="0"/>
                        <a:t>PRRS</a:t>
                      </a:r>
                      <a:endParaRPr lang="en-SG" sz="1600" b="1" dirty="0"/>
                    </a:p>
                  </a:txBody>
                  <a:tcPr/>
                </a:tc>
                <a:tc>
                  <a:txBody>
                    <a:bodyPr/>
                    <a:lstStyle/>
                    <a:p>
                      <a:pPr algn="ctr"/>
                      <a:r>
                        <a:rPr lang="en-US" sz="1600" dirty="0"/>
                        <a:t>Pig</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Vet HB</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a:t>
                      </a:r>
                      <a:endParaRPr lang="en-SG" sz="1600" dirty="0"/>
                    </a:p>
                  </a:txBody>
                  <a:tcPr/>
                </a:tc>
                <a:extLst>
                  <a:ext uri="{0D108BD9-81ED-4DB2-BD59-A6C34878D82A}">
                    <a16:rowId xmlns:a16="http://schemas.microsoft.com/office/drawing/2014/main" val="3466212393"/>
                  </a:ext>
                </a:extLst>
              </a:tr>
              <a:tr h="377622">
                <a:tc>
                  <a:txBody>
                    <a:bodyPr/>
                    <a:lstStyle/>
                    <a:p>
                      <a:pPr algn="ctr"/>
                      <a:r>
                        <a:rPr lang="en-US" sz="1600" b="1" dirty="0"/>
                        <a:t>Anthrax</a:t>
                      </a:r>
                      <a:endParaRPr lang="en-SG" sz="1600" b="1" dirty="0"/>
                    </a:p>
                  </a:txBody>
                  <a:tcPr/>
                </a:tc>
                <a:tc>
                  <a:txBody>
                    <a:bodyPr/>
                    <a:lstStyle/>
                    <a:p>
                      <a:pPr algn="ctr"/>
                      <a:r>
                        <a:rPr lang="en-US" sz="1600" dirty="0"/>
                        <a:t>Cattle</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LC vet</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a:t>
                      </a:r>
                      <a:endParaRPr lang="en-SG" sz="1600" dirty="0"/>
                    </a:p>
                  </a:txBody>
                  <a:tcPr/>
                </a:tc>
                <a:extLst>
                  <a:ext uri="{0D108BD9-81ED-4DB2-BD59-A6C34878D82A}">
                    <a16:rowId xmlns:a16="http://schemas.microsoft.com/office/drawing/2014/main" val="1480872816"/>
                  </a:ext>
                </a:extLst>
              </a:tr>
              <a:tr h="377622">
                <a:tc>
                  <a:txBody>
                    <a:bodyPr/>
                    <a:lstStyle/>
                    <a:p>
                      <a:pPr algn="ctr"/>
                      <a:r>
                        <a:rPr lang="en-US" sz="1600" b="1" i="1" dirty="0"/>
                        <a:t>Trichinella</a:t>
                      </a:r>
                      <a:endParaRPr lang="en-SG" sz="1600" b="1" i="1" dirty="0"/>
                    </a:p>
                  </a:txBody>
                  <a:tcPr/>
                </a:tc>
                <a:tc>
                  <a:txBody>
                    <a:bodyPr/>
                    <a:lstStyle/>
                    <a:p>
                      <a:pPr algn="ctr"/>
                      <a:r>
                        <a:rPr lang="en-US" sz="1600" dirty="0"/>
                        <a:t>Pig</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HB vet</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a:t>
                      </a:r>
                      <a:endParaRPr lang="en-SG" sz="1600" dirty="0"/>
                    </a:p>
                  </a:txBody>
                  <a:tcPr/>
                </a:tc>
                <a:extLst>
                  <a:ext uri="{0D108BD9-81ED-4DB2-BD59-A6C34878D82A}">
                    <a16:rowId xmlns:a16="http://schemas.microsoft.com/office/drawing/2014/main" val="993589823"/>
                  </a:ext>
                </a:extLst>
              </a:tr>
              <a:tr h="377622">
                <a:tc>
                  <a:txBody>
                    <a:bodyPr/>
                    <a:lstStyle/>
                    <a:p>
                      <a:pPr algn="ctr"/>
                      <a:r>
                        <a:rPr lang="en-US" sz="1600" b="1" dirty="0"/>
                        <a:t>Malaria</a:t>
                      </a:r>
                      <a:endParaRPr lang="en-SG" sz="1600" b="1" dirty="0"/>
                    </a:p>
                  </a:txBody>
                  <a:tcPr/>
                </a:tc>
                <a:tc>
                  <a:txBody>
                    <a:bodyPr/>
                    <a:lstStyle/>
                    <a:p>
                      <a:pPr algn="ctr"/>
                      <a:r>
                        <a:rPr lang="en-US" sz="1600" dirty="0"/>
                        <a:t>Vector</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HB </a:t>
                      </a:r>
                      <a:r>
                        <a:rPr lang="en-US" sz="1600" dirty="0" err="1"/>
                        <a:t>cdc</a:t>
                      </a:r>
                      <a:endParaRPr lang="en-SG" sz="1600" dirty="0"/>
                    </a:p>
                  </a:txBody>
                  <a:tcPr/>
                </a:tc>
                <a:tc>
                  <a:txBody>
                    <a:bodyPr/>
                    <a:lstStyle/>
                    <a:p>
                      <a:pPr algn="ctr"/>
                      <a:r>
                        <a:rPr lang="en-US" sz="1600" dirty="0"/>
                        <a:t>-</a:t>
                      </a:r>
                      <a:endParaRPr lang="en-SG" sz="1600" dirty="0"/>
                    </a:p>
                  </a:txBody>
                  <a:tcPr/>
                </a:tc>
                <a:tc>
                  <a:txBody>
                    <a:bodyPr/>
                    <a:lstStyle/>
                    <a:p>
                      <a:pPr algn="ctr"/>
                      <a:r>
                        <a:rPr lang="en-US" sz="1600" dirty="0"/>
                        <a:t>-</a:t>
                      </a:r>
                      <a:endParaRPr lang="en-SG" sz="1600" dirty="0"/>
                    </a:p>
                  </a:txBody>
                  <a:tcPr/>
                </a:tc>
                <a:extLst>
                  <a:ext uri="{0D108BD9-81ED-4DB2-BD59-A6C34878D82A}">
                    <a16:rowId xmlns:a16="http://schemas.microsoft.com/office/drawing/2014/main" val="3500986059"/>
                  </a:ext>
                </a:extLst>
              </a:tr>
            </a:tbl>
          </a:graphicData>
        </a:graphic>
      </p:graphicFrame>
      <p:sp>
        <p:nvSpPr>
          <p:cNvPr id="6" name="Rounded Rectangle 5"/>
          <p:cNvSpPr/>
          <p:nvPr/>
        </p:nvSpPr>
        <p:spPr>
          <a:xfrm>
            <a:off x="10743491" y="2572431"/>
            <a:ext cx="1390758" cy="2423604"/>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marL="0" marR="0" lvl="0" indent="0" algn="just" defTabSz="914400" rtl="0" eaLnBrk="1" fontAlgn="base" latinLnBrk="0" hangingPunct="1">
              <a:lnSpc>
                <a:spcPct val="100000"/>
              </a:lnSpc>
              <a:spcBef>
                <a:spcPct val="0"/>
              </a:spcBef>
              <a:spcAft>
                <a:spcPct val="0"/>
              </a:spcAft>
              <a:buClrTx/>
              <a:buSzTx/>
              <a:buFontTx/>
              <a:buNone/>
              <a:tabLst/>
              <a:defRPr/>
            </a:pPr>
            <a:r>
              <a:rPr lang="en-GB" dirty="0">
                <a:solidFill>
                  <a:srgbClr val="000000"/>
                </a:solidFill>
                <a:latin typeface="Calibri"/>
              </a:rPr>
              <a:t>P</a:t>
            </a:r>
            <a:r>
              <a:rPr kumimoji="0" lang="en-GB" sz="1800" b="0" i="0" u="none" strike="noStrike" kern="1200" cap="none" spc="0" normalizeH="0" baseline="0" noProof="0" dirty="0" err="1">
                <a:ln>
                  <a:noFill/>
                </a:ln>
                <a:solidFill>
                  <a:srgbClr val="000000"/>
                </a:solidFill>
                <a:effectLst/>
                <a:uLnTx/>
                <a:uFillTx/>
                <a:latin typeface="Calibri"/>
                <a:ea typeface="+mn-ea"/>
                <a:cs typeface="+mn-cs"/>
              </a:rPr>
              <a:t>rioritized</a:t>
            </a:r>
            <a:r>
              <a:rPr kumimoji="0" lang="en-GB" sz="1800" b="0" i="0" u="none" strike="noStrike" kern="1200" cap="none" spc="0" normalizeH="0" baseline="0" noProof="0" dirty="0">
                <a:ln>
                  <a:noFill/>
                </a:ln>
                <a:solidFill>
                  <a:srgbClr val="000000"/>
                </a:solidFill>
                <a:effectLst/>
                <a:uLnTx/>
                <a:uFillTx/>
                <a:latin typeface="Calibri"/>
                <a:ea typeface="+mn-ea"/>
                <a:cs typeface="+mn-cs"/>
              </a:rPr>
              <a:t> diseases</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a:ea typeface="+mn-ea"/>
                <a:cs typeface="+mn-cs"/>
              </a:rPr>
              <a:t>1</a:t>
            </a:r>
            <a:r>
              <a:rPr kumimoji="0" lang="en-GB" sz="1800" b="0" i="0" u="none" strike="noStrike" kern="1200" cap="none" spc="0" normalizeH="0" baseline="30000" noProof="0" dirty="0">
                <a:ln>
                  <a:noFill/>
                </a:ln>
                <a:solidFill>
                  <a:srgbClr val="000000"/>
                </a:solidFill>
                <a:effectLst/>
                <a:uLnTx/>
                <a:uFillTx/>
                <a:latin typeface="Calibri"/>
                <a:ea typeface="+mn-ea"/>
                <a:cs typeface="+mn-cs"/>
              </a:rPr>
              <a:t>st</a:t>
            </a:r>
            <a:r>
              <a:rPr kumimoji="0" lang="en-GB" sz="1800" b="0" i="0" u="none" strike="noStrike" kern="1200" cap="none" spc="0" normalizeH="0" baseline="0" noProof="0" dirty="0">
                <a:ln>
                  <a:noFill/>
                </a:ln>
                <a:solidFill>
                  <a:srgbClr val="000000"/>
                </a:solidFill>
                <a:effectLst/>
                <a:uLnTx/>
                <a:uFillTx/>
                <a:latin typeface="Calibri"/>
                <a:ea typeface="+mn-ea"/>
                <a:cs typeface="+mn-cs"/>
              </a:rPr>
              <a:t>:</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a:ea typeface="+mn-ea"/>
                <a:cs typeface="+mn-cs"/>
              </a:rPr>
              <a:t>2</a:t>
            </a:r>
            <a:r>
              <a:rPr kumimoji="0" lang="en-GB" sz="1800" b="0" i="0" u="none" strike="noStrike" kern="1200" cap="none" spc="0" normalizeH="0" baseline="30000" noProof="0" dirty="0">
                <a:ln>
                  <a:noFill/>
                </a:ln>
                <a:solidFill>
                  <a:srgbClr val="000000"/>
                </a:solidFill>
                <a:effectLst/>
                <a:uLnTx/>
                <a:uFillTx/>
                <a:latin typeface="Calibri"/>
                <a:ea typeface="+mn-ea"/>
                <a:cs typeface="+mn-cs"/>
              </a:rPr>
              <a:t>nd</a:t>
            </a:r>
            <a:r>
              <a:rPr kumimoji="0" lang="en-GB" sz="1800" b="0" i="0" u="none" strike="noStrike" kern="1200" cap="none" spc="0" normalizeH="0" baseline="0" noProof="0" dirty="0">
                <a:ln>
                  <a:noFill/>
                </a:ln>
                <a:solidFill>
                  <a:srgbClr val="000000"/>
                </a:solidFill>
                <a:effectLst/>
                <a:uLnTx/>
                <a:uFillTx/>
                <a:latin typeface="Calibri"/>
                <a:ea typeface="+mn-ea"/>
                <a:cs typeface="+mn-cs"/>
              </a:rPr>
              <a:t>:</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a:ea typeface="+mn-ea"/>
                <a:cs typeface="+mn-cs"/>
              </a:rPr>
              <a:t>3</a:t>
            </a:r>
            <a:r>
              <a:rPr kumimoji="0" lang="en-GB" sz="1800" b="0" i="0" u="none" strike="noStrike" kern="1200" cap="none" spc="0" normalizeH="0" baseline="30000" noProof="0" dirty="0">
                <a:ln>
                  <a:noFill/>
                </a:ln>
                <a:solidFill>
                  <a:srgbClr val="000000"/>
                </a:solidFill>
                <a:effectLst/>
                <a:uLnTx/>
                <a:uFillTx/>
                <a:latin typeface="Calibri"/>
                <a:ea typeface="+mn-ea"/>
                <a:cs typeface="+mn-cs"/>
              </a:rPr>
              <a:t>rd</a:t>
            </a:r>
            <a:r>
              <a:rPr kumimoji="0" lang="en-GB" sz="1800" b="0" i="0" u="none" strike="noStrike" kern="1200" cap="none" spc="0" normalizeH="0" baseline="0" noProof="0" dirty="0">
                <a:ln>
                  <a:noFill/>
                </a:ln>
                <a:solidFill>
                  <a:srgbClr val="000000"/>
                </a:solidFill>
                <a:effectLst/>
                <a:uLnTx/>
                <a:uFillTx/>
                <a:latin typeface="Calibri"/>
                <a:ea typeface="+mn-ea"/>
                <a:cs typeface="+mn-cs"/>
              </a:rPr>
              <a:t>:</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a:ea typeface="+mn-ea"/>
                <a:cs typeface="+mn-cs"/>
              </a:rPr>
              <a:t>4</a:t>
            </a:r>
            <a:r>
              <a:rPr kumimoji="0" lang="en-GB" sz="1800" b="0" i="0" u="none" strike="noStrike" kern="1200" cap="none" spc="0" normalizeH="0" baseline="30000" noProof="0" dirty="0">
                <a:ln>
                  <a:noFill/>
                </a:ln>
                <a:solidFill>
                  <a:srgbClr val="000000"/>
                </a:solidFill>
                <a:effectLst/>
                <a:uLnTx/>
                <a:uFillTx/>
                <a:latin typeface="Calibri"/>
                <a:ea typeface="+mn-ea"/>
                <a:cs typeface="+mn-cs"/>
              </a:rPr>
              <a:t>th</a:t>
            </a:r>
            <a:r>
              <a:rPr kumimoji="0" lang="en-GB" sz="1800" b="0" i="0" u="none" strike="noStrike" kern="1200" cap="none" spc="0" normalizeH="0" baseline="0" noProof="0" dirty="0">
                <a:ln>
                  <a:noFill/>
                </a:ln>
                <a:solidFill>
                  <a:srgbClr val="000000"/>
                </a:solidFill>
                <a:effectLst/>
                <a:uLnTx/>
                <a:uFillTx/>
                <a:latin typeface="Calibri"/>
                <a:ea typeface="+mn-ea"/>
                <a:cs typeface="+mn-cs"/>
              </a:rPr>
              <a:t>:</a:t>
            </a:r>
          </a:p>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srgbClr val="000000"/>
                </a:solidFill>
                <a:effectLst/>
                <a:uLnTx/>
                <a:uFillTx/>
                <a:latin typeface="Calibri"/>
                <a:ea typeface="+mn-ea"/>
                <a:cs typeface="+mn-cs"/>
              </a:rPr>
              <a:t>…</a:t>
            </a:r>
          </a:p>
          <a:p>
            <a:pPr marL="0" marR="0" lvl="0" indent="0" algn="just"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8" name="Right Arrow 7"/>
          <p:cNvSpPr/>
          <p:nvPr/>
        </p:nvSpPr>
        <p:spPr>
          <a:xfrm>
            <a:off x="10164399" y="3522681"/>
            <a:ext cx="483610" cy="5231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a:ea typeface="+mn-ea"/>
              <a:cs typeface="+mn-cs"/>
            </a:endParaRPr>
          </a:p>
        </p:txBody>
      </p:sp>
      <p:pic>
        <p:nvPicPr>
          <p:cNvPr id="3" name="Picture 2">
            <a:extLst>
              <a:ext uri="{FF2B5EF4-FFF2-40B4-BE49-F238E27FC236}">
                <a16:creationId xmlns:a16="http://schemas.microsoft.com/office/drawing/2014/main" id="{EC8A85A2-7B9C-D067-9AFB-132D7639BCA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36758" y="4663676"/>
            <a:ext cx="3974414" cy="2088899"/>
          </a:xfrm>
          <a:prstGeom prst="rect">
            <a:avLst/>
          </a:prstGeom>
        </p:spPr>
      </p:pic>
      <p:graphicFrame>
        <p:nvGraphicFramePr>
          <p:cNvPr id="4" name="Diagram 3">
            <a:extLst>
              <a:ext uri="{FF2B5EF4-FFF2-40B4-BE49-F238E27FC236}">
                <a16:creationId xmlns:a16="http://schemas.microsoft.com/office/drawing/2014/main" id="{F06E8CC1-2648-EAE9-5905-C1EF20CE6378}"/>
              </a:ext>
            </a:extLst>
          </p:cNvPr>
          <p:cNvGraphicFramePr/>
          <p:nvPr>
            <p:extLst>
              <p:ext uri="{D42A27DB-BD31-4B8C-83A1-F6EECF244321}">
                <p14:modId xmlns:p14="http://schemas.microsoft.com/office/powerpoint/2010/main" val="2295946847"/>
              </p:ext>
            </p:extLst>
          </p:nvPr>
        </p:nvGraphicFramePr>
        <p:xfrm>
          <a:off x="-606391" y="623364"/>
          <a:ext cx="5054559" cy="272622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a:extLst>
              <a:ext uri="{FF2B5EF4-FFF2-40B4-BE49-F238E27FC236}">
                <a16:creationId xmlns:a16="http://schemas.microsoft.com/office/drawing/2014/main" id="{4801F494-4473-55A0-1E92-B46EB9FAE9AF}"/>
              </a:ext>
            </a:extLst>
          </p:cNvPr>
          <p:cNvSpPr txBox="1"/>
          <p:nvPr/>
        </p:nvSpPr>
        <p:spPr bwMode="auto">
          <a:xfrm>
            <a:off x="231007" y="3503596"/>
            <a:ext cx="4013024" cy="1015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r>
              <a:rPr kumimoji="0" lang="en-GB" sz="1200" i="0" u="none" strike="noStrike" kern="1200" cap="none" spc="0" normalizeH="0" baseline="0" noProof="0" dirty="0">
                <a:ln>
                  <a:noFill/>
                </a:ln>
                <a:solidFill>
                  <a:srgbClr val="000000"/>
                </a:solidFill>
                <a:effectLst/>
                <a:uLnTx/>
                <a:uFillTx/>
                <a:latin typeface="Arial" charset="0"/>
                <a:ea typeface="Tahoma" panose="020B0604030504040204" pitchFamily="34" charset="0"/>
                <a:cs typeface="Tahoma" panose="020B0604030504040204" pitchFamily="34" charset="0"/>
              </a:rPr>
              <a:t>Severity of disease transmitted between animals and humans (0.4), Epidemiological profile (incidence and exposure rate) (0.22), Transmissibility (potential pandemic) (0.17), </a:t>
            </a:r>
            <a:r>
              <a:rPr kumimoji="0" lang="en-GB" sz="1200" i="0" u="none" strike="noStrike" kern="1200" cap="none" spc="0" normalizeH="0" baseline="0" noProof="0" dirty="0">
                <a:ln>
                  <a:noFill/>
                </a:ln>
                <a:solidFill>
                  <a:srgbClr val="000000"/>
                </a:solidFill>
                <a:effectLst/>
                <a:uLnTx/>
                <a:uFillTx/>
                <a:latin typeface="Arial" charset="0"/>
                <a:ea typeface="MS PGothic" pitchFamily="34" charset="-128"/>
                <a:cs typeface="Times New Roman" panose="02020603050405020304" pitchFamily="18" charset="0"/>
              </a:rPr>
              <a:t>Ability to intervene (0.13), Economic-social- Environmental impact (0.08)</a:t>
            </a:r>
            <a:endParaRPr lang="en-US" sz="1200" dirty="0">
              <a:solidFill>
                <a:srgbClr val="FFFFFF"/>
              </a:solidFill>
            </a:endParaRPr>
          </a:p>
        </p:txBody>
      </p:sp>
    </p:spTree>
    <p:extLst>
      <p:ext uri="{BB962C8B-B14F-4D97-AF65-F5344CB8AC3E}">
        <p14:creationId xmlns:p14="http://schemas.microsoft.com/office/powerpoint/2010/main" val="12777819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9B2B57D-9909-378C-07C4-A8EE603AD9B7}"/>
              </a:ext>
            </a:extLst>
          </p:cNvPr>
          <p:cNvSpPr>
            <a:spLocks noGrp="1"/>
          </p:cNvSpPr>
          <p:nvPr>
            <p:ph type="title"/>
          </p:nvPr>
        </p:nvSpPr>
        <p:spPr>
          <a:xfrm>
            <a:off x="544964" y="372830"/>
            <a:ext cx="10972800" cy="677955"/>
          </a:xfrm>
        </p:spPr>
        <p:txBody>
          <a:bodyPr>
            <a:normAutofit fontScale="90000"/>
          </a:bodyPr>
          <a:lstStyle/>
          <a:p>
            <a:r>
              <a:rPr lang="en-GB" sz="2500" b="1" dirty="0">
                <a:solidFill>
                  <a:srgbClr val="000000"/>
                </a:solidFill>
                <a:highlight>
                  <a:srgbClr val="FFFFFF"/>
                </a:highlight>
                <a:latin typeface="Montserrat (Body)"/>
                <a:ea typeface="Times New Roman" panose="02020603050405020304" pitchFamily="18" charset="0"/>
                <a:cs typeface="Calibri" panose="020F0502020204030204" pitchFamily="34" charset="0"/>
              </a:rPr>
              <a:t>Using mobile syndromic surveillance at slaughter to understand the incidence and distribution of important animal and zoonotic diseases in Kenya and Uganda </a:t>
            </a:r>
            <a:r>
              <a:rPr lang="en-GB" sz="1700" dirty="0">
                <a:solidFill>
                  <a:srgbClr val="000000"/>
                </a:solidFill>
                <a:highlight>
                  <a:srgbClr val="FFFFFF"/>
                </a:highlight>
                <a:latin typeface="Montserrat (Body)"/>
                <a:ea typeface="Times New Roman" panose="02020603050405020304" pitchFamily="18" charset="0"/>
                <a:cs typeface="Calibri" panose="020F0502020204030204" pitchFamily="34" charset="0"/>
              </a:rPr>
              <a:t>Elizabeth Cook, Denis Mugizi, Innocent Obilil, Kristina Roesel, Bernard Bett</a:t>
            </a:r>
            <a:br>
              <a:rPr lang="en-GB" sz="2800" dirty="0">
                <a:solidFill>
                  <a:srgbClr val="000000"/>
                </a:solidFill>
                <a:highlight>
                  <a:srgbClr val="FFFFFF"/>
                </a:highlight>
                <a:latin typeface="Montserrat (Body)"/>
                <a:ea typeface="Times New Roman" panose="02020603050405020304" pitchFamily="18" charset="0"/>
                <a:cs typeface="Calibri" panose="020F0502020204030204" pitchFamily="34" charset="0"/>
              </a:rPr>
            </a:br>
            <a:endParaRPr lang="en-US" sz="2500" dirty="0">
              <a:latin typeface="Montserrat (Body)"/>
            </a:endParaRPr>
          </a:p>
        </p:txBody>
      </p:sp>
      <p:sp>
        <p:nvSpPr>
          <p:cNvPr id="11" name="Content Placeholder 10">
            <a:extLst>
              <a:ext uri="{FF2B5EF4-FFF2-40B4-BE49-F238E27FC236}">
                <a16:creationId xmlns:a16="http://schemas.microsoft.com/office/drawing/2014/main" id="{9C34E520-74E9-8039-D571-6DDE07815362}"/>
              </a:ext>
            </a:extLst>
          </p:cNvPr>
          <p:cNvSpPr>
            <a:spLocks noGrp="1"/>
          </p:cNvSpPr>
          <p:nvPr>
            <p:ph sz="quarter" idx="10"/>
          </p:nvPr>
        </p:nvSpPr>
        <p:spPr>
          <a:xfrm>
            <a:off x="657727" y="1314450"/>
            <a:ext cx="8409271" cy="5450785"/>
          </a:xfrm>
        </p:spPr>
        <p:txBody>
          <a:bodyPr>
            <a:normAutofit fontScale="85000" lnSpcReduction="10000"/>
          </a:bodyPr>
          <a:lstStyle/>
          <a:p>
            <a:pPr algn="just">
              <a:lnSpc>
                <a:spcPct val="107000"/>
              </a:lnSpc>
              <a:spcAft>
                <a:spcPts val="600"/>
              </a:spcAft>
            </a:pPr>
            <a:r>
              <a:rPr lang="en-US" sz="2400" b="1" dirty="0">
                <a:solidFill>
                  <a:srgbClr val="00B050"/>
                </a:solidFill>
                <a:latin typeface="Montserrat (Body)"/>
              </a:rPr>
              <a:t>BACKGROUND</a:t>
            </a:r>
            <a:endParaRPr lang="en-GB" sz="2400" b="1" dirty="0">
              <a:latin typeface="Montserrat (Body)"/>
            </a:endParaRPr>
          </a:p>
          <a:p>
            <a:pPr marL="571500" indent="-571500" algn="just">
              <a:lnSpc>
                <a:spcPct val="107000"/>
              </a:lnSpc>
              <a:spcAft>
                <a:spcPts val="600"/>
              </a:spcAft>
              <a:buFont typeface="Arial" panose="020B0604020202020204" pitchFamily="34" charset="0"/>
              <a:buChar char="•"/>
            </a:pPr>
            <a:r>
              <a:rPr lang="en-GB" sz="2400" dirty="0">
                <a:latin typeface="Montserrat (Body)"/>
              </a:rPr>
              <a:t>Abattoirs are key sources of data on livestock diseases </a:t>
            </a:r>
          </a:p>
          <a:p>
            <a:pPr marL="2171700" lvl="3" indent="-571500" algn="just">
              <a:lnSpc>
                <a:spcPct val="107000"/>
              </a:lnSpc>
              <a:spcAft>
                <a:spcPts val="600"/>
              </a:spcAft>
            </a:pPr>
            <a:r>
              <a:rPr lang="en-GB" sz="2400" dirty="0">
                <a:latin typeface="Montserrat (Body)"/>
              </a:rPr>
              <a:t>Diseases of public health importance (tuberculosis)</a:t>
            </a:r>
          </a:p>
          <a:p>
            <a:pPr marL="2171700" lvl="3" indent="-571500" algn="just">
              <a:lnSpc>
                <a:spcPct val="107000"/>
              </a:lnSpc>
              <a:spcAft>
                <a:spcPts val="600"/>
              </a:spcAft>
            </a:pPr>
            <a:r>
              <a:rPr lang="en-GB" sz="2400" dirty="0">
                <a:latin typeface="Montserrat (Body)"/>
              </a:rPr>
              <a:t>Diseases of economic importance (FMD)</a:t>
            </a:r>
          </a:p>
          <a:p>
            <a:pPr marL="2171700" lvl="3" indent="-571500" algn="just">
              <a:lnSpc>
                <a:spcPct val="107000"/>
              </a:lnSpc>
              <a:spcAft>
                <a:spcPts val="600"/>
              </a:spcAft>
            </a:pPr>
            <a:r>
              <a:rPr lang="en-GB" sz="2400" dirty="0">
                <a:latin typeface="Montserrat (Body)"/>
              </a:rPr>
              <a:t>Compliance with legislation on drug residues</a:t>
            </a:r>
          </a:p>
          <a:p>
            <a:pPr marL="2171700" lvl="3" indent="-571500" algn="just">
              <a:lnSpc>
                <a:spcPct val="107000"/>
              </a:lnSpc>
              <a:spcAft>
                <a:spcPts val="600"/>
              </a:spcAft>
            </a:pPr>
            <a:r>
              <a:rPr lang="en-GB" sz="2400" dirty="0">
                <a:latin typeface="Montserrat (Body)"/>
              </a:rPr>
              <a:t>Animal welfare</a:t>
            </a:r>
          </a:p>
          <a:p>
            <a:pPr marL="571500" indent="-571500" algn="just">
              <a:lnSpc>
                <a:spcPct val="107000"/>
              </a:lnSpc>
              <a:spcAft>
                <a:spcPts val="600"/>
              </a:spcAft>
              <a:buFont typeface="Arial" panose="020B0604020202020204" pitchFamily="34" charset="0"/>
              <a:buChar char="•"/>
            </a:pPr>
            <a:r>
              <a:rPr lang="en-GB" sz="2400" dirty="0">
                <a:latin typeface="Montserrat (Body)"/>
              </a:rPr>
              <a:t>Accuracy and timeliness of recorded data is key</a:t>
            </a:r>
          </a:p>
          <a:p>
            <a:pPr marL="571500" indent="-571500" algn="just">
              <a:lnSpc>
                <a:spcPct val="107000"/>
              </a:lnSpc>
              <a:spcAft>
                <a:spcPts val="600"/>
              </a:spcAft>
              <a:buFont typeface="Arial" panose="020B0604020202020204" pitchFamily="34" charset="0"/>
              <a:buChar char="•"/>
            </a:pPr>
            <a:r>
              <a:rPr lang="en-GB" sz="2400" dirty="0">
                <a:latin typeface="Montserrat (Body)"/>
              </a:rPr>
              <a:t>Paper based surveillance systems are common in East Africa</a:t>
            </a:r>
          </a:p>
          <a:p>
            <a:pPr marL="2171700" lvl="3" indent="-571500" algn="just">
              <a:lnSpc>
                <a:spcPct val="107000"/>
              </a:lnSpc>
              <a:spcAft>
                <a:spcPts val="600"/>
              </a:spcAft>
            </a:pPr>
            <a:r>
              <a:rPr lang="en-GB" sz="2400" dirty="0">
                <a:latin typeface="Montserrat (Body)"/>
              </a:rPr>
              <a:t>Bulky, slow, and poor retrieval of data </a:t>
            </a:r>
          </a:p>
          <a:p>
            <a:pPr algn="just">
              <a:lnSpc>
                <a:spcPct val="107000"/>
              </a:lnSpc>
              <a:spcAft>
                <a:spcPts val="600"/>
              </a:spcAft>
            </a:pPr>
            <a:r>
              <a:rPr lang="en-US" sz="2400" b="1" dirty="0">
                <a:solidFill>
                  <a:srgbClr val="00B050"/>
                </a:solidFill>
                <a:latin typeface="Montserrat (Body)"/>
              </a:rPr>
              <a:t>AIM</a:t>
            </a:r>
            <a:endParaRPr lang="en-GB" sz="2400" b="1" dirty="0">
              <a:latin typeface="Montserrat (Body)"/>
            </a:endParaRPr>
          </a:p>
          <a:p>
            <a:pPr marL="571500" indent="-571500" algn="just">
              <a:lnSpc>
                <a:spcPct val="107000"/>
              </a:lnSpc>
              <a:spcAft>
                <a:spcPts val="600"/>
              </a:spcAft>
              <a:buFont typeface="Arial" panose="020B0604020202020204" pitchFamily="34" charset="0"/>
              <a:buChar char="•"/>
            </a:pPr>
            <a:r>
              <a:rPr lang="en-GB" sz="2400" dirty="0">
                <a:latin typeface="Montserrat (Body)"/>
              </a:rPr>
              <a:t>Pilot an electronic mobile syndromic surveillance system as an alternative model of collection, storage and retrieval of data on livestock diseases at abattoirs</a:t>
            </a:r>
          </a:p>
          <a:p>
            <a:pPr marR="0" algn="just">
              <a:lnSpc>
                <a:spcPct val="107000"/>
              </a:lnSpc>
              <a:spcBef>
                <a:spcPts val="0"/>
              </a:spcBef>
              <a:spcAft>
                <a:spcPts val="800"/>
              </a:spcAft>
            </a:pPr>
            <a:endParaRPr lang="en-US" sz="2400" dirty="0">
              <a:latin typeface="Montserrat (Body)"/>
            </a:endParaRPr>
          </a:p>
        </p:txBody>
      </p:sp>
      <p:pic>
        <p:nvPicPr>
          <p:cNvPr id="2" name="Picture 1">
            <a:extLst>
              <a:ext uri="{FF2B5EF4-FFF2-40B4-BE49-F238E27FC236}">
                <a16:creationId xmlns:a16="http://schemas.microsoft.com/office/drawing/2014/main" id="{DA13AD7C-AC7D-1AAE-18B9-83E37998691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68083" y="1191651"/>
            <a:ext cx="2631277" cy="3860034"/>
          </a:xfrm>
          <a:prstGeom prst="rect">
            <a:avLst/>
          </a:prstGeom>
        </p:spPr>
      </p:pic>
    </p:spTree>
    <p:extLst>
      <p:ext uri="{BB962C8B-B14F-4D97-AF65-F5344CB8AC3E}">
        <p14:creationId xmlns:p14="http://schemas.microsoft.com/office/powerpoint/2010/main" val="1513207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9B2B57D-9909-378C-07C4-A8EE603AD9B7}"/>
              </a:ext>
            </a:extLst>
          </p:cNvPr>
          <p:cNvSpPr>
            <a:spLocks noGrp="1"/>
          </p:cNvSpPr>
          <p:nvPr>
            <p:ph type="title"/>
          </p:nvPr>
        </p:nvSpPr>
        <p:spPr>
          <a:xfrm>
            <a:off x="544964" y="200952"/>
            <a:ext cx="10972800" cy="677955"/>
          </a:xfrm>
        </p:spPr>
        <p:txBody>
          <a:bodyPr>
            <a:normAutofit fontScale="90000"/>
          </a:bodyPr>
          <a:lstStyle/>
          <a:p>
            <a:r>
              <a:rPr lang="en-GB" sz="2500" b="1">
                <a:solidFill>
                  <a:srgbClr val="000000"/>
                </a:solidFill>
                <a:highlight>
                  <a:srgbClr val="FFFFFF"/>
                </a:highlight>
                <a:latin typeface="Montserrat (Body)"/>
                <a:ea typeface="Times New Roman" panose="02020603050405020304" pitchFamily="18" charset="0"/>
                <a:cs typeface="Calibri" panose="020F0502020204030204" pitchFamily="34" charset="0"/>
              </a:rPr>
              <a:t>Using mobile syndromic surveillance at slaughter to understand the incidence and distribution of important animal and zoonotic diseases in Kenya and Uganda</a:t>
            </a:r>
            <a:endParaRPr lang="en-US" sz="2500" dirty="0">
              <a:latin typeface="Montserrat (Body)"/>
            </a:endParaRPr>
          </a:p>
        </p:txBody>
      </p:sp>
      <p:sp>
        <p:nvSpPr>
          <p:cNvPr id="11" name="Content Placeholder 10">
            <a:extLst>
              <a:ext uri="{FF2B5EF4-FFF2-40B4-BE49-F238E27FC236}">
                <a16:creationId xmlns:a16="http://schemas.microsoft.com/office/drawing/2014/main" id="{9C34E520-74E9-8039-D571-6DDE07815362}"/>
              </a:ext>
            </a:extLst>
          </p:cNvPr>
          <p:cNvSpPr>
            <a:spLocks noGrp="1"/>
          </p:cNvSpPr>
          <p:nvPr>
            <p:ph sz="quarter" idx="10"/>
          </p:nvPr>
        </p:nvSpPr>
        <p:spPr>
          <a:xfrm>
            <a:off x="599975" y="1295200"/>
            <a:ext cx="8653126" cy="5450785"/>
          </a:xfrm>
        </p:spPr>
        <p:txBody>
          <a:bodyPr>
            <a:noAutofit/>
          </a:bodyPr>
          <a:lstStyle/>
          <a:p>
            <a:pPr marR="0" algn="just">
              <a:lnSpc>
                <a:spcPct val="107000"/>
              </a:lnSpc>
              <a:spcBef>
                <a:spcPts val="0"/>
              </a:spcBef>
              <a:spcAft>
                <a:spcPts val="600"/>
              </a:spcAft>
            </a:pPr>
            <a:r>
              <a:rPr lang="en-US" sz="1600" b="1" dirty="0">
                <a:solidFill>
                  <a:srgbClr val="00B050"/>
                </a:solidFill>
                <a:latin typeface="Montserrat (Body)"/>
              </a:rPr>
              <a:t>METHODS</a:t>
            </a:r>
            <a:endParaRPr lang="en-US" sz="1600" dirty="0">
              <a:latin typeface="Montserrat (Body)"/>
            </a:endParaRPr>
          </a:p>
          <a:p>
            <a:pPr marL="571500" indent="-571500">
              <a:lnSpc>
                <a:spcPct val="110000"/>
              </a:lnSpc>
              <a:spcAft>
                <a:spcPts val="600"/>
              </a:spcAft>
              <a:buFont typeface="Arial" panose="020B0604020202020204" pitchFamily="34" charset="0"/>
              <a:buChar char="•"/>
            </a:pPr>
            <a:r>
              <a:rPr lang="en-US" altLang="en-AU" sz="1600" dirty="0">
                <a:latin typeface="Montserrat (Body)"/>
                <a:cs typeface="+mj-lt"/>
              </a:rPr>
              <a:t>Mobile app developed using current paper-based tools</a:t>
            </a:r>
          </a:p>
          <a:p>
            <a:pPr marL="571500" indent="-571500">
              <a:lnSpc>
                <a:spcPct val="110000"/>
              </a:lnSpc>
              <a:spcAft>
                <a:spcPts val="600"/>
              </a:spcAft>
              <a:buFont typeface="Arial" panose="020B0604020202020204" pitchFamily="34" charset="0"/>
              <a:buChar char="•"/>
            </a:pPr>
            <a:r>
              <a:rPr lang="en-US" altLang="en-AU" sz="1600" dirty="0">
                <a:latin typeface="Montserrat (Body)"/>
                <a:cs typeface="+mj-lt"/>
              </a:rPr>
              <a:t>Mobile phones provided to meat inspectors</a:t>
            </a:r>
          </a:p>
          <a:p>
            <a:pPr marL="571500" indent="-571500">
              <a:lnSpc>
                <a:spcPct val="110000"/>
              </a:lnSpc>
              <a:spcAft>
                <a:spcPts val="600"/>
              </a:spcAft>
              <a:buFont typeface="Arial" panose="020B0604020202020204" pitchFamily="34" charset="0"/>
              <a:buChar char="•"/>
            </a:pPr>
            <a:r>
              <a:rPr lang="en-US" altLang="en-AU" sz="1600" dirty="0">
                <a:latin typeface="Montserrat (Body)"/>
                <a:cs typeface="+mj-lt"/>
              </a:rPr>
              <a:t>Meat inspectors attended 1 week in person training</a:t>
            </a:r>
          </a:p>
          <a:p>
            <a:pPr marL="2171700" lvl="3" indent="-571500">
              <a:lnSpc>
                <a:spcPct val="110000"/>
              </a:lnSpc>
              <a:spcAft>
                <a:spcPts val="600"/>
              </a:spcAft>
            </a:pPr>
            <a:r>
              <a:rPr lang="en-US" altLang="en-AU" sz="1600" dirty="0">
                <a:latin typeface="Montserrat (Body)"/>
                <a:cs typeface="+mj-lt"/>
              </a:rPr>
              <a:t>Meat hygiene and food safety</a:t>
            </a:r>
          </a:p>
          <a:p>
            <a:pPr marL="2171700" lvl="3" indent="-571500">
              <a:lnSpc>
                <a:spcPct val="110000"/>
              </a:lnSpc>
              <a:spcAft>
                <a:spcPts val="600"/>
              </a:spcAft>
            </a:pPr>
            <a:r>
              <a:rPr lang="en-US" altLang="en-AU" sz="1600" dirty="0">
                <a:latin typeface="Montserrat (Body)"/>
                <a:cs typeface="+mj-lt"/>
              </a:rPr>
              <a:t>Digital syndromic surveillance </a:t>
            </a:r>
            <a:endParaRPr lang="en-US" sz="1600" dirty="0">
              <a:latin typeface="Montserrat (Body)"/>
            </a:endParaRPr>
          </a:p>
          <a:p>
            <a:pPr marL="407035" indent="-407035">
              <a:lnSpc>
                <a:spcPct val="110000"/>
              </a:lnSpc>
              <a:spcAft>
                <a:spcPts val="600"/>
              </a:spcAft>
            </a:pPr>
            <a:r>
              <a:rPr lang="en-US" sz="1600" b="1" dirty="0">
                <a:solidFill>
                  <a:srgbClr val="00B050"/>
                </a:solidFill>
                <a:latin typeface="Montserrat (Body)"/>
              </a:rPr>
              <a:t>FINDINGS </a:t>
            </a:r>
          </a:p>
          <a:p>
            <a:pPr marL="571500" indent="-571500">
              <a:lnSpc>
                <a:spcPct val="110000"/>
              </a:lnSpc>
              <a:spcAft>
                <a:spcPts val="600"/>
              </a:spcAft>
              <a:buFont typeface="Arial" panose="020B0604020202020204" pitchFamily="34" charset="0"/>
              <a:buChar char="•"/>
            </a:pPr>
            <a:r>
              <a:rPr lang="en-US" altLang="en-AU" sz="1600" dirty="0">
                <a:latin typeface="Montserrat (Body)"/>
                <a:cs typeface="+mj-lt"/>
              </a:rPr>
              <a:t>Identified diseases of public health importance – tuberculosis, cysticercosis</a:t>
            </a:r>
          </a:p>
          <a:p>
            <a:pPr marL="571500" indent="-571500">
              <a:lnSpc>
                <a:spcPct val="110000"/>
              </a:lnSpc>
              <a:spcAft>
                <a:spcPts val="600"/>
              </a:spcAft>
              <a:buFont typeface="Arial" panose="020B0604020202020204" pitchFamily="34" charset="0"/>
              <a:buChar char="•"/>
            </a:pPr>
            <a:r>
              <a:rPr lang="en-US" altLang="en-AU" sz="1600" dirty="0">
                <a:latin typeface="Montserrat (Body)"/>
                <a:cs typeface="+mj-lt"/>
              </a:rPr>
              <a:t>Geographical distribution of diseases with hot spots identified</a:t>
            </a:r>
          </a:p>
          <a:p>
            <a:pPr indent="0">
              <a:lnSpc>
                <a:spcPct val="110000"/>
              </a:lnSpc>
              <a:spcAft>
                <a:spcPts val="600"/>
              </a:spcAft>
              <a:buFont typeface="Arial" panose="020B0604020202020204" pitchFamily="34" charset="0"/>
              <a:buNone/>
            </a:pPr>
            <a:endParaRPr lang="en-US" altLang="en-AU" sz="1600" b="1" dirty="0">
              <a:solidFill>
                <a:srgbClr val="00B050"/>
              </a:solidFill>
              <a:latin typeface="Montserrat (Body)"/>
              <a:cs typeface="+mj-lt"/>
            </a:endParaRPr>
          </a:p>
          <a:p>
            <a:pPr indent="0">
              <a:lnSpc>
                <a:spcPct val="110000"/>
              </a:lnSpc>
              <a:spcAft>
                <a:spcPts val="600"/>
              </a:spcAft>
              <a:buFont typeface="Arial" panose="020B0604020202020204" pitchFamily="34" charset="0"/>
              <a:buNone/>
            </a:pPr>
            <a:r>
              <a:rPr lang="en-US" altLang="en-AU" sz="1600" b="1" dirty="0">
                <a:solidFill>
                  <a:srgbClr val="00B050"/>
                </a:solidFill>
                <a:latin typeface="Montserrat (Body)"/>
                <a:cs typeface="+mj-lt"/>
              </a:rPr>
              <a:t>CHALLENGES</a:t>
            </a:r>
          </a:p>
          <a:p>
            <a:pPr marL="571500" indent="-571500">
              <a:lnSpc>
                <a:spcPct val="110000"/>
              </a:lnSpc>
              <a:spcAft>
                <a:spcPts val="600"/>
              </a:spcAft>
              <a:buFont typeface="Arial" panose="020B0604020202020204" pitchFamily="34" charset="0"/>
              <a:buChar char="•"/>
            </a:pPr>
            <a:r>
              <a:rPr lang="en-US" altLang="en-AU" sz="1600" dirty="0">
                <a:latin typeface="Montserrat (Body)"/>
                <a:cs typeface="+mj-lt"/>
              </a:rPr>
              <a:t>Variable reporting by meat inspectors</a:t>
            </a:r>
          </a:p>
          <a:p>
            <a:pPr marL="2171700" lvl="3" indent="-571500">
              <a:lnSpc>
                <a:spcPct val="110000"/>
              </a:lnSpc>
              <a:spcAft>
                <a:spcPts val="600"/>
              </a:spcAft>
            </a:pPr>
            <a:r>
              <a:rPr lang="en-US" altLang="en-AU" sz="1600" dirty="0">
                <a:latin typeface="Montserrat (Body)"/>
                <a:cs typeface="+mj-lt"/>
              </a:rPr>
              <a:t>Need a better understanding of the motivations for reporting</a:t>
            </a:r>
          </a:p>
          <a:p>
            <a:pPr marL="2171700" lvl="3" indent="-571500">
              <a:lnSpc>
                <a:spcPct val="110000"/>
              </a:lnSpc>
              <a:spcAft>
                <a:spcPts val="600"/>
              </a:spcAft>
            </a:pPr>
            <a:r>
              <a:rPr lang="en-US" altLang="en-AU" sz="1600" dirty="0">
                <a:latin typeface="Montserrat (Body)"/>
                <a:cs typeface="+mj-lt"/>
              </a:rPr>
              <a:t>Plan to embed the system in national reporting mechanisms</a:t>
            </a:r>
          </a:p>
          <a:p>
            <a:pPr marL="571500" indent="-571500">
              <a:lnSpc>
                <a:spcPct val="110000"/>
              </a:lnSpc>
              <a:spcAft>
                <a:spcPts val="600"/>
              </a:spcAft>
              <a:buFont typeface="Arial" panose="020B0604020202020204" pitchFamily="34" charset="0"/>
              <a:buChar char="•"/>
            </a:pPr>
            <a:r>
              <a:rPr lang="en-US" altLang="en-AU" sz="1600" dirty="0">
                <a:latin typeface="Montserrat (Body)"/>
                <a:cs typeface="+mj-lt"/>
              </a:rPr>
              <a:t>Inconclusive diagnosis - further diagnostics required  for confirmation</a:t>
            </a:r>
            <a:endParaRPr lang="en-US" sz="1600" dirty="0">
              <a:latin typeface="Montserrat (Body)"/>
            </a:endParaRPr>
          </a:p>
          <a:p>
            <a:pPr marR="0" algn="just">
              <a:lnSpc>
                <a:spcPct val="107000"/>
              </a:lnSpc>
              <a:spcBef>
                <a:spcPts val="0"/>
              </a:spcBef>
              <a:spcAft>
                <a:spcPts val="800"/>
              </a:spcAft>
            </a:pPr>
            <a:endParaRPr lang="en-US" sz="1600" dirty="0">
              <a:latin typeface="Montserrat (Body)"/>
            </a:endParaRPr>
          </a:p>
        </p:txBody>
      </p:sp>
      <p:pic>
        <p:nvPicPr>
          <p:cNvPr id="8" name="Picture 7" descr="A picture containing text, whiteboard&#10;&#10;Description automatically generated">
            <a:extLst>
              <a:ext uri="{FF2B5EF4-FFF2-40B4-BE49-F238E27FC236}">
                <a16:creationId xmlns:a16="http://schemas.microsoft.com/office/drawing/2014/main" id="{98F56DD9-C6CC-91C1-3A5A-4A922307C0C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9027561" y="1108605"/>
            <a:ext cx="2462368" cy="2462368"/>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3A3F756D-14C9-5B40-5B19-52BCD06B40B3}"/>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rot="1071953">
            <a:off x="9741960" y="3471482"/>
            <a:ext cx="1375769" cy="3026689"/>
          </a:xfrm>
          <a:prstGeom prst="rect">
            <a:avLst/>
          </a:prstGeom>
        </p:spPr>
      </p:pic>
    </p:spTree>
    <p:extLst>
      <p:ext uri="{BB962C8B-B14F-4D97-AF65-F5344CB8AC3E}">
        <p14:creationId xmlns:p14="http://schemas.microsoft.com/office/powerpoint/2010/main" val="8474075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411226"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500" b="1" dirty="0">
                <a:solidFill>
                  <a:srgbClr val="000000"/>
                </a:solidFill>
                <a:highlight>
                  <a:srgbClr val="FFFFFF"/>
                </a:highlight>
                <a:ea typeface="Times New Roman" panose="02020603050405020304" pitchFamily="18" charset="0"/>
                <a:cs typeface="Calibri" panose="020F0502020204030204" pitchFamily="34" charset="0"/>
              </a:rPr>
              <a:t>Develop and pilot an ICT framework to monitor AMU and support delivery of animal health services</a:t>
            </a:r>
            <a:br>
              <a:rPr lang="en-US" sz="2500" b="1" dirty="0">
                <a:solidFill>
                  <a:srgbClr val="000000"/>
                </a:solidFill>
                <a:highlight>
                  <a:srgbClr val="FFFFFF"/>
                </a:highlight>
                <a:ea typeface="Times New Roman" panose="02020603050405020304" pitchFamily="18" charset="0"/>
                <a:cs typeface="Calibri" panose="020F0502020204030204" pitchFamily="34" charset="0"/>
              </a:rPr>
            </a:br>
            <a:br>
              <a:rPr lang="en-US" sz="2500" b="1" dirty="0">
                <a:solidFill>
                  <a:srgbClr val="000000"/>
                </a:solidFill>
                <a:highlight>
                  <a:srgbClr val="FFFFFF"/>
                </a:highlight>
                <a:ea typeface="Times New Roman" panose="02020603050405020304" pitchFamily="18" charset="0"/>
                <a:cs typeface="Calibri" panose="020F0502020204030204" pitchFamily="34" charset="0"/>
              </a:rPr>
            </a:br>
            <a:r>
              <a:rPr lang="en-US" sz="1500" dirty="0">
                <a:effectLst/>
                <a:ea typeface="Calibri" panose="020F0502020204030204" pitchFamily="34" charset="0"/>
                <a:cs typeface="Calibri" panose="020F0502020204030204" pitchFamily="34" charset="0"/>
              </a:rPr>
              <a:t>Florence Mutua, Joshua Onono, Sofia Boqvist, Lawrence Mugisha</a:t>
            </a:r>
            <a:br>
              <a:rPr lang="en-US" sz="1500" dirty="0">
                <a:effectLst/>
                <a:ea typeface="Calibri" panose="020F0502020204030204" pitchFamily="34" charset="0"/>
                <a:cs typeface="Calibri" panose="020F0502020204030204" pitchFamily="34" charset="0"/>
              </a:rPr>
            </a:br>
            <a:r>
              <a:rPr lang="en-US" sz="1500" dirty="0">
                <a:effectLst/>
                <a:ea typeface="Calibri" panose="020F0502020204030204" pitchFamily="34" charset="0"/>
                <a:cs typeface="Calibri" panose="020F0502020204030204" pitchFamily="34" charset="0"/>
              </a:rPr>
              <a:t>Susanna Sternberg </a:t>
            </a:r>
            <a:r>
              <a:rPr lang="en-US" sz="1500" dirty="0" err="1">
                <a:effectLst/>
                <a:ea typeface="Calibri" panose="020F0502020204030204" pitchFamily="34" charset="0"/>
                <a:cs typeface="Calibri" panose="020F0502020204030204" pitchFamily="34" charset="0"/>
              </a:rPr>
              <a:t>Lewerin</a:t>
            </a:r>
            <a:br>
              <a:rPr lang="en-US" sz="1500" dirty="0"/>
            </a:br>
            <a:endParaRPr lang="en-US" sz="1500" dirty="0"/>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499598" y="2572191"/>
            <a:ext cx="6440218" cy="385877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514350" lvl="0" indent="-514350">
              <a:buFont typeface="+mj-lt"/>
              <a:buAutoNum type="arabicPeriod"/>
            </a:pPr>
            <a:r>
              <a:rPr lang="en-GB" sz="2000" dirty="0"/>
              <a:t>Characterize </a:t>
            </a:r>
            <a:r>
              <a:rPr lang="en-GB" sz="2000" b="1" dirty="0"/>
              <a:t>veterinary drug use </a:t>
            </a:r>
            <a:r>
              <a:rPr lang="en-GB" sz="2000" dirty="0"/>
              <a:t>in selected urban / peri-urban poultry systems </a:t>
            </a:r>
          </a:p>
          <a:p>
            <a:pPr marL="514350" lvl="0" indent="-514350">
              <a:buFont typeface="+mj-lt"/>
              <a:buAutoNum type="arabicPeriod"/>
            </a:pPr>
            <a:endParaRPr lang="en-GB" sz="2000" dirty="0"/>
          </a:p>
          <a:p>
            <a:pPr marL="514350" lvl="0" indent="-514350">
              <a:buFont typeface="+mj-lt"/>
              <a:buAutoNum type="arabicPeriod"/>
            </a:pPr>
            <a:r>
              <a:rPr lang="en-GB" sz="2000" b="1" dirty="0"/>
              <a:t>Develop and pilot an ICT framework </a:t>
            </a:r>
            <a:r>
              <a:rPr lang="en-GB" sz="2000" dirty="0"/>
              <a:t>to monitor AMU and support delivery of animal health services </a:t>
            </a:r>
          </a:p>
          <a:p>
            <a:pPr marL="514350" lvl="0" indent="-514350">
              <a:buFont typeface="+mj-lt"/>
              <a:buAutoNum type="arabicPeriod"/>
            </a:pPr>
            <a:endParaRPr lang="en-GB" sz="2000" dirty="0"/>
          </a:p>
          <a:p>
            <a:pPr marL="514350" lvl="0" indent="-514350">
              <a:buFont typeface="+mj-lt"/>
              <a:buAutoNum type="arabicPeriod"/>
            </a:pPr>
            <a:r>
              <a:rPr lang="en-GB" sz="2000" dirty="0"/>
              <a:t>Analyse the </a:t>
            </a:r>
            <a:r>
              <a:rPr lang="en-GB" sz="2000" b="1" dirty="0"/>
              <a:t>short-term impact </a:t>
            </a:r>
            <a:r>
              <a:rPr lang="en-GB" sz="2000" dirty="0"/>
              <a:t>of improved monitoring of AMU and animal health support</a:t>
            </a:r>
            <a:endParaRPr lang="en-US" sz="2000" dirty="0"/>
          </a:p>
        </p:txBody>
      </p:sp>
      <p:pic>
        <p:nvPicPr>
          <p:cNvPr id="3" name="Picture 2">
            <a:extLst>
              <a:ext uri="{FF2B5EF4-FFF2-40B4-BE49-F238E27FC236}">
                <a16:creationId xmlns:a16="http://schemas.microsoft.com/office/drawing/2014/main" id="{528FAD0A-A22C-9B83-565E-FE05F9573422}"/>
              </a:ext>
            </a:extLst>
          </p:cNvPr>
          <p:cNvPicPr>
            <a:picLocks noChangeAspect="1"/>
          </p:cNvPicPr>
          <p:nvPr/>
        </p:nvPicPr>
        <p:blipFill>
          <a:blip r:embed="rId2"/>
          <a:stretch>
            <a:fillRect/>
          </a:stretch>
        </p:blipFill>
        <p:spPr>
          <a:xfrm>
            <a:off x="7281755" y="2157018"/>
            <a:ext cx="4736990" cy="362126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6">
            <a:extLst>
              <a:ext uri="{FF2B5EF4-FFF2-40B4-BE49-F238E27FC236}">
                <a16:creationId xmlns:a16="http://schemas.microsoft.com/office/drawing/2014/main" id="{30A3D812-1591-1946-B299-26EEE1F77311}"/>
              </a:ext>
            </a:extLst>
          </p:cNvPr>
          <p:cNvSpPr>
            <a:spLocks noGrp="1" noChangeArrowheads="1"/>
          </p:cNvSpPr>
          <p:nvPr>
            <p:ph sz="quarter" idx="10"/>
          </p:nvPr>
        </p:nvSpPr>
        <p:spPr bwMode="auto">
          <a:xfrm>
            <a:off x="588394" y="1121023"/>
            <a:ext cx="8102600" cy="216443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spcBef>
                <a:spcPct val="0"/>
              </a:spcBef>
              <a:spcAft>
                <a:spcPct val="0"/>
              </a:spcAft>
              <a:buFont typeface="Arial" panose="020B0604020202020204" pitchFamily="34" charset="0"/>
              <a:buChar char="•"/>
            </a:pPr>
            <a:r>
              <a:rPr lang="en-US" altLang="en-KE" sz="2500" dirty="0">
                <a:solidFill>
                  <a:srgbClr val="292929"/>
                </a:solidFill>
              </a:rPr>
              <a:t>System designed by the consortium and discussed with stakeholders in Kenya and Uganda. </a:t>
            </a:r>
          </a:p>
          <a:p>
            <a:pPr marL="457200" indent="-457200">
              <a:spcBef>
                <a:spcPct val="0"/>
              </a:spcBef>
              <a:spcAft>
                <a:spcPct val="0"/>
              </a:spcAft>
              <a:buFont typeface="Arial" panose="020B0604020202020204" pitchFamily="34" charset="0"/>
              <a:buChar char="•"/>
            </a:pPr>
            <a:r>
              <a:rPr lang="en-US" altLang="en-KE" sz="2500" dirty="0">
                <a:solidFill>
                  <a:srgbClr val="292929"/>
                </a:solidFill>
              </a:rPr>
              <a:t>System finalized and piloted in the field. </a:t>
            </a:r>
          </a:p>
        </p:txBody>
      </p:sp>
      <p:sp>
        <p:nvSpPr>
          <p:cNvPr id="29700" name="Title 1">
            <a:extLst>
              <a:ext uri="{FF2B5EF4-FFF2-40B4-BE49-F238E27FC236}">
                <a16:creationId xmlns:a16="http://schemas.microsoft.com/office/drawing/2014/main" id="{C31F160F-5676-9949-A2D3-47196E37A5D0}"/>
              </a:ext>
            </a:extLst>
          </p:cNvPr>
          <p:cNvSpPr>
            <a:spLocks noGrp="1" noChangeArrowheads="1"/>
          </p:cNvSpPr>
          <p:nvPr>
            <p:ph type="title"/>
          </p:nvPr>
        </p:nvSpPr>
        <p:spPr bwMode="auto">
          <a:xfrm>
            <a:off x="600075" y="427038"/>
            <a:ext cx="81026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b="1" dirty="0"/>
              <a:t>Intervention activities  </a:t>
            </a:r>
          </a:p>
        </p:txBody>
      </p:sp>
      <p:pic>
        <p:nvPicPr>
          <p:cNvPr id="3" name="Picture 2">
            <a:extLst>
              <a:ext uri="{FF2B5EF4-FFF2-40B4-BE49-F238E27FC236}">
                <a16:creationId xmlns:a16="http://schemas.microsoft.com/office/drawing/2014/main" id="{2B912EEE-FD57-F20D-3A5E-0A9C4EE51D9B}"/>
              </a:ext>
            </a:extLst>
          </p:cNvPr>
          <p:cNvPicPr>
            <a:picLocks noChangeAspect="1"/>
          </p:cNvPicPr>
          <p:nvPr/>
        </p:nvPicPr>
        <p:blipFill>
          <a:blip r:embed="rId2"/>
          <a:stretch>
            <a:fillRect/>
          </a:stretch>
        </p:blipFill>
        <p:spPr>
          <a:xfrm>
            <a:off x="0" y="2992457"/>
            <a:ext cx="4966145" cy="3714477"/>
          </a:xfrm>
          <a:prstGeom prst="rect">
            <a:avLst/>
          </a:prstGeom>
        </p:spPr>
      </p:pic>
      <p:pic>
        <p:nvPicPr>
          <p:cNvPr id="5" name="Picture 4">
            <a:extLst>
              <a:ext uri="{FF2B5EF4-FFF2-40B4-BE49-F238E27FC236}">
                <a16:creationId xmlns:a16="http://schemas.microsoft.com/office/drawing/2014/main" id="{B0A58F79-EA4F-3BCF-B187-F7E5FCCB2127}"/>
              </a:ext>
            </a:extLst>
          </p:cNvPr>
          <p:cNvPicPr>
            <a:picLocks noChangeAspect="1"/>
          </p:cNvPicPr>
          <p:nvPr/>
        </p:nvPicPr>
        <p:blipFill>
          <a:blip r:embed="rId3"/>
          <a:stretch>
            <a:fillRect/>
          </a:stretch>
        </p:blipFill>
        <p:spPr>
          <a:xfrm>
            <a:off x="4651375" y="3304482"/>
            <a:ext cx="3878731" cy="1906155"/>
          </a:xfrm>
          <a:prstGeom prst="rect">
            <a:avLst/>
          </a:prstGeom>
        </p:spPr>
      </p:pic>
      <p:pic>
        <p:nvPicPr>
          <p:cNvPr id="11" name="Picture 10" descr="A person standing behind a counter&#10;&#10;Description automatically generated">
            <a:extLst>
              <a:ext uri="{FF2B5EF4-FFF2-40B4-BE49-F238E27FC236}">
                <a16:creationId xmlns:a16="http://schemas.microsoft.com/office/drawing/2014/main" id="{7B90C28A-BE2C-D2FA-B6F6-ED8FA9C9A729}"/>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rot="5400000">
            <a:off x="8830693" y="1964826"/>
            <a:ext cx="3200401" cy="3479799"/>
          </a:xfrm>
          <a:prstGeom prst="rect">
            <a:avLst/>
          </a:prstGeom>
        </p:spPr>
      </p:pic>
      <p:sp>
        <p:nvSpPr>
          <p:cNvPr id="2" name="TextBox 1">
            <a:extLst>
              <a:ext uri="{FF2B5EF4-FFF2-40B4-BE49-F238E27FC236}">
                <a16:creationId xmlns:a16="http://schemas.microsoft.com/office/drawing/2014/main" id="{41F17633-D29F-B0D0-CD38-4CE3BB23FD4B}"/>
              </a:ext>
            </a:extLst>
          </p:cNvPr>
          <p:cNvSpPr txBox="1"/>
          <p:nvPr/>
        </p:nvSpPr>
        <p:spPr bwMode="auto">
          <a:xfrm>
            <a:off x="8313269" y="5572159"/>
            <a:ext cx="3878731"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US" sz="1200" dirty="0">
                <a:latin typeface="+mn-lt"/>
              </a:rPr>
              <a:t>Agrovet attendants issued with </a:t>
            </a:r>
            <a:r>
              <a:rPr lang="en-US" sz="1200" b="1" dirty="0">
                <a:latin typeface="+mn-lt"/>
              </a:rPr>
              <a:t>tablets</a:t>
            </a:r>
            <a:r>
              <a:rPr lang="en-US" sz="1200" dirty="0">
                <a:latin typeface="+mn-lt"/>
              </a:rPr>
              <a:t> and compensated for their </a:t>
            </a:r>
            <a:r>
              <a:rPr lang="en-US" sz="1200" b="1" dirty="0">
                <a:latin typeface="+mn-lt"/>
              </a:rPr>
              <a:t>time</a:t>
            </a:r>
            <a:r>
              <a:rPr lang="en-US" sz="1200" dirty="0">
                <a:latin typeface="+mn-lt"/>
              </a:rPr>
              <a:t>; </a:t>
            </a:r>
            <a:r>
              <a:rPr lang="en-US" sz="1200" b="1" dirty="0">
                <a:latin typeface="+mn-lt"/>
              </a:rPr>
              <a:t>internet bundles</a:t>
            </a:r>
            <a:r>
              <a:rPr lang="en-US" sz="1200" dirty="0">
                <a:latin typeface="+mn-lt"/>
              </a:rPr>
              <a:t> provided farmers and agrovets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99B2B57D-9909-378C-07C4-A8EE603AD9B7}"/>
              </a:ext>
            </a:extLst>
          </p:cNvPr>
          <p:cNvSpPr>
            <a:spLocks noGrp="1"/>
          </p:cNvSpPr>
          <p:nvPr>
            <p:ph type="title"/>
          </p:nvPr>
        </p:nvSpPr>
        <p:spPr/>
        <p:txBody>
          <a:bodyPr/>
          <a:lstStyle/>
          <a:p>
            <a:r>
              <a:rPr lang="en-US" dirty="0"/>
              <a:t>Conclusion and next steps</a:t>
            </a:r>
          </a:p>
        </p:txBody>
      </p:sp>
      <p:sp>
        <p:nvSpPr>
          <p:cNvPr id="11" name="Content Placeholder 10">
            <a:extLst>
              <a:ext uri="{FF2B5EF4-FFF2-40B4-BE49-F238E27FC236}">
                <a16:creationId xmlns:a16="http://schemas.microsoft.com/office/drawing/2014/main" id="{9C34E520-74E9-8039-D571-6DDE07815362}"/>
              </a:ext>
            </a:extLst>
          </p:cNvPr>
          <p:cNvSpPr>
            <a:spLocks noGrp="1"/>
          </p:cNvSpPr>
          <p:nvPr>
            <p:ph sz="quarter" idx="10"/>
          </p:nvPr>
        </p:nvSpPr>
        <p:spPr>
          <a:xfrm>
            <a:off x="609600" y="1829745"/>
            <a:ext cx="11046594" cy="3631956"/>
          </a:xfrm>
        </p:spPr>
        <p:txBody>
          <a:bodyPr/>
          <a:lstStyle/>
          <a:p>
            <a:pPr marL="457200" indent="-457200">
              <a:buFont typeface="Arial" panose="020B0604020202020204" pitchFamily="34" charset="0"/>
              <a:buChar char="•"/>
            </a:pPr>
            <a:r>
              <a:rPr lang="en-US" sz="2500" dirty="0">
                <a:solidFill>
                  <a:srgbClr val="000000"/>
                </a:solidFill>
                <a:effectLst/>
                <a:highlight>
                  <a:srgbClr val="FFFFFF"/>
                </a:highlight>
                <a:ea typeface="Times New Roman" panose="02020603050405020304" pitchFamily="18" charset="0"/>
                <a:cs typeface="Calibri" panose="020F0502020204030204" pitchFamily="34" charset="0"/>
              </a:rPr>
              <a:t>ICT offers good tools for One Health in disease, </a:t>
            </a:r>
            <a:r>
              <a:rPr lang="en-US" sz="2500" dirty="0">
                <a:solidFill>
                  <a:srgbClr val="000000"/>
                </a:solidFill>
                <a:highlight>
                  <a:srgbClr val="FFFFFF"/>
                </a:highlight>
                <a:ea typeface="Times New Roman" panose="02020603050405020304" pitchFamily="18" charset="0"/>
                <a:cs typeface="Calibri" panose="020F0502020204030204" pitchFamily="34" charset="0"/>
              </a:rPr>
              <a:t>AMU and AMR </a:t>
            </a:r>
            <a:r>
              <a:rPr lang="en-US" sz="2500" dirty="0">
                <a:solidFill>
                  <a:srgbClr val="000000"/>
                </a:solidFill>
                <a:effectLst/>
                <a:highlight>
                  <a:srgbClr val="FFFFFF"/>
                </a:highlight>
                <a:ea typeface="Times New Roman" panose="02020603050405020304" pitchFamily="18" charset="0"/>
                <a:cs typeface="Calibri" panose="020F0502020204030204" pitchFamily="34" charset="0"/>
              </a:rPr>
              <a:t>surveillance</a:t>
            </a:r>
          </a:p>
          <a:p>
            <a:pPr marL="457200" marR="0" indent="-457200">
              <a:spcBef>
                <a:spcPts val="0"/>
              </a:spcBef>
              <a:spcAft>
                <a:spcPts val="0"/>
              </a:spcAft>
              <a:buFont typeface="Arial" panose="020B0604020202020204" pitchFamily="34" charset="0"/>
              <a:buChar char="•"/>
            </a:pPr>
            <a:endParaRPr lang="en-US" sz="2500" dirty="0">
              <a:solidFill>
                <a:srgbClr val="000000"/>
              </a:solidFill>
              <a:effectLst/>
              <a:highlight>
                <a:srgbClr val="FFFFFF"/>
              </a:highlight>
              <a:ea typeface="Times New Roman" panose="02020603050405020304" pitchFamily="18" charset="0"/>
              <a:cs typeface="Calibri" panose="020F0502020204030204" pitchFamily="34" charset="0"/>
            </a:endParaRPr>
          </a:p>
          <a:p>
            <a:pPr marL="457200" marR="0" indent="-457200">
              <a:spcBef>
                <a:spcPts val="0"/>
              </a:spcBef>
              <a:spcAft>
                <a:spcPts val="0"/>
              </a:spcAft>
              <a:buFont typeface="Arial" panose="020B0604020202020204" pitchFamily="34" charset="0"/>
              <a:buChar char="•"/>
            </a:pPr>
            <a:r>
              <a:rPr lang="en-US" sz="2500" dirty="0">
                <a:solidFill>
                  <a:srgbClr val="000000"/>
                </a:solidFill>
                <a:highlight>
                  <a:srgbClr val="FFFFFF"/>
                </a:highlight>
                <a:cs typeface="Calibri" panose="020F0502020204030204" pitchFamily="34" charset="0"/>
              </a:rPr>
              <a:t>But challenging depending on contexts for operationalization</a:t>
            </a:r>
          </a:p>
          <a:p>
            <a:pPr marL="457200" marR="0" indent="-457200">
              <a:spcBef>
                <a:spcPts val="0"/>
              </a:spcBef>
              <a:spcAft>
                <a:spcPts val="0"/>
              </a:spcAft>
              <a:buFont typeface="Arial" panose="020B0604020202020204" pitchFamily="34" charset="0"/>
              <a:buChar char="•"/>
            </a:pPr>
            <a:endParaRPr lang="en-US" sz="2500" dirty="0">
              <a:solidFill>
                <a:srgbClr val="000000"/>
              </a:solidFill>
              <a:highlight>
                <a:srgbClr val="FFFFFF"/>
              </a:highlight>
              <a:cs typeface="Calibri" panose="020F0502020204030204" pitchFamily="34" charset="0"/>
            </a:endParaRPr>
          </a:p>
          <a:p>
            <a:pPr marL="457200" marR="0" indent="-457200">
              <a:spcBef>
                <a:spcPts val="0"/>
              </a:spcBef>
              <a:spcAft>
                <a:spcPts val="0"/>
              </a:spcAft>
              <a:buFont typeface="Arial" panose="020B0604020202020204" pitchFamily="34" charset="0"/>
              <a:buChar char="•"/>
            </a:pPr>
            <a:r>
              <a:rPr lang="en-US" sz="2500" dirty="0">
                <a:solidFill>
                  <a:srgbClr val="000000"/>
                </a:solidFill>
                <a:highlight>
                  <a:srgbClr val="FFFFFF"/>
                </a:highlight>
                <a:cs typeface="Calibri" panose="020F0502020204030204" pitchFamily="34" charset="0"/>
              </a:rPr>
              <a:t>Validation and scaling</a:t>
            </a:r>
            <a:endParaRPr lang="en-US" sz="2500" dirty="0"/>
          </a:p>
        </p:txBody>
      </p:sp>
    </p:spTree>
    <p:extLst>
      <p:ext uri="{BB962C8B-B14F-4D97-AF65-F5344CB8AC3E}">
        <p14:creationId xmlns:p14="http://schemas.microsoft.com/office/powerpoint/2010/main" val="13298043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8304" y="2465735"/>
            <a:ext cx="3338992" cy="769441"/>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400" b="0" i="0" u="none" strike="noStrike" kern="1200" cap="none" spc="300" normalizeH="0" baseline="0" noProof="0">
                <a:ln>
                  <a:noFill/>
                </a:ln>
                <a:solidFill>
                  <a:srgbClr val="FFFFFF"/>
                </a:solidFill>
                <a:effectLst/>
                <a:uLnTx/>
                <a:uFillTx/>
                <a:latin typeface="Calibri Light" panose="020F0302020204030204" pitchFamily="34" charset="0"/>
                <a:ea typeface="Calibri" charset="0"/>
                <a:cs typeface="Calibri Light" panose="020F0302020204030204" pitchFamily="34" charset="0"/>
              </a:rPr>
              <a:t>THANK YOU</a:t>
            </a:r>
          </a:p>
        </p:txBody>
      </p:sp>
      <p:pic>
        <p:nvPicPr>
          <p:cNvPr id="5" name="Picture Placeholder 4" descr="A person drinking from a glass&#10;&#10;Description automatically generated">
            <a:extLst>
              <a:ext uri="{FF2B5EF4-FFF2-40B4-BE49-F238E27FC236}">
                <a16:creationId xmlns:a16="http://schemas.microsoft.com/office/drawing/2014/main" id="{2CBDF23E-C6F2-B94A-9361-DA325D24954E}"/>
              </a:ext>
            </a:extLst>
          </p:cNvPr>
          <p:cNvPicPr>
            <a:picLocks noGrp="1" noChangeAspect="1"/>
          </p:cNvPicPr>
          <p:nvPr>
            <p:ph type="pic" sz="quarter" idx="10"/>
          </p:nvPr>
        </p:nvPicPr>
        <p:blipFill rotWithShape="1">
          <a:blip r:embed="rId2" cstate="hqprint">
            <a:extLst>
              <a:ext uri="{28A0092B-C50C-407E-A947-70E740481C1C}">
                <a14:useLocalDpi xmlns:a14="http://schemas.microsoft.com/office/drawing/2010/main"/>
              </a:ext>
            </a:extLst>
          </a:blip>
          <a:srcRect/>
          <a:stretch/>
        </p:blipFill>
        <p:spPr>
          <a:xfrm>
            <a:off x="400595" y="322325"/>
            <a:ext cx="11376551" cy="4782551"/>
          </a:xfrm>
        </p:spPr>
      </p:pic>
    </p:spTree>
    <p:extLst>
      <p:ext uri="{BB962C8B-B14F-4D97-AF65-F5344CB8AC3E}">
        <p14:creationId xmlns:p14="http://schemas.microsoft.com/office/powerpoint/2010/main" val="2604994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11C321B-4C23-AD3E-F0F5-4A7021641BAF}"/>
              </a:ext>
            </a:extLst>
          </p:cNvPr>
          <p:cNvSpPr/>
          <p:nvPr/>
        </p:nvSpPr>
        <p:spPr>
          <a:xfrm>
            <a:off x="10202766" y="5121192"/>
            <a:ext cx="1427065" cy="307777"/>
          </a:xfrm>
          <a:prstGeom prst="rect">
            <a:avLst/>
          </a:prstGeom>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FF"/>
                </a:solidFill>
                <a:effectLst/>
                <a:uLnTx/>
                <a:uFillTx/>
                <a:latin typeface="Arial" panose="020B0604020202020204" pitchFamily="34" charset="0"/>
                <a:ea typeface="MS PGothic" pitchFamily="34" charset="-128"/>
                <a:cs typeface="Arial" charset="0"/>
                <a:sym typeface="Arial"/>
                <a:hlinkClick r:id="rId3"/>
              </a:rPr>
              <a:t>OHHLEP</a:t>
            </a:r>
            <a:r>
              <a:rPr kumimoji="0" lang="en-US" sz="1400" b="1" i="0" u="none" strike="noStrike" kern="1200" cap="none" spc="0" normalizeH="0" baseline="0" noProof="0" dirty="0">
                <a:ln>
                  <a:noFill/>
                </a:ln>
                <a:solidFill>
                  <a:srgbClr val="272727"/>
                </a:solidFill>
                <a:effectLst/>
                <a:uLnTx/>
                <a:uFillTx/>
                <a:latin typeface="Arial" panose="020B0604020202020204" pitchFamily="34" charset="0"/>
                <a:ea typeface="MS PGothic" pitchFamily="34" charset="-128"/>
                <a:cs typeface="Arial" charset="0"/>
                <a:sym typeface="Arial"/>
              </a:rPr>
              <a:t>, 2021</a:t>
            </a:r>
          </a:p>
        </p:txBody>
      </p:sp>
      <p:sp>
        <p:nvSpPr>
          <p:cNvPr id="11" name="Title 10">
            <a:extLst>
              <a:ext uri="{FF2B5EF4-FFF2-40B4-BE49-F238E27FC236}">
                <a16:creationId xmlns:a16="http://schemas.microsoft.com/office/drawing/2014/main" id="{BA999A8E-7E6E-A67C-FAC4-233F1B30CD14}"/>
              </a:ext>
            </a:extLst>
          </p:cNvPr>
          <p:cNvSpPr>
            <a:spLocks noGrp="1"/>
          </p:cNvSpPr>
          <p:nvPr>
            <p:ph type="title"/>
          </p:nvPr>
        </p:nvSpPr>
        <p:spPr>
          <a:xfrm>
            <a:off x="599965" y="446881"/>
            <a:ext cx="10972800" cy="677955"/>
          </a:xfrm>
        </p:spPr>
        <p:txBody>
          <a:bodyPr/>
          <a:lstStyle/>
          <a:p>
            <a:r>
              <a:rPr lang="en-US" dirty="0"/>
              <a:t>One Health concept</a:t>
            </a:r>
          </a:p>
        </p:txBody>
      </p:sp>
      <p:sp>
        <p:nvSpPr>
          <p:cNvPr id="14" name="Content Placeholder 13">
            <a:extLst>
              <a:ext uri="{FF2B5EF4-FFF2-40B4-BE49-F238E27FC236}">
                <a16:creationId xmlns:a16="http://schemas.microsoft.com/office/drawing/2014/main" id="{9C166CB5-5B78-2628-20EB-E2C2199E182A}"/>
              </a:ext>
            </a:extLst>
          </p:cNvPr>
          <p:cNvSpPr>
            <a:spLocks noGrp="1"/>
          </p:cNvSpPr>
          <p:nvPr>
            <p:ph sz="quarter" idx="10"/>
          </p:nvPr>
        </p:nvSpPr>
        <p:spPr>
          <a:xfrm>
            <a:off x="609600" y="1621019"/>
            <a:ext cx="10972800" cy="4572000"/>
          </a:xfrm>
        </p:spPr>
        <p:txBody>
          <a:bodyPr/>
          <a:lstStyle/>
          <a:p>
            <a:endParaRPr lang="en-US" dirty="0"/>
          </a:p>
        </p:txBody>
      </p:sp>
      <p:pic>
        <p:nvPicPr>
          <p:cNvPr id="15" name="Picture 2" descr="graphic definition on One Health">
            <a:extLst>
              <a:ext uri="{FF2B5EF4-FFF2-40B4-BE49-F238E27FC236}">
                <a16:creationId xmlns:a16="http://schemas.microsoft.com/office/drawing/2014/main" id="{4E8DE2A1-BD0A-0DEA-695C-69DE61F45C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8925" y="1275677"/>
            <a:ext cx="8746410" cy="4805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9735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rrow: Up-Down 2">
            <a:extLst>
              <a:ext uri="{FF2B5EF4-FFF2-40B4-BE49-F238E27FC236}">
                <a16:creationId xmlns:a16="http://schemas.microsoft.com/office/drawing/2014/main" id="{FD47F6D1-402C-4C30-BE04-7BFA6A2EB11B}"/>
              </a:ext>
            </a:extLst>
          </p:cNvPr>
          <p:cNvSpPr/>
          <p:nvPr/>
        </p:nvSpPr>
        <p:spPr>
          <a:xfrm>
            <a:off x="6904473" y="5100152"/>
            <a:ext cx="669057" cy="1207245"/>
          </a:xfrm>
          <a:prstGeom prst="upDown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sym typeface="Arial"/>
            </a:endParaRPr>
          </a:p>
        </p:txBody>
      </p:sp>
      <p:sp>
        <p:nvSpPr>
          <p:cNvPr id="6" name="Title 5">
            <a:extLst>
              <a:ext uri="{FF2B5EF4-FFF2-40B4-BE49-F238E27FC236}">
                <a16:creationId xmlns:a16="http://schemas.microsoft.com/office/drawing/2014/main" id="{B5BDECAB-E040-44A0-B811-D786D00601DE}"/>
              </a:ext>
            </a:extLst>
          </p:cNvPr>
          <p:cNvSpPr>
            <a:spLocks noGrp="1"/>
          </p:cNvSpPr>
          <p:nvPr>
            <p:ph type="title"/>
          </p:nvPr>
        </p:nvSpPr>
        <p:spPr/>
        <p:txBody>
          <a:bodyPr/>
          <a:lstStyle/>
          <a:p>
            <a:r>
              <a:rPr lang="en-GB" dirty="0"/>
              <a:t>ILRI One Health strategy </a:t>
            </a:r>
            <a:endParaRPr lang="en-US" dirty="0"/>
          </a:p>
        </p:txBody>
      </p:sp>
      <p:sp>
        <p:nvSpPr>
          <p:cNvPr id="8" name="Content Placeholder 7">
            <a:extLst>
              <a:ext uri="{FF2B5EF4-FFF2-40B4-BE49-F238E27FC236}">
                <a16:creationId xmlns:a16="http://schemas.microsoft.com/office/drawing/2014/main" id="{C918D52D-DE68-4D8A-AD4D-C90692633B6C}"/>
              </a:ext>
            </a:extLst>
          </p:cNvPr>
          <p:cNvSpPr>
            <a:spLocks noGrp="1"/>
          </p:cNvSpPr>
          <p:nvPr>
            <p:ph sz="quarter" idx="10"/>
          </p:nvPr>
        </p:nvSpPr>
        <p:spPr>
          <a:xfrm>
            <a:off x="394637" y="1537644"/>
            <a:ext cx="5823284" cy="4189388"/>
          </a:xfrm>
        </p:spPr>
        <p:txBody>
          <a:bodyPr>
            <a:noAutofit/>
          </a:bodyPr>
          <a:lstStyle/>
          <a:p>
            <a:r>
              <a:rPr lang="en-GB" sz="1800" dirty="0"/>
              <a:t>A holistic approach to preventing pandemics/epidemics and other microbial threats from animals/environment </a:t>
            </a:r>
          </a:p>
          <a:p>
            <a:endParaRPr lang="en-GB" sz="1800" b="1" dirty="0"/>
          </a:p>
          <a:p>
            <a:r>
              <a:rPr lang="en-GB" sz="1800" b="1" dirty="0"/>
              <a:t>Vision </a:t>
            </a:r>
            <a:endParaRPr lang="en-GB" sz="1800" dirty="0"/>
          </a:p>
          <a:p>
            <a:pPr lvl="1"/>
            <a:r>
              <a:rPr lang="en-GB" sz="1800" dirty="0"/>
              <a:t>To improve the lives, livelihoods and well-being of people in the global south by building healthy, sustainable and resilient systems at the intersection of humans, animals and the environment.</a:t>
            </a:r>
          </a:p>
          <a:p>
            <a:pPr lvl="1"/>
            <a:endParaRPr lang="en-GB" sz="1800" dirty="0"/>
          </a:p>
          <a:p>
            <a:endParaRPr lang="en-GB" sz="1800" b="1" dirty="0"/>
          </a:p>
          <a:p>
            <a:r>
              <a:rPr lang="en-GB" sz="1800" b="1" dirty="0"/>
              <a:t>Key thematic areas</a:t>
            </a:r>
          </a:p>
          <a:p>
            <a:pPr marL="1085860" lvl="1" indent="-342900"/>
            <a:r>
              <a:rPr lang="en-GB" sz="1800" dirty="0"/>
              <a:t>Epidemics and pandemics &amp; endemic zoonoses</a:t>
            </a:r>
          </a:p>
          <a:p>
            <a:pPr marL="1085860" lvl="1" indent="-342900"/>
            <a:r>
              <a:rPr lang="en-GB" sz="1800" dirty="0"/>
              <a:t>Food-borne diseases</a:t>
            </a:r>
          </a:p>
          <a:p>
            <a:pPr marL="1085860" lvl="1" indent="-342900"/>
            <a:r>
              <a:rPr lang="en-GB" sz="1800" dirty="0"/>
              <a:t>Antimicrobial resistance</a:t>
            </a:r>
            <a:endParaRPr lang="en-US" sz="1800" dirty="0"/>
          </a:p>
        </p:txBody>
      </p:sp>
      <p:pic>
        <p:nvPicPr>
          <p:cNvPr id="12" name="Content Placeholder 5" descr="Diagram&#10;&#10;Description automatically generated">
            <a:extLst>
              <a:ext uri="{FF2B5EF4-FFF2-40B4-BE49-F238E27FC236}">
                <a16:creationId xmlns:a16="http://schemas.microsoft.com/office/drawing/2014/main" id="{40EDAC1C-97A4-4D51-ABFD-4C2E74376B01}"/>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8094133" y="3031567"/>
            <a:ext cx="4019311" cy="3752677"/>
          </a:xfrm>
          <a:prstGeom prst="rect">
            <a:avLst/>
          </a:prstGeom>
        </p:spPr>
      </p:pic>
      <p:sp>
        <p:nvSpPr>
          <p:cNvPr id="9" name="TextBox 8">
            <a:extLst>
              <a:ext uri="{FF2B5EF4-FFF2-40B4-BE49-F238E27FC236}">
                <a16:creationId xmlns:a16="http://schemas.microsoft.com/office/drawing/2014/main" id="{6F6E57E2-E6BD-4F60-A717-65B94E40E521}"/>
              </a:ext>
            </a:extLst>
          </p:cNvPr>
          <p:cNvSpPr txBox="1"/>
          <p:nvPr/>
        </p:nvSpPr>
        <p:spPr>
          <a:xfrm rot="16200000">
            <a:off x="6752265" y="5479090"/>
            <a:ext cx="997613" cy="415498"/>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100" b="0" i="0" u="none" strike="noStrike" kern="1200" cap="none" spc="0" normalizeH="0" baseline="0" noProof="0">
                <a:ln>
                  <a:noFill/>
                </a:ln>
                <a:solidFill>
                  <a:prstClr val="black"/>
                </a:solidFill>
                <a:effectLst/>
                <a:uLnTx/>
                <a:uFillTx/>
                <a:latin typeface="Calibri" panose="020F0502020204030204"/>
                <a:ea typeface="MS PGothic" pitchFamily="34" charset="-128"/>
                <a:cs typeface="Arial"/>
                <a:sym typeface="Arial"/>
              </a:rPr>
              <a:t>wildlife</a:t>
            </a:r>
          </a:p>
        </p:txBody>
      </p:sp>
      <p:sp>
        <p:nvSpPr>
          <p:cNvPr id="10" name="Title 1">
            <a:extLst>
              <a:ext uri="{FF2B5EF4-FFF2-40B4-BE49-F238E27FC236}">
                <a16:creationId xmlns:a16="http://schemas.microsoft.com/office/drawing/2014/main" id="{B6B58C15-DAAC-4631-8B5C-2B07A6ED5E24}"/>
              </a:ext>
            </a:extLst>
          </p:cNvPr>
          <p:cNvSpPr txBox="1">
            <a:spLocks/>
          </p:cNvSpPr>
          <p:nvPr/>
        </p:nvSpPr>
        <p:spPr>
          <a:xfrm>
            <a:off x="0" y="6185646"/>
            <a:ext cx="4793591" cy="336492"/>
          </a:xfrm>
          <a:prstGeom prst="rect">
            <a:avLst/>
          </a:prstGeom>
        </p:spPr>
        <p:txBody>
          <a:bodyPr vert="horz" lIns="91440" tIns="45720" rIns="91440" bIns="45720" rtlCol="0" anchor="ctr">
            <a:normAutofit/>
          </a:bodyPr>
          <a:lstStyle>
            <a:lvl1pPr marL="0" marR="0" indent="0" algn="l" defTabSz="914411" rtl="0" eaLnBrk="1" fontAlgn="base" latinLnBrk="0" hangingPunct="1">
              <a:lnSpc>
                <a:spcPct val="100000"/>
              </a:lnSpc>
              <a:spcBef>
                <a:spcPct val="0"/>
              </a:spcBef>
              <a:spcAft>
                <a:spcPct val="0"/>
              </a:spcAft>
              <a:buNone/>
              <a:tabLst/>
              <a:defRPr sz="3600" kern="1200">
                <a:solidFill>
                  <a:srgbClr val="682622"/>
                </a:solidFill>
                <a:latin typeface="+mj-lt"/>
                <a:ea typeface="+mj-ea"/>
                <a:cs typeface="+mj-cs"/>
              </a:defRPr>
            </a:lvl1pPr>
          </a:lstStyle>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682622"/>
                </a:solidFill>
                <a:effectLst/>
                <a:uLnTx/>
                <a:uFillTx/>
                <a:latin typeface="Calibri Light" panose="020F0302020204030204"/>
                <a:ea typeface="+mj-ea"/>
                <a:cs typeface="+mj-cs"/>
                <a:sym typeface="Arial"/>
              </a:rPr>
              <a:t>More on One Health @ILRI: </a:t>
            </a:r>
            <a:r>
              <a:rPr kumimoji="0" lang="en-US" sz="1600" b="0" i="0" u="none" strike="noStrike" kern="1200" cap="none" spc="0" normalizeH="0" baseline="0" noProof="0" dirty="0">
                <a:ln>
                  <a:noFill/>
                </a:ln>
                <a:solidFill>
                  <a:srgbClr val="682622"/>
                </a:solidFill>
                <a:effectLst/>
                <a:uLnTx/>
                <a:uFillTx/>
                <a:latin typeface="Calibri Light" panose="020F0302020204030204"/>
                <a:ea typeface="+mj-ea"/>
                <a:cs typeface="+mj-cs"/>
                <a:sym typeface="Arial"/>
                <a:hlinkClick r:id="rId4"/>
              </a:rPr>
              <a:t>ilri.org/one-health</a:t>
            </a:r>
            <a:endParaRPr kumimoji="0" lang="en-US" sz="1600" b="0" i="0" u="none" strike="noStrike" kern="1200" cap="none" spc="0" normalizeH="0" baseline="0" noProof="0" dirty="0">
              <a:ln>
                <a:noFill/>
              </a:ln>
              <a:solidFill>
                <a:srgbClr val="682622"/>
              </a:solidFill>
              <a:effectLst/>
              <a:uLnTx/>
              <a:uFillTx/>
              <a:latin typeface="Calibri Light" panose="020F0302020204030204"/>
              <a:ea typeface="+mj-ea"/>
              <a:cs typeface="+mj-cs"/>
              <a:sym typeface="Arial"/>
            </a:endParaRPr>
          </a:p>
        </p:txBody>
      </p:sp>
      <p:pic>
        <p:nvPicPr>
          <p:cNvPr id="5" name="Content Placeholder 5">
            <a:extLst>
              <a:ext uri="{FF2B5EF4-FFF2-40B4-BE49-F238E27FC236}">
                <a16:creationId xmlns:a16="http://schemas.microsoft.com/office/drawing/2014/main" id="{B96EA5A4-641C-43B1-1EA4-171D337D4C13}"/>
              </a:ext>
            </a:extLst>
          </p:cNvPr>
          <p:cNvPicPr>
            <a:picLocks noChangeAspect="1"/>
          </p:cNvPicPr>
          <p:nvPr/>
        </p:nvPicPr>
        <p:blipFill>
          <a:blip r:embed="rId5"/>
          <a:stretch>
            <a:fillRect/>
          </a:stretch>
        </p:blipFill>
        <p:spPr>
          <a:xfrm>
            <a:off x="6666791" y="2045153"/>
            <a:ext cx="1714496" cy="2259101"/>
          </a:xfrm>
          <a:prstGeom prst="rect">
            <a:avLst/>
          </a:prstGeom>
          <a:ln>
            <a:solidFill>
              <a:schemeClr val="tx1"/>
            </a:solidFill>
          </a:ln>
        </p:spPr>
      </p:pic>
    </p:spTree>
    <p:extLst>
      <p:ext uri="{BB962C8B-B14F-4D97-AF65-F5344CB8AC3E}">
        <p14:creationId xmlns:p14="http://schemas.microsoft.com/office/powerpoint/2010/main" val="1255321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56D29FB-8E29-ABA9-21EB-2898855D1726}"/>
              </a:ext>
            </a:extLst>
          </p:cNvPr>
          <p:cNvSpPr>
            <a:spLocks noGrp="1"/>
          </p:cNvSpPr>
          <p:nvPr>
            <p:ph type="title"/>
          </p:nvPr>
        </p:nvSpPr>
        <p:spPr>
          <a:xfrm>
            <a:off x="715404" y="59516"/>
            <a:ext cx="9039655" cy="1200505"/>
          </a:xfrm>
        </p:spPr>
        <p:txBody>
          <a:bodyPr>
            <a:normAutofit fontScale="90000"/>
          </a:bodyPr>
          <a:lstStyle/>
          <a:p>
            <a:r>
              <a:rPr lang="en-US" dirty="0">
                <a:latin typeface="Montserrat" panose="00000500000000000000" pitchFamily="2" charset="0"/>
              </a:rPr>
              <a:t>Key achievements of One Health work at CGIAR</a:t>
            </a:r>
            <a:br>
              <a:rPr lang="en-US" dirty="0">
                <a:latin typeface="Montserrat" panose="00000500000000000000" pitchFamily="2" charset="0"/>
              </a:rPr>
            </a:br>
            <a:endParaRPr lang="en-US" dirty="0">
              <a:latin typeface="Montserrat" panose="00000500000000000000" pitchFamily="2" charset="0"/>
            </a:endParaRPr>
          </a:p>
        </p:txBody>
      </p:sp>
      <p:sp>
        <p:nvSpPr>
          <p:cNvPr id="12" name="Text Placeholder 2">
            <a:extLst>
              <a:ext uri="{FF2B5EF4-FFF2-40B4-BE49-F238E27FC236}">
                <a16:creationId xmlns:a16="http://schemas.microsoft.com/office/drawing/2014/main" id="{0F0FC3CB-3101-6A57-259C-91AB17673288}"/>
              </a:ext>
            </a:extLst>
          </p:cNvPr>
          <p:cNvSpPr txBox="1">
            <a:spLocks/>
          </p:cNvSpPr>
          <p:nvPr/>
        </p:nvSpPr>
        <p:spPr>
          <a:xfrm>
            <a:off x="7271771" y="1100112"/>
            <a:ext cx="4910704" cy="1453465"/>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base" latinLnBrk="0" hangingPunct="1">
              <a:lnSpc>
                <a:spcPct val="115000"/>
              </a:lnSpc>
              <a:spcBef>
                <a:spcPts val="0"/>
              </a:spcBef>
              <a:spcAft>
                <a:spcPts val="800"/>
              </a:spcAft>
              <a:buClrTx/>
              <a:buSzTx/>
              <a:buFont typeface="Arial" panose="020B0604020202020204" pitchFamily="34" charset="0"/>
              <a:buNone/>
              <a:tabLst/>
              <a:defRPr/>
            </a:pPr>
            <a:r>
              <a:rPr kumimoji="0" lang="en-GB" sz="2000" b="1" i="0" u="none" strike="noStrike" kern="1200" cap="none" spc="0" normalizeH="0" baseline="0" noProof="0" dirty="0">
                <a:ln>
                  <a:noFill/>
                </a:ln>
                <a:solidFill>
                  <a:srgbClr val="515151"/>
                </a:solidFill>
                <a:effectLst/>
                <a:uLnTx/>
                <a:uFillTx/>
                <a:latin typeface="Montserrat" panose="00000500000000000000" pitchFamily="2" charset="0"/>
                <a:ea typeface="Calibri" panose="020F0502020204030204" pitchFamily="34" charset="0"/>
                <a:cs typeface="Calibri" panose="020F0502020204030204" pitchFamily="34" charset="0"/>
              </a:rPr>
              <a:t>One Health research to strengthen country capacities to control neglected and emerging zoonotic diseases in several countries in the LMICs including COVID 19</a:t>
            </a:r>
            <a:endParaRPr kumimoji="0" lang="en-US" sz="2000" b="1" i="0" u="none" strike="noStrike" kern="1200" cap="none" spc="0" normalizeH="0" baseline="0" noProof="0" dirty="0">
              <a:ln>
                <a:noFill/>
              </a:ln>
              <a:solidFill>
                <a:srgbClr val="000000"/>
              </a:solidFill>
              <a:effectLst/>
              <a:uLnTx/>
              <a:uFillTx/>
              <a:latin typeface="Montserrat" panose="00000500000000000000" pitchFamily="2" charset="0"/>
              <a:ea typeface="Calibri" panose="020F0502020204030204" pitchFamily="34" charset="0"/>
              <a:cs typeface="Calibri" panose="020F0502020204030204" pitchFamily="34" charset="0"/>
            </a:endParaRPr>
          </a:p>
        </p:txBody>
      </p:sp>
      <p:pic>
        <p:nvPicPr>
          <p:cNvPr id="13" name="Picture 12" descr="http://media.tinmoi.vn/2012/03/18/66_7_1332004947_21_thitlon_634675966064370000.jpg">
            <a:extLst>
              <a:ext uri="{FF2B5EF4-FFF2-40B4-BE49-F238E27FC236}">
                <a16:creationId xmlns:a16="http://schemas.microsoft.com/office/drawing/2014/main" id="{30948679-AF58-02B8-79CE-A4FAE9B7E91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51443" y="2991894"/>
            <a:ext cx="1998654" cy="1561170"/>
          </a:xfrm>
          <a:prstGeom prst="rect">
            <a:avLst/>
          </a:prstGeom>
          <a:noFill/>
          <a:extLst>
            <a:ext uri="{909E8E84-426E-40DD-AFC4-6F175D3DCCD1}">
              <a14:hiddenFill xmlns:a14="http://schemas.microsoft.com/office/drawing/2010/main">
                <a:solidFill>
                  <a:srgbClr val="FFFFFF"/>
                </a:solidFill>
              </a14:hiddenFill>
            </a:ext>
          </a:extLst>
        </p:spPr>
      </p:pic>
      <p:sp>
        <p:nvSpPr>
          <p:cNvPr id="14" name="Oval 13">
            <a:extLst>
              <a:ext uri="{FF2B5EF4-FFF2-40B4-BE49-F238E27FC236}">
                <a16:creationId xmlns:a16="http://schemas.microsoft.com/office/drawing/2014/main" id="{2E7F5C8D-E81A-7A8D-EAD0-A9BF1FE5EE97}"/>
              </a:ext>
            </a:extLst>
          </p:cNvPr>
          <p:cNvSpPr/>
          <p:nvPr/>
        </p:nvSpPr>
        <p:spPr>
          <a:xfrm>
            <a:off x="9711175" y="3361443"/>
            <a:ext cx="1561171" cy="1429002"/>
          </a:xfrm>
          <a:prstGeom prst="ellipse">
            <a:avLst/>
          </a:prstGeom>
          <a:blipFill>
            <a:blip r:embed="rId4" cstate="screen">
              <a:extLst>
                <a:ext uri="{28A0092B-C50C-407E-A947-70E740481C1C}">
                  <a14:useLocalDpi xmlns:a14="http://schemas.microsoft.com/office/drawing/2010/main"/>
                </a:ext>
              </a:extLst>
            </a:blip>
            <a:stretch>
              <a:fillRect/>
            </a:stretch>
          </a:blipFill>
          <a:ln>
            <a:solidFill>
              <a:schemeClr val="tx2">
                <a:lumMod val="40000"/>
                <a:lumOff val="6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Montserrat" panose="00000500000000000000" pitchFamily="2" charset="0"/>
              <a:ea typeface="+mn-ea"/>
              <a:cs typeface="+mn-cs"/>
            </a:endParaRPr>
          </a:p>
        </p:txBody>
      </p:sp>
      <p:pic>
        <p:nvPicPr>
          <p:cNvPr id="15" name="Picture 14">
            <a:extLst>
              <a:ext uri="{FF2B5EF4-FFF2-40B4-BE49-F238E27FC236}">
                <a16:creationId xmlns:a16="http://schemas.microsoft.com/office/drawing/2014/main" id="{F9338CD5-F873-8799-4421-8FC5EE610FA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085850" y="3308723"/>
            <a:ext cx="1561171" cy="1561171"/>
          </a:xfrm>
          <a:prstGeom prst="rect">
            <a:avLst/>
          </a:prstGeom>
        </p:spPr>
      </p:pic>
      <p:pic>
        <p:nvPicPr>
          <p:cNvPr id="16" name="Picture 15">
            <a:extLst>
              <a:ext uri="{FF2B5EF4-FFF2-40B4-BE49-F238E27FC236}">
                <a16:creationId xmlns:a16="http://schemas.microsoft.com/office/drawing/2014/main" id="{F5574202-9758-BEFE-8016-DA3D353923B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860" y="2857068"/>
            <a:ext cx="1830823" cy="1830823"/>
          </a:xfrm>
          <a:prstGeom prst="rect">
            <a:avLst/>
          </a:prstGeom>
        </p:spPr>
      </p:pic>
      <p:pic>
        <p:nvPicPr>
          <p:cNvPr id="17" name="Picture 16">
            <a:extLst>
              <a:ext uri="{FF2B5EF4-FFF2-40B4-BE49-F238E27FC236}">
                <a16:creationId xmlns:a16="http://schemas.microsoft.com/office/drawing/2014/main" id="{547AAB98-E931-43AD-C499-4DE83EEADE7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865794" y="1111392"/>
            <a:ext cx="2383122" cy="1339851"/>
          </a:xfrm>
          <a:prstGeom prst="rect">
            <a:avLst/>
          </a:prstGeom>
        </p:spPr>
      </p:pic>
      <p:pic>
        <p:nvPicPr>
          <p:cNvPr id="18" name="Picture 17">
            <a:extLst>
              <a:ext uri="{FF2B5EF4-FFF2-40B4-BE49-F238E27FC236}">
                <a16:creationId xmlns:a16="http://schemas.microsoft.com/office/drawing/2014/main" id="{47F942E1-B5C7-0D59-AA60-5B62ABA5148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050097" y="1012863"/>
            <a:ext cx="1989871" cy="1741651"/>
          </a:xfrm>
          <a:prstGeom prst="rect">
            <a:avLst/>
          </a:prstGeom>
        </p:spPr>
      </p:pic>
      <p:sp>
        <p:nvSpPr>
          <p:cNvPr id="19" name="Text Placeholder 2">
            <a:extLst>
              <a:ext uri="{FF2B5EF4-FFF2-40B4-BE49-F238E27FC236}">
                <a16:creationId xmlns:a16="http://schemas.microsoft.com/office/drawing/2014/main" id="{27212047-3E25-E07E-68C8-8AF5E18F09F2}"/>
              </a:ext>
            </a:extLst>
          </p:cNvPr>
          <p:cNvSpPr txBox="1">
            <a:spLocks/>
          </p:cNvSpPr>
          <p:nvPr/>
        </p:nvSpPr>
        <p:spPr>
          <a:xfrm>
            <a:off x="74190" y="4790445"/>
            <a:ext cx="6375142" cy="156117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Calibri"/>
                <a:ea typeface="Calibri"/>
                <a:cs typeface="Calibri"/>
                <a:sym typeface="Calibri"/>
              </a:defRPr>
            </a:lvl1pPr>
            <a:lvl2pPr marL="914400" marR="0" lvl="1" indent="-393700" algn="l" rtl="0">
              <a:lnSpc>
                <a:spcPct val="100000"/>
              </a:lnSpc>
              <a:spcBef>
                <a:spcPts val="0"/>
              </a:spcBef>
              <a:spcAft>
                <a:spcPts val="0"/>
              </a:spcAft>
              <a:buClr>
                <a:srgbClr val="682622"/>
              </a:buClr>
              <a:buSzPts val="2600"/>
              <a:buFont typeface="Arial"/>
              <a:buChar char="•"/>
              <a:defRPr sz="2600" b="0" i="0" u="none" strike="noStrike" cap="none">
                <a:solidFill>
                  <a:schemeClr val="dk1"/>
                </a:solidFill>
                <a:latin typeface="Calibri"/>
                <a:ea typeface="Calibri"/>
                <a:cs typeface="Calibri"/>
                <a:sym typeface="Calibri"/>
              </a:defRPr>
            </a:lvl2pPr>
            <a:lvl3pPr marL="1371600" marR="0" lvl="2" indent="-368300" algn="l" rtl="0">
              <a:lnSpc>
                <a:spcPct val="100000"/>
              </a:lnSpc>
              <a:spcBef>
                <a:spcPts val="0"/>
              </a:spcBef>
              <a:spcAft>
                <a:spcPts val="0"/>
              </a:spcAft>
              <a:buClr>
                <a:srgbClr val="682622"/>
              </a:buClr>
              <a:buSzPts val="2200"/>
              <a:buFont typeface="Courier New"/>
              <a:buChar char="o"/>
              <a:defRPr sz="22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6000"/>
              </a:lnSpc>
              <a:spcBef>
                <a:spcPts val="0"/>
              </a:spcBef>
              <a:spcAft>
                <a:spcPts val="800"/>
              </a:spcAft>
              <a:buClr>
                <a:srgbClr val="000000"/>
              </a:buClr>
              <a:buSzPts val="3000"/>
              <a:buFont typeface="Arial"/>
              <a:buNone/>
              <a:tabLst/>
              <a:defRPr/>
            </a:pPr>
            <a:r>
              <a:rPr kumimoji="0" lang="en-US" sz="2000" b="1" i="0" u="none" strike="noStrike" kern="0" cap="none" spc="0" normalizeH="0" baseline="0" noProof="0" dirty="0">
                <a:ln>
                  <a:noFill/>
                </a:ln>
                <a:solidFill>
                  <a:srgbClr val="000000"/>
                </a:solidFill>
                <a:effectLst/>
                <a:uLnTx/>
                <a:uFillTx/>
                <a:latin typeface="Montserrat" panose="00000500000000000000" pitchFamily="2" charset="0"/>
                <a:ea typeface="Calibri" panose="020F0502020204030204" pitchFamily="34" charset="0"/>
                <a:cs typeface="Calibri" panose="020F0502020204030204" pitchFamily="34" charset="0"/>
                <a:sym typeface="Calibri"/>
              </a:rPr>
              <a:t>A decade of One Health incentive-based &amp; behavior change interventions</a:t>
            </a:r>
            <a:r>
              <a:rPr kumimoji="0" lang="en-US" sz="2000" b="1" i="0" u="sng" strike="noStrike" kern="0" cap="none" spc="0" normalizeH="0" baseline="0" noProof="0" dirty="0">
                <a:ln>
                  <a:noFill/>
                </a:ln>
                <a:solidFill>
                  <a:srgbClr val="000000"/>
                </a:solidFill>
                <a:effectLst/>
                <a:uLnTx/>
                <a:uFillTx/>
                <a:latin typeface="Montserrat" panose="00000500000000000000" pitchFamily="2" charset="0"/>
                <a:ea typeface="Calibri" panose="020F0502020204030204" pitchFamily="34" charset="0"/>
                <a:cs typeface="Calibri" panose="020F0502020204030204" pitchFamily="34" charset="0"/>
                <a:sym typeface="Calibri"/>
              </a:rPr>
              <a:t> </a:t>
            </a:r>
            <a:r>
              <a:rPr kumimoji="0" lang="en-US" sz="2000" b="1" i="0" u="none" strike="noStrike" kern="0" cap="none" spc="0" normalizeH="0" baseline="0" noProof="0" dirty="0">
                <a:ln>
                  <a:noFill/>
                </a:ln>
                <a:solidFill>
                  <a:srgbClr val="000000"/>
                </a:solidFill>
                <a:effectLst/>
                <a:uLnTx/>
                <a:uFillTx/>
                <a:latin typeface="Montserrat" panose="00000500000000000000" pitchFamily="2" charset="0"/>
                <a:ea typeface="Calibri" panose="020F0502020204030204" pitchFamily="34" charset="0"/>
                <a:cs typeface="Calibri" panose="020F0502020204030204" pitchFamily="34" charset="0"/>
                <a:sym typeface="Calibri"/>
              </a:rPr>
              <a:t>in traditional markets &amp; meat/ fish processing sectors</a:t>
            </a:r>
          </a:p>
          <a:p>
            <a:pPr marL="0" marR="0" lvl="0" indent="0" algn="l" defTabSz="914400" rtl="0" eaLnBrk="1" fontAlgn="auto" latinLnBrk="0" hangingPunct="1">
              <a:lnSpc>
                <a:spcPct val="106000"/>
              </a:lnSpc>
              <a:spcBef>
                <a:spcPts val="0"/>
              </a:spcBef>
              <a:spcAft>
                <a:spcPts val="800"/>
              </a:spcAft>
              <a:buClr>
                <a:srgbClr val="000000"/>
              </a:buClr>
              <a:buSzPts val="3000"/>
              <a:buFont typeface="Arial"/>
              <a:buNone/>
              <a:tabLst/>
              <a:defRPr/>
            </a:pPr>
            <a:r>
              <a:rPr kumimoji="0" lang="en-US" sz="1800" b="0" i="0" u="none" strike="noStrike" kern="0" cap="none" spc="0" normalizeH="0" baseline="0" noProof="0" dirty="0">
                <a:ln>
                  <a:noFill/>
                </a:ln>
                <a:solidFill>
                  <a:srgbClr val="000000"/>
                </a:solidFill>
                <a:effectLst/>
                <a:uLnTx/>
                <a:uFillTx/>
                <a:latin typeface="Montserrat" panose="00000500000000000000" pitchFamily="2" charset="0"/>
                <a:ea typeface="Calibri" panose="020F0502020204030204" pitchFamily="34" charset="0"/>
                <a:cs typeface="Calibri" panose="020F0502020204030204" pitchFamily="34" charset="0"/>
                <a:sym typeface="Calibri"/>
              </a:rPr>
              <a:t>cultivating an environment of improved food safety &amp; reduced foodborne diseases benefiting million consumers.</a:t>
            </a:r>
          </a:p>
        </p:txBody>
      </p:sp>
      <p:sp>
        <p:nvSpPr>
          <p:cNvPr id="20" name="Text Placeholder 2">
            <a:extLst>
              <a:ext uri="{FF2B5EF4-FFF2-40B4-BE49-F238E27FC236}">
                <a16:creationId xmlns:a16="http://schemas.microsoft.com/office/drawing/2014/main" id="{9D838FB9-D90C-2FCE-1A7E-EED1BF42F96C}"/>
              </a:ext>
            </a:extLst>
          </p:cNvPr>
          <p:cNvSpPr txBox="1">
            <a:spLocks/>
          </p:cNvSpPr>
          <p:nvPr/>
        </p:nvSpPr>
        <p:spPr>
          <a:xfrm>
            <a:off x="7010940" y="4793582"/>
            <a:ext cx="5258621" cy="1811756"/>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0"/>
              </a:spcBef>
              <a:spcAft>
                <a:spcPts val="0"/>
              </a:spcAft>
              <a:buClr>
                <a:schemeClr val="dk1"/>
              </a:buClr>
              <a:buSzPts val="3000"/>
              <a:buFont typeface="Arial"/>
              <a:buNone/>
              <a:defRPr sz="3000" b="0" i="0" u="none" strike="noStrike" cap="none">
                <a:solidFill>
                  <a:schemeClr val="dk1"/>
                </a:solidFill>
                <a:latin typeface="Calibri"/>
                <a:ea typeface="Calibri"/>
                <a:cs typeface="Calibri"/>
                <a:sym typeface="Calibri"/>
              </a:defRPr>
            </a:lvl1pPr>
            <a:lvl2pPr marL="914400" marR="0" lvl="1" indent="-393700" algn="l" rtl="0">
              <a:lnSpc>
                <a:spcPct val="100000"/>
              </a:lnSpc>
              <a:spcBef>
                <a:spcPts val="0"/>
              </a:spcBef>
              <a:spcAft>
                <a:spcPts val="0"/>
              </a:spcAft>
              <a:buClr>
                <a:srgbClr val="682622"/>
              </a:buClr>
              <a:buSzPts val="2600"/>
              <a:buFont typeface="Arial"/>
              <a:buChar char="•"/>
              <a:defRPr sz="2600" b="0" i="0" u="none" strike="noStrike" cap="none">
                <a:solidFill>
                  <a:schemeClr val="dk1"/>
                </a:solidFill>
                <a:latin typeface="Calibri"/>
                <a:ea typeface="Calibri"/>
                <a:cs typeface="Calibri"/>
                <a:sym typeface="Calibri"/>
              </a:defRPr>
            </a:lvl2pPr>
            <a:lvl3pPr marL="1371600" marR="0" lvl="2" indent="-368300" algn="l" rtl="0">
              <a:lnSpc>
                <a:spcPct val="100000"/>
              </a:lnSpc>
              <a:spcBef>
                <a:spcPts val="0"/>
              </a:spcBef>
              <a:spcAft>
                <a:spcPts val="0"/>
              </a:spcAft>
              <a:buClr>
                <a:srgbClr val="682622"/>
              </a:buClr>
              <a:buSzPts val="2200"/>
              <a:buFont typeface="Courier New"/>
              <a:buChar char="o"/>
              <a:defRPr sz="2200" b="0" i="0" u="none" strike="noStrike" cap="none">
                <a:solidFill>
                  <a:schemeClr val="dk1"/>
                </a:solidFill>
                <a:latin typeface="Calibri"/>
                <a:ea typeface="Calibri"/>
                <a:cs typeface="Calibri"/>
                <a:sym typeface="Calibri"/>
              </a:defRPr>
            </a:lvl3pPr>
            <a:lvl4pPr marL="1828800" marR="0" lvl="3"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4pPr>
            <a:lvl5pPr marL="2286000" marR="0" lvl="4" indent="-355600" algn="l" rtl="0">
              <a:lnSpc>
                <a:spcPct val="100000"/>
              </a:lnSpc>
              <a:spcBef>
                <a:spcPts val="0"/>
              </a:spcBef>
              <a:spcAft>
                <a:spcPts val="0"/>
              </a:spcAft>
              <a:buClr>
                <a:srgbClr val="682622"/>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marL="0" marR="0" lvl="0" indent="0" algn="l" defTabSz="914400" rtl="0" eaLnBrk="1" fontAlgn="auto" latinLnBrk="0" hangingPunct="1">
              <a:lnSpc>
                <a:spcPct val="106000"/>
              </a:lnSpc>
              <a:spcBef>
                <a:spcPts val="0"/>
              </a:spcBef>
              <a:spcAft>
                <a:spcPts val="800"/>
              </a:spcAft>
              <a:buClr>
                <a:srgbClr val="000000"/>
              </a:buClr>
              <a:buSzPts val="3000"/>
              <a:buFont typeface="Arial"/>
              <a:buNone/>
              <a:tabLst/>
              <a:defRPr/>
            </a:pPr>
            <a:r>
              <a:rPr kumimoji="0" lang="en-GB" sz="2000" b="1" i="0" u="none" strike="noStrike" kern="0" cap="none" spc="0" normalizeH="0" baseline="0" noProof="0" dirty="0">
                <a:ln>
                  <a:noFill/>
                </a:ln>
                <a:solidFill>
                  <a:srgbClr val="000000"/>
                </a:solidFill>
                <a:effectLst/>
                <a:uLnTx/>
                <a:uFillTx/>
                <a:latin typeface="Montserrat" panose="00000500000000000000" pitchFamily="2" charset="0"/>
                <a:ea typeface="Calibri" panose="020F0502020204030204" pitchFamily="34" charset="0"/>
                <a:cs typeface="Calibri" panose="020F0502020204030204" pitchFamily="34" charset="0"/>
                <a:sym typeface="Calibri"/>
              </a:rPr>
              <a:t>Interventions to reduce antimicrobial use (AMU) and resistance (AMR)</a:t>
            </a:r>
          </a:p>
          <a:p>
            <a:pPr marL="0" marR="0" lvl="0" indent="0" algn="l" defTabSz="914400" rtl="0" eaLnBrk="1" fontAlgn="auto" latinLnBrk="0" hangingPunct="1">
              <a:lnSpc>
                <a:spcPct val="106000"/>
              </a:lnSpc>
              <a:spcBef>
                <a:spcPts val="0"/>
              </a:spcBef>
              <a:spcAft>
                <a:spcPts val="800"/>
              </a:spcAft>
              <a:buClr>
                <a:srgbClr val="000000"/>
              </a:buClr>
              <a:buSzPts val="3000"/>
              <a:buFont typeface="Arial"/>
              <a:buNone/>
              <a:tabLst/>
              <a:defRPr/>
            </a:pPr>
            <a:r>
              <a:rPr kumimoji="0" lang="en-GB" sz="1800" b="0" i="0" u="none" strike="noStrike" kern="0" cap="none" spc="0" normalizeH="0" baseline="0" noProof="0" dirty="0">
                <a:ln>
                  <a:noFill/>
                </a:ln>
                <a:solidFill>
                  <a:srgbClr val="000000"/>
                </a:solidFill>
                <a:effectLst/>
                <a:uLnTx/>
                <a:uFillTx/>
                <a:latin typeface="Montserrat" panose="00000500000000000000" pitchFamily="2" charset="0"/>
                <a:ea typeface="Calibri" panose="020F0502020204030204" pitchFamily="34" charset="0"/>
                <a:cs typeface="Calibri" panose="020F0502020204030204" pitchFamily="34" charset="0"/>
                <a:sym typeface="Calibri"/>
              </a:rPr>
              <a:t>including behavioural nudges for semi-intensive poultry farmers and good animal husbandry practices and vaccination</a:t>
            </a:r>
            <a:endParaRPr kumimoji="0" lang="en-GB" sz="1800" b="1" i="0" u="none" strike="noStrike" kern="0" cap="none" spc="0" normalizeH="0" baseline="0" noProof="0" dirty="0">
              <a:ln>
                <a:noFill/>
              </a:ln>
              <a:solidFill>
                <a:srgbClr val="000000"/>
              </a:solidFill>
              <a:effectLst/>
              <a:uLnTx/>
              <a:uFillTx/>
              <a:latin typeface="Montserrat" panose="00000500000000000000" pitchFamily="2" charset="0"/>
              <a:ea typeface="Calibri" panose="020F0502020204030204" pitchFamily="34" charset="0"/>
              <a:cs typeface="Calibri" panose="020F0502020204030204" pitchFamily="34" charset="0"/>
              <a:sym typeface="Calibri"/>
            </a:endParaRPr>
          </a:p>
        </p:txBody>
      </p:sp>
    </p:spTree>
    <p:extLst>
      <p:ext uri="{BB962C8B-B14F-4D97-AF65-F5344CB8AC3E}">
        <p14:creationId xmlns:p14="http://schemas.microsoft.com/office/powerpoint/2010/main" val="2226795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093" y="462817"/>
            <a:ext cx="11925113" cy="677955"/>
          </a:xfrm>
        </p:spPr>
        <p:txBody>
          <a:bodyPr/>
          <a:lstStyle/>
          <a:p>
            <a:r>
              <a:rPr lang="en-US" sz="2600" dirty="0"/>
              <a:t>One Health science, capacity building and operationalization</a:t>
            </a:r>
          </a:p>
        </p:txBody>
      </p:sp>
      <p:pic>
        <p:nvPicPr>
          <p:cNvPr id="3" name="Picture 2" descr="Text&#10;&#10;Description automatically generated">
            <a:extLst>
              <a:ext uri="{FF2B5EF4-FFF2-40B4-BE49-F238E27FC236}">
                <a16:creationId xmlns:a16="http://schemas.microsoft.com/office/drawing/2014/main" id="{7720A188-F9D0-4DA1-9E2E-7733068D372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88123" y="5115399"/>
            <a:ext cx="3472722" cy="989833"/>
          </a:xfrm>
          <a:prstGeom prst="rect">
            <a:avLst/>
          </a:prstGeom>
        </p:spPr>
      </p:pic>
      <p:pic>
        <p:nvPicPr>
          <p:cNvPr id="4" name="Picture 3" descr="Logo, company name&#10;&#10;Description automatically generated">
            <a:extLst>
              <a:ext uri="{FF2B5EF4-FFF2-40B4-BE49-F238E27FC236}">
                <a16:creationId xmlns:a16="http://schemas.microsoft.com/office/drawing/2014/main" id="{9E87EC34-3696-43F3-862A-A8ABF500F03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72407" y="898082"/>
            <a:ext cx="2334580" cy="2408527"/>
          </a:xfrm>
          <a:prstGeom prst="rect">
            <a:avLst/>
          </a:prstGeom>
        </p:spPr>
      </p:pic>
      <p:pic>
        <p:nvPicPr>
          <p:cNvPr id="6" name="Picture 5" descr="Icon&#10;&#10;Description automatically generated with medium confidence">
            <a:extLst>
              <a:ext uri="{FF2B5EF4-FFF2-40B4-BE49-F238E27FC236}">
                <a16:creationId xmlns:a16="http://schemas.microsoft.com/office/drawing/2014/main" id="{DFFA270D-D22F-41D0-B02F-7DE881D55E1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72407" y="3667429"/>
            <a:ext cx="2715276" cy="656568"/>
          </a:xfrm>
          <a:prstGeom prst="rect">
            <a:avLst/>
          </a:prstGeom>
        </p:spPr>
      </p:pic>
      <p:sp>
        <p:nvSpPr>
          <p:cNvPr id="7" name="Title 1">
            <a:extLst>
              <a:ext uri="{FF2B5EF4-FFF2-40B4-BE49-F238E27FC236}">
                <a16:creationId xmlns:a16="http://schemas.microsoft.com/office/drawing/2014/main" id="{8FCA3459-6423-438A-A28B-AE362FC10013}"/>
              </a:ext>
            </a:extLst>
          </p:cNvPr>
          <p:cNvSpPr txBox="1">
            <a:spLocks/>
          </p:cNvSpPr>
          <p:nvPr/>
        </p:nvSpPr>
        <p:spPr>
          <a:xfrm>
            <a:off x="1555226" y="6207177"/>
            <a:ext cx="5906574" cy="336492"/>
          </a:xfrm>
          <a:prstGeom prst="rect">
            <a:avLst/>
          </a:prstGeom>
        </p:spPr>
        <p:txBody>
          <a:bodyPr vert="horz" lIns="91440" tIns="45720" rIns="91440" bIns="45720" rtlCol="0" anchor="ctr">
            <a:noAutofit/>
          </a:bodyPr>
          <a:lstStyle>
            <a:lvl1pPr marL="0" marR="0" indent="0" algn="l" defTabSz="914411" rtl="0" eaLnBrk="1" fontAlgn="base" latinLnBrk="0" hangingPunct="1">
              <a:lnSpc>
                <a:spcPct val="100000"/>
              </a:lnSpc>
              <a:spcBef>
                <a:spcPct val="0"/>
              </a:spcBef>
              <a:spcAft>
                <a:spcPct val="0"/>
              </a:spcAft>
              <a:buNone/>
              <a:tabLst/>
              <a:defRPr sz="3600" kern="1200">
                <a:solidFill>
                  <a:srgbClr val="682622"/>
                </a:solidFill>
                <a:latin typeface="+mj-lt"/>
                <a:ea typeface="+mj-ea"/>
                <a:cs typeface="+mj-cs"/>
              </a:defRPr>
            </a:lvl1pPr>
          </a:lstStyle>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682622"/>
                </a:solidFill>
                <a:effectLst/>
                <a:uLnTx/>
                <a:uFillTx/>
                <a:latin typeface="Calibri"/>
                <a:ea typeface="+mj-ea"/>
                <a:cs typeface="+mj-cs"/>
                <a:sym typeface="Arial"/>
              </a:rPr>
              <a:t>More on One Health @ILRI: </a:t>
            </a:r>
            <a:r>
              <a:rPr kumimoji="0" lang="en-US" sz="2000" b="0" i="0" u="none" strike="noStrike" kern="1200" cap="none" spc="0" normalizeH="0" baseline="0" noProof="0" dirty="0">
                <a:ln>
                  <a:noFill/>
                </a:ln>
                <a:solidFill>
                  <a:srgbClr val="682622"/>
                </a:solidFill>
                <a:effectLst/>
                <a:uLnTx/>
                <a:uFillTx/>
                <a:latin typeface="Calibri"/>
                <a:ea typeface="+mj-ea"/>
                <a:cs typeface="+mj-cs"/>
                <a:sym typeface="Arial"/>
                <a:hlinkClick r:id="rId6"/>
              </a:rPr>
              <a:t>ilri.org/one-health</a:t>
            </a:r>
            <a:endParaRPr kumimoji="0" lang="en-US" sz="2000" b="0" i="0" u="none" strike="noStrike" kern="1200" cap="none" spc="0" normalizeH="0" baseline="0" noProof="0" dirty="0">
              <a:ln>
                <a:noFill/>
              </a:ln>
              <a:solidFill>
                <a:srgbClr val="682622"/>
              </a:solidFill>
              <a:effectLst/>
              <a:uLnTx/>
              <a:uFillTx/>
              <a:latin typeface="Calibri"/>
              <a:ea typeface="+mj-ea"/>
              <a:cs typeface="+mj-cs"/>
              <a:sym typeface="Arial"/>
            </a:endParaRPr>
          </a:p>
        </p:txBody>
      </p:sp>
      <p:pic>
        <p:nvPicPr>
          <p:cNvPr id="8" name="Picture 7">
            <a:extLst>
              <a:ext uri="{FF2B5EF4-FFF2-40B4-BE49-F238E27FC236}">
                <a16:creationId xmlns:a16="http://schemas.microsoft.com/office/drawing/2014/main" id="{C5050D80-6302-41C8-BB56-2C263C63498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6728" y="1505880"/>
            <a:ext cx="7427108" cy="3585883"/>
          </a:xfrm>
          <a:prstGeom prst="rect">
            <a:avLst/>
          </a:prstGeom>
        </p:spPr>
      </p:pic>
      <p:pic>
        <p:nvPicPr>
          <p:cNvPr id="9" name="Picture 8">
            <a:extLst>
              <a:ext uri="{FF2B5EF4-FFF2-40B4-BE49-F238E27FC236}">
                <a16:creationId xmlns:a16="http://schemas.microsoft.com/office/drawing/2014/main" id="{0B4C47F5-237B-4454-81AA-1697419A725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499724" y="4986511"/>
            <a:ext cx="3060641" cy="1220666"/>
          </a:xfrm>
          <a:prstGeom prst="rect">
            <a:avLst/>
          </a:prstGeom>
        </p:spPr>
      </p:pic>
    </p:spTree>
    <p:extLst>
      <p:ext uri="{BB962C8B-B14F-4D97-AF65-F5344CB8AC3E}">
        <p14:creationId xmlns:p14="http://schemas.microsoft.com/office/powerpoint/2010/main" val="1923067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33C2A445-20CD-4D72-A1EE-782B33EDD086}"/>
              </a:ext>
            </a:extLst>
          </p:cNvPr>
          <p:cNvSpPr txBox="1">
            <a:spLocks/>
          </p:cNvSpPr>
          <p:nvPr/>
        </p:nvSpPr>
        <p:spPr>
          <a:xfrm>
            <a:off x="2119207" y="1474236"/>
            <a:ext cx="7206612" cy="1382521"/>
          </a:xfrm>
          <a:prstGeom prst="rect">
            <a:avLst/>
          </a:prstGeom>
        </p:spPr>
        <p:txBody>
          <a:bodyPr vert="horz" lIns="68580" tIns="34290" rIns="68580" bIns="3429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137160"/>
            <a:r>
              <a:rPr lang="en-US" sz="2800" b="1" dirty="0" err="1">
                <a:solidFill>
                  <a:srgbClr val="0000FF"/>
                </a:solidFill>
                <a:latin typeface="Calibri" panose="020F0502020204030204" pitchFamily="34" charset="0"/>
                <a:cs typeface="Calibri" panose="020F0502020204030204" pitchFamily="34" charset="0"/>
              </a:rPr>
              <a:t>Farmvetcare</a:t>
            </a:r>
            <a:r>
              <a:rPr lang="en-US" sz="2800" b="1" dirty="0">
                <a:solidFill>
                  <a:srgbClr val="0000FF"/>
                </a:solidFill>
                <a:latin typeface="Calibri" panose="020F0502020204030204" pitchFamily="34" charset="0"/>
                <a:cs typeface="Calibri" panose="020F0502020204030204" pitchFamily="34" charset="0"/>
              </a:rPr>
              <a:t> mobile application</a:t>
            </a:r>
          </a:p>
        </p:txBody>
      </p:sp>
      <p:sp>
        <p:nvSpPr>
          <p:cNvPr id="9" name="Title 3">
            <a:extLst>
              <a:ext uri="{FF2B5EF4-FFF2-40B4-BE49-F238E27FC236}">
                <a16:creationId xmlns:a16="http://schemas.microsoft.com/office/drawing/2014/main" id="{489CE9ED-75F3-4C23-9D15-51A6709AA4B8}"/>
              </a:ext>
            </a:extLst>
          </p:cNvPr>
          <p:cNvSpPr txBox="1">
            <a:spLocks/>
          </p:cNvSpPr>
          <p:nvPr/>
        </p:nvSpPr>
        <p:spPr>
          <a:xfrm>
            <a:off x="437423" y="3374099"/>
            <a:ext cx="10728703" cy="1561210"/>
          </a:xfrm>
          <a:prstGeom prst="rect">
            <a:avLst/>
          </a:prstGeom>
        </p:spPr>
        <p:txBody>
          <a:bodyPr>
            <a:noAutofit/>
          </a:bodyPr>
          <a:lstStyle>
            <a:lvl1pPr algn="ctr" rtl="0" eaLnBrk="0" fontAlgn="base" hangingPunct="0">
              <a:spcBef>
                <a:spcPct val="0"/>
              </a:spcBef>
              <a:spcAft>
                <a:spcPct val="0"/>
              </a:spcAft>
              <a:defRPr sz="4400" kern="1200">
                <a:solidFill>
                  <a:srgbClr val="712C3D"/>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r>
              <a:rPr lang="en-US" sz="3000" b="1" dirty="0">
                <a:latin typeface="Calibri" panose="020F0502020204030204" pitchFamily="34" charset="0"/>
                <a:cs typeface="Calibri" panose="020F0502020204030204" pitchFamily="34" charset="0"/>
              </a:rPr>
              <a:t>Improving human health through sustainable value chains in human-animal-environmental interactions using ICT in Vietnam (</a:t>
            </a:r>
            <a:r>
              <a:rPr lang="vi-VN" sz="3000" b="1" dirty="0">
                <a:latin typeface="Calibri" panose="020F0502020204030204" pitchFamily="34" charset="0"/>
                <a:cs typeface="Calibri" panose="020F0502020204030204" pitchFamily="34" charset="0"/>
              </a:rPr>
              <a:t>ICT4Health</a:t>
            </a:r>
            <a:r>
              <a:rPr lang="en-US" sz="3000" b="1" dirty="0">
                <a:latin typeface="Calibri" panose="020F0502020204030204" pitchFamily="34" charset="0"/>
                <a:cs typeface="Calibri" panose="020F0502020204030204" pitchFamily="34" charset="0"/>
              </a:rPr>
              <a:t>)</a:t>
            </a:r>
          </a:p>
        </p:txBody>
      </p:sp>
      <p:grpSp>
        <p:nvGrpSpPr>
          <p:cNvPr id="17" name="Group 16">
            <a:extLst>
              <a:ext uri="{FF2B5EF4-FFF2-40B4-BE49-F238E27FC236}">
                <a16:creationId xmlns:a16="http://schemas.microsoft.com/office/drawing/2014/main" id="{D3754458-1757-4DD9-9339-D6F064771E7F}"/>
              </a:ext>
            </a:extLst>
          </p:cNvPr>
          <p:cNvGrpSpPr/>
          <p:nvPr/>
        </p:nvGrpSpPr>
        <p:grpSpPr>
          <a:xfrm>
            <a:off x="514684" y="246459"/>
            <a:ext cx="6030495" cy="1129954"/>
            <a:chOff x="1864564" y="-13883"/>
            <a:chExt cx="4352195" cy="685333"/>
          </a:xfrm>
        </p:grpSpPr>
        <p:pic>
          <p:nvPicPr>
            <p:cNvPr id="19" name="Picture 18" descr="Logo, company name&#10;&#10;Description automatically generated">
              <a:extLst>
                <a:ext uri="{FF2B5EF4-FFF2-40B4-BE49-F238E27FC236}">
                  <a16:creationId xmlns:a16="http://schemas.microsoft.com/office/drawing/2014/main" id="{2A7614F9-00B6-4BF7-ACBA-0126C69E29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4976" y="25644"/>
              <a:ext cx="781783" cy="550106"/>
            </a:xfrm>
            <a:prstGeom prst="rect">
              <a:avLst/>
            </a:prstGeom>
          </p:spPr>
        </p:pic>
        <p:pic>
          <p:nvPicPr>
            <p:cNvPr id="21" name="Picture 20">
              <a:extLst>
                <a:ext uri="{FF2B5EF4-FFF2-40B4-BE49-F238E27FC236}">
                  <a16:creationId xmlns:a16="http://schemas.microsoft.com/office/drawing/2014/main" id="{48CC25A4-601B-4933-89C1-8302743C0A2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30303" y="70925"/>
              <a:ext cx="587375" cy="504825"/>
            </a:xfrm>
            <a:prstGeom prst="rect">
              <a:avLst/>
            </a:prstGeom>
            <a:noFill/>
            <a:ln>
              <a:noFill/>
            </a:ln>
          </p:spPr>
        </p:pic>
        <p:pic>
          <p:nvPicPr>
            <p:cNvPr id="22" name="Picture 21">
              <a:extLst>
                <a:ext uri="{FF2B5EF4-FFF2-40B4-BE49-F238E27FC236}">
                  <a16:creationId xmlns:a16="http://schemas.microsoft.com/office/drawing/2014/main" id="{8F6CE6A0-1E3E-4164-94AF-357FBB6D538B}"/>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bwMode="auto">
            <a:xfrm>
              <a:off x="1864564" y="47479"/>
              <a:ext cx="572135" cy="562610"/>
            </a:xfrm>
            <a:prstGeom prst="rect">
              <a:avLst/>
            </a:prstGeom>
            <a:noFill/>
            <a:ln>
              <a:noFill/>
            </a:ln>
            <a:extLst>
              <a:ext uri="{53640926-AAD7-44D8-BBD7-CCE9431645EC}">
                <a14:shadowObscured xmlns:a14="http://schemas.microsoft.com/office/drawing/2010/main"/>
              </a:ext>
            </a:extLst>
          </p:spPr>
        </p:pic>
        <p:pic>
          <p:nvPicPr>
            <p:cNvPr id="23" name="Picture 22">
              <a:extLst>
                <a:ext uri="{FF2B5EF4-FFF2-40B4-BE49-F238E27FC236}">
                  <a16:creationId xmlns:a16="http://schemas.microsoft.com/office/drawing/2014/main" id="{7018487E-EC66-49F1-8960-477F5D2E4C40}"/>
                </a:ext>
              </a:extLst>
            </p:cNvPr>
            <p:cNvPicPr>
              <a:picLocks noChangeAspect="1"/>
            </p:cNvPicPr>
            <p:nvPr/>
          </p:nvPicPr>
          <p:blipFill rotWithShape="1">
            <a:blip r:embed="rId6" cstate="print">
              <a:extLst>
                <a:ext uri="{BEBA8EAE-BF5A-486C-A8C5-ECC9F3942E4B}">
                  <a14:imgProps xmlns:a14="http://schemas.microsoft.com/office/drawing/2010/main">
                    <a14:imgLayer r:embed="rId7">
                      <a14:imgEffect>
                        <a14:sharpenSoften amount="50000"/>
                      </a14:imgEffect>
                      <a14:imgEffect>
                        <a14:saturation sat="300000"/>
                      </a14:imgEffect>
                      <a14:imgEffect>
                        <a14:brightnessContrast bright="40000" contrast="40000"/>
                      </a14:imgEffect>
                    </a14:imgLayer>
                  </a14:imgProps>
                </a:ext>
                <a:ext uri="{28A0092B-C50C-407E-A947-70E740481C1C}">
                  <a14:useLocalDpi xmlns:a14="http://schemas.microsoft.com/office/drawing/2010/main" val="0"/>
                </a:ext>
              </a:extLst>
            </a:blip>
            <a:srcRect l="1548" t="1513" r="1381" b="992"/>
            <a:stretch/>
          </p:blipFill>
          <p:spPr bwMode="auto">
            <a:xfrm>
              <a:off x="2667595" y="70925"/>
              <a:ext cx="368300" cy="506730"/>
            </a:xfrm>
            <a:prstGeom prst="rect">
              <a:avLst/>
            </a:prstGeom>
            <a:ln>
              <a:noFill/>
            </a:ln>
            <a:extLst>
              <a:ext uri="{53640926-AAD7-44D8-BBD7-CCE9431645EC}">
                <a14:shadowObscured xmlns:a14="http://schemas.microsoft.com/office/drawing/2010/main"/>
              </a:ext>
            </a:extLst>
          </p:spPr>
        </p:pic>
        <p:pic>
          <p:nvPicPr>
            <p:cNvPr id="26" name="Picture 25" descr="See the source image">
              <a:extLst>
                <a:ext uri="{FF2B5EF4-FFF2-40B4-BE49-F238E27FC236}">
                  <a16:creationId xmlns:a16="http://schemas.microsoft.com/office/drawing/2014/main" id="{E44AB15C-F178-488C-AD2C-0F86DB529D29}"/>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980297" y="-13883"/>
              <a:ext cx="577488" cy="685333"/>
            </a:xfrm>
            <a:prstGeom prst="rect">
              <a:avLst/>
            </a:prstGeom>
            <a:noFill/>
            <a:ln>
              <a:noFill/>
            </a:ln>
          </p:spPr>
        </p:pic>
      </p:grpSp>
      <p:sp>
        <p:nvSpPr>
          <p:cNvPr id="29" name="TextBox 28">
            <a:extLst>
              <a:ext uri="{FF2B5EF4-FFF2-40B4-BE49-F238E27FC236}">
                <a16:creationId xmlns:a16="http://schemas.microsoft.com/office/drawing/2014/main" id="{F32AE20A-22A3-4B1A-BDB9-8C9931400F07}"/>
              </a:ext>
            </a:extLst>
          </p:cNvPr>
          <p:cNvSpPr txBox="1"/>
          <p:nvPr/>
        </p:nvSpPr>
        <p:spPr bwMode="auto">
          <a:xfrm>
            <a:off x="1535272" y="4758035"/>
            <a:ext cx="9121455" cy="846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spcBef>
                <a:spcPts val="600"/>
              </a:spcBef>
            </a:pPr>
            <a:r>
              <a:rPr lang="en-US" sz="2200" i="1" dirty="0"/>
              <a:t>Thang Nguyen, Hu Suk Lee, Hung Nguyen-Viet and ICT4HEALTH team</a:t>
            </a:r>
          </a:p>
          <a:p>
            <a:pPr algn="ctr">
              <a:spcBef>
                <a:spcPts val="600"/>
              </a:spcBef>
            </a:pPr>
            <a:r>
              <a:rPr lang="en-US" sz="2200" i="1" dirty="0"/>
              <a:t>ILRI Vietnam &amp; CNU, Korea</a:t>
            </a:r>
          </a:p>
        </p:txBody>
      </p:sp>
      <p:pic>
        <p:nvPicPr>
          <p:cNvPr id="6" name="Picture 5" descr="Text&#10;&#10;Description automatically generated">
            <a:extLst>
              <a:ext uri="{FF2B5EF4-FFF2-40B4-BE49-F238E27FC236}">
                <a16:creationId xmlns:a16="http://schemas.microsoft.com/office/drawing/2014/main" id="{B0DB3D93-D020-4944-AB10-32F24926AC3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436415" y="406362"/>
            <a:ext cx="820903" cy="797524"/>
          </a:xfrm>
          <a:prstGeom prst="rect">
            <a:avLst/>
          </a:prstGeom>
        </p:spPr>
      </p:pic>
    </p:spTree>
    <p:extLst>
      <p:ext uri="{BB962C8B-B14F-4D97-AF65-F5344CB8AC3E}">
        <p14:creationId xmlns:p14="http://schemas.microsoft.com/office/powerpoint/2010/main" val="12991604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D15ABDE-4F75-914A-94A6-E291336596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23381" y="1115978"/>
            <a:ext cx="1778000" cy="76200"/>
          </a:xfrm>
          <a:prstGeom prst="rect">
            <a:avLst/>
          </a:prstGeom>
        </p:spPr>
      </p:pic>
      <p:sp>
        <p:nvSpPr>
          <p:cNvPr id="6" name="Title 1">
            <a:extLst>
              <a:ext uri="{FF2B5EF4-FFF2-40B4-BE49-F238E27FC236}">
                <a16:creationId xmlns:a16="http://schemas.microsoft.com/office/drawing/2014/main" id="{A7638A0C-F7DC-4095-9A11-35F7571D3E00}"/>
              </a:ext>
            </a:extLst>
          </p:cNvPr>
          <p:cNvSpPr txBox="1">
            <a:spLocks/>
          </p:cNvSpPr>
          <p:nvPr/>
        </p:nvSpPr>
        <p:spPr>
          <a:xfrm>
            <a:off x="1025395" y="501829"/>
            <a:ext cx="6076950" cy="508466"/>
          </a:xfrm>
          <a:prstGeom prst="rect">
            <a:avLst/>
          </a:prstGeom>
        </p:spPr>
        <p:txBody>
          <a:bodyPr>
            <a:noAutofit/>
          </a:bodyPr>
          <a:lstStyle>
            <a:lvl1pPr marL="0" marR="0" indent="0" algn="l" defTabSz="914411" rtl="0" eaLnBrk="1" fontAlgn="base" latinLnBrk="0" hangingPunct="1">
              <a:lnSpc>
                <a:spcPct val="100000"/>
              </a:lnSpc>
              <a:spcBef>
                <a:spcPct val="0"/>
              </a:spcBef>
              <a:spcAft>
                <a:spcPct val="0"/>
              </a:spcAft>
              <a:tabLst/>
              <a:defRPr sz="3600" kern="1200">
                <a:solidFill>
                  <a:srgbClr val="682622"/>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0" marR="0" lvl="0" indent="0" algn="l" defTabSz="914411" rtl="0" eaLnBrk="1" fontAlgn="base" latinLnBrk="0" hangingPunct="1">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682622"/>
                </a:solidFill>
                <a:effectLst/>
                <a:uLnTx/>
                <a:uFillTx/>
                <a:latin typeface="Calibri"/>
                <a:ea typeface="MS PGothic" pitchFamily="34" charset="-128"/>
              </a:rPr>
              <a:t>Objective and Components</a:t>
            </a:r>
          </a:p>
        </p:txBody>
      </p:sp>
      <p:graphicFrame>
        <p:nvGraphicFramePr>
          <p:cNvPr id="17" name="Diagram 16">
            <a:extLst>
              <a:ext uri="{FF2B5EF4-FFF2-40B4-BE49-F238E27FC236}">
                <a16:creationId xmlns:a16="http://schemas.microsoft.com/office/drawing/2014/main" id="{AD19FEE2-024E-44CA-B93B-50AF5D78DC4D}"/>
              </a:ext>
            </a:extLst>
          </p:cNvPr>
          <p:cNvGraphicFramePr/>
          <p:nvPr/>
        </p:nvGraphicFramePr>
        <p:xfrm>
          <a:off x="191495" y="1411459"/>
          <a:ext cx="11735492" cy="6820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reeform: Shape 2">
            <a:extLst>
              <a:ext uri="{FF2B5EF4-FFF2-40B4-BE49-F238E27FC236}">
                <a16:creationId xmlns:a16="http://schemas.microsoft.com/office/drawing/2014/main" id="{4CE8E1E6-B255-4CFE-9B33-1C53CC3273FE}"/>
              </a:ext>
            </a:extLst>
          </p:cNvPr>
          <p:cNvSpPr/>
          <p:nvPr/>
        </p:nvSpPr>
        <p:spPr>
          <a:xfrm>
            <a:off x="249654" y="2226126"/>
            <a:ext cx="2112805" cy="4136573"/>
          </a:xfrm>
          <a:custGeom>
            <a:avLst/>
            <a:gdLst>
              <a:gd name="connsiteX0" fmla="*/ 0 w 2112805"/>
              <a:gd name="connsiteY0" fmla="*/ 211281 h 4374851"/>
              <a:gd name="connsiteX1" fmla="*/ 211281 w 2112805"/>
              <a:gd name="connsiteY1" fmla="*/ 0 h 4374851"/>
              <a:gd name="connsiteX2" fmla="*/ 1901525 w 2112805"/>
              <a:gd name="connsiteY2" fmla="*/ 0 h 4374851"/>
              <a:gd name="connsiteX3" fmla="*/ 2112806 w 2112805"/>
              <a:gd name="connsiteY3" fmla="*/ 211281 h 4374851"/>
              <a:gd name="connsiteX4" fmla="*/ 2112805 w 2112805"/>
              <a:gd name="connsiteY4" fmla="*/ 4163571 h 4374851"/>
              <a:gd name="connsiteX5" fmla="*/ 1901524 w 2112805"/>
              <a:gd name="connsiteY5" fmla="*/ 4374852 h 4374851"/>
              <a:gd name="connsiteX6" fmla="*/ 211281 w 2112805"/>
              <a:gd name="connsiteY6" fmla="*/ 4374851 h 4374851"/>
              <a:gd name="connsiteX7" fmla="*/ 0 w 2112805"/>
              <a:gd name="connsiteY7" fmla="*/ 4163570 h 4374851"/>
              <a:gd name="connsiteX8" fmla="*/ 0 w 2112805"/>
              <a:gd name="connsiteY8" fmla="*/ 211281 h 437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12805" h="4374851">
                <a:moveTo>
                  <a:pt x="0" y="211281"/>
                </a:moveTo>
                <a:cubicBezTo>
                  <a:pt x="0" y="94594"/>
                  <a:pt x="94594" y="0"/>
                  <a:pt x="211281" y="0"/>
                </a:cubicBezTo>
                <a:lnTo>
                  <a:pt x="1901525" y="0"/>
                </a:lnTo>
                <a:cubicBezTo>
                  <a:pt x="2018212" y="0"/>
                  <a:pt x="2112806" y="94594"/>
                  <a:pt x="2112806" y="211281"/>
                </a:cubicBezTo>
                <a:cubicBezTo>
                  <a:pt x="2112806" y="1528711"/>
                  <a:pt x="2112805" y="2846141"/>
                  <a:pt x="2112805" y="4163571"/>
                </a:cubicBezTo>
                <a:cubicBezTo>
                  <a:pt x="2112805" y="4280258"/>
                  <a:pt x="2018211" y="4374852"/>
                  <a:pt x="1901524" y="4374852"/>
                </a:cubicBezTo>
                <a:lnTo>
                  <a:pt x="211281" y="4374851"/>
                </a:lnTo>
                <a:cubicBezTo>
                  <a:pt x="94594" y="4374851"/>
                  <a:pt x="0" y="4280257"/>
                  <a:pt x="0" y="4163570"/>
                </a:cubicBezTo>
                <a:lnTo>
                  <a:pt x="0" y="211281"/>
                </a:lnTo>
                <a:close/>
              </a:path>
            </a:pathLst>
          </a:custGeom>
        </p:spPr>
        <p:style>
          <a:lnRef idx="0">
            <a:schemeClr val="accent2">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60960" tIns="60960" rIns="60960" bIns="3123356" numCol="1" spcCol="1270" anchor="ctr" anchorCtr="0">
            <a:noAutofit/>
          </a:bodyPr>
          <a:lstStyle/>
          <a:p>
            <a:pPr marL="0" marR="0" lvl="0" indent="0" algn="ctr" defTabSz="711200" rtl="0" eaLnBrk="1" fontAlgn="base" latinLnBrk="0" hangingPunct="1">
              <a:lnSpc>
                <a:spcPct val="100000"/>
              </a:lnSpc>
              <a:spcBef>
                <a:spcPct val="0"/>
              </a:spcBef>
              <a:spcAft>
                <a:spcPct val="35000"/>
              </a:spcAft>
              <a:buClrTx/>
              <a:buSzTx/>
              <a:buFontTx/>
              <a:buNone/>
              <a:tabLst/>
              <a:defRPr/>
            </a:pPr>
            <a:r>
              <a:rPr kumimoji="0" lang="en-US" sz="1600" b="1" i="1"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Component 1:</a:t>
            </a:r>
          </a:p>
          <a:p>
            <a:pPr marL="0" marR="0" lvl="0" indent="0" algn="ctr" defTabSz="711200" rtl="0" eaLnBrk="1" fontAlgn="base" latinLnBrk="0" hangingPunct="1">
              <a:lnSpc>
                <a:spcPct val="100000"/>
              </a:lnSpc>
              <a:spcBef>
                <a:spcPct val="0"/>
              </a:spcBef>
              <a:spcAft>
                <a:spcPct val="35000"/>
              </a:spcAft>
              <a:buClrTx/>
              <a:buSzTx/>
              <a:buFontTx/>
              <a:buNone/>
              <a:tabLst/>
              <a:defRPr/>
            </a:pPr>
            <a:r>
              <a:rPr kumimoji="0" lang="en-US" sz="16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 To conduct gap analysis on TAEZDs</a:t>
            </a:r>
            <a:endParaRPr kumimoji="0" lang="en-US" sz="1600" b="0" i="0" u="none" strike="noStrike" kern="1200" cap="none" spc="0" normalizeH="0" baseline="0" noProof="0" dirty="0">
              <a:ln>
                <a:noFill/>
              </a:ln>
              <a:solidFill>
                <a:srgbClr val="000000">
                  <a:hueOff val="0"/>
                  <a:satOff val="0"/>
                  <a:lumOff val="0"/>
                  <a:alphaOff val="0"/>
                </a:srgbClr>
              </a:solidFill>
              <a:effectLst/>
              <a:uLnTx/>
              <a:uFillTx/>
              <a:latin typeface="Calibri"/>
              <a:ea typeface="+mn-ea"/>
              <a:cs typeface="+mn-cs"/>
            </a:endParaRPr>
          </a:p>
        </p:txBody>
      </p:sp>
      <p:sp>
        <p:nvSpPr>
          <p:cNvPr id="5" name="Freeform: Shape 4">
            <a:extLst>
              <a:ext uri="{FF2B5EF4-FFF2-40B4-BE49-F238E27FC236}">
                <a16:creationId xmlns:a16="http://schemas.microsoft.com/office/drawing/2014/main" id="{4E607B40-499B-452D-858F-55764FAD15E6}"/>
              </a:ext>
            </a:extLst>
          </p:cNvPr>
          <p:cNvSpPr/>
          <p:nvPr/>
        </p:nvSpPr>
        <p:spPr>
          <a:xfrm>
            <a:off x="250670" y="3410866"/>
            <a:ext cx="2129687" cy="1724326"/>
          </a:xfrm>
          <a:custGeom>
            <a:avLst/>
            <a:gdLst>
              <a:gd name="connsiteX0" fmla="*/ 0 w 2129687"/>
              <a:gd name="connsiteY0" fmla="*/ 172433 h 1724326"/>
              <a:gd name="connsiteX1" fmla="*/ 172433 w 2129687"/>
              <a:gd name="connsiteY1" fmla="*/ 0 h 1724326"/>
              <a:gd name="connsiteX2" fmla="*/ 1957254 w 2129687"/>
              <a:gd name="connsiteY2" fmla="*/ 0 h 1724326"/>
              <a:gd name="connsiteX3" fmla="*/ 2129687 w 2129687"/>
              <a:gd name="connsiteY3" fmla="*/ 172433 h 1724326"/>
              <a:gd name="connsiteX4" fmla="*/ 2129687 w 2129687"/>
              <a:gd name="connsiteY4" fmla="*/ 1551893 h 1724326"/>
              <a:gd name="connsiteX5" fmla="*/ 1957254 w 2129687"/>
              <a:gd name="connsiteY5" fmla="*/ 1724326 h 1724326"/>
              <a:gd name="connsiteX6" fmla="*/ 172433 w 2129687"/>
              <a:gd name="connsiteY6" fmla="*/ 1724326 h 1724326"/>
              <a:gd name="connsiteX7" fmla="*/ 0 w 2129687"/>
              <a:gd name="connsiteY7" fmla="*/ 1551893 h 1724326"/>
              <a:gd name="connsiteX8" fmla="*/ 0 w 2129687"/>
              <a:gd name="connsiteY8" fmla="*/ 172433 h 1724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9687" h="1724326">
                <a:moveTo>
                  <a:pt x="0" y="172433"/>
                </a:moveTo>
                <a:cubicBezTo>
                  <a:pt x="0" y="77201"/>
                  <a:pt x="77201" y="0"/>
                  <a:pt x="172433" y="0"/>
                </a:cubicBezTo>
                <a:lnTo>
                  <a:pt x="1957254" y="0"/>
                </a:lnTo>
                <a:cubicBezTo>
                  <a:pt x="2052486" y="0"/>
                  <a:pt x="2129687" y="77201"/>
                  <a:pt x="2129687" y="172433"/>
                </a:cubicBezTo>
                <a:lnTo>
                  <a:pt x="2129687" y="1551893"/>
                </a:lnTo>
                <a:cubicBezTo>
                  <a:pt x="2129687" y="1647125"/>
                  <a:pt x="2052486" y="1724326"/>
                  <a:pt x="1957254" y="1724326"/>
                </a:cubicBezTo>
                <a:lnTo>
                  <a:pt x="172433" y="1724326"/>
                </a:lnTo>
                <a:cubicBezTo>
                  <a:pt x="77201" y="1724326"/>
                  <a:pt x="0" y="1647125"/>
                  <a:pt x="0" y="1551893"/>
                </a:cubicBezTo>
                <a:lnTo>
                  <a:pt x="0" y="172433"/>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6064" tIns="77174" rIns="86064" bIns="77174" numCol="1" spcCol="1270" anchor="ctr" anchorCtr="0">
            <a:noAutofit/>
          </a:bodyPr>
          <a:lstStyle/>
          <a:p>
            <a:pPr marL="115888" marR="0" lvl="0" indent="-115888" algn="l" defTabSz="622300" rtl="0" eaLnBrk="1" fontAlgn="base" latinLnBrk="0" hangingPunct="1">
              <a:lnSpc>
                <a:spcPct val="90000"/>
              </a:lnSpc>
              <a:spcBef>
                <a:spcPct val="0"/>
              </a:spcBef>
              <a:spcAft>
                <a:spcPct val="35000"/>
              </a:spcAft>
              <a:buClr>
                <a:srgbClr val="FFFFFF"/>
              </a:buClr>
              <a:buSzPct val="100000"/>
              <a:buFont typeface="Arial" panose="020B0604020202020204" pitchFamily="34" charset="0"/>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 TAEZDs prioritization through participatory approach</a:t>
            </a:r>
          </a:p>
          <a:p>
            <a:pPr marL="115888" marR="0" lvl="0" indent="-115888" algn="l" defTabSz="622300" rtl="0" eaLnBrk="1" fontAlgn="base" latinLnBrk="0" hangingPunct="1">
              <a:lnSpc>
                <a:spcPct val="90000"/>
              </a:lnSpc>
              <a:spcBef>
                <a:spcPct val="0"/>
              </a:spcBef>
              <a:spcAft>
                <a:spcPct val="35000"/>
              </a:spcAft>
              <a:buClr>
                <a:srgbClr val="FFFFFF"/>
              </a:buClr>
              <a:buSzPct val="100000"/>
              <a:buFont typeface="Arial" panose="020B0604020202020204" pitchFamily="34" charset="0"/>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BatangChe" panose="02030609000101010101" pitchFamily="49" charset="-127"/>
                <a:cs typeface="Arial" panose="020B0604020202020204" pitchFamily="34" charset="0"/>
              </a:rPr>
              <a:t>- Communication and information sharing</a:t>
            </a:r>
          </a:p>
        </p:txBody>
      </p:sp>
      <p:sp>
        <p:nvSpPr>
          <p:cNvPr id="23" name="Freeform: Shape 22">
            <a:extLst>
              <a:ext uri="{FF2B5EF4-FFF2-40B4-BE49-F238E27FC236}">
                <a16:creationId xmlns:a16="http://schemas.microsoft.com/office/drawing/2014/main" id="{607D5992-2221-48E6-B21E-415DD99EDD84}"/>
              </a:ext>
            </a:extLst>
          </p:cNvPr>
          <p:cNvSpPr/>
          <p:nvPr/>
        </p:nvSpPr>
        <p:spPr>
          <a:xfrm>
            <a:off x="2538113" y="2226126"/>
            <a:ext cx="2336041" cy="4136573"/>
          </a:xfrm>
          <a:custGeom>
            <a:avLst/>
            <a:gdLst>
              <a:gd name="connsiteX0" fmla="*/ 0 w 2336041"/>
              <a:gd name="connsiteY0" fmla="*/ 233604 h 4374851"/>
              <a:gd name="connsiteX1" fmla="*/ 233604 w 2336041"/>
              <a:gd name="connsiteY1" fmla="*/ 0 h 4374851"/>
              <a:gd name="connsiteX2" fmla="*/ 2102437 w 2336041"/>
              <a:gd name="connsiteY2" fmla="*/ 0 h 4374851"/>
              <a:gd name="connsiteX3" fmla="*/ 2336041 w 2336041"/>
              <a:gd name="connsiteY3" fmla="*/ 233604 h 4374851"/>
              <a:gd name="connsiteX4" fmla="*/ 2336041 w 2336041"/>
              <a:gd name="connsiteY4" fmla="*/ 4141247 h 4374851"/>
              <a:gd name="connsiteX5" fmla="*/ 2102437 w 2336041"/>
              <a:gd name="connsiteY5" fmla="*/ 4374851 h 4374851"/>
              <a:gd name="connsiteX6" fmla="*/ 233604 w 2336041"/>
              <a:gd name="connsiteY6" fmla="*/ 4374851 h 4374851"/>
              <a:gd name="connsiteX7" fmla="*/ 0 w 2336041"/>
              <a:gd name="connsiteY7" fmla="*/ 4141247 h 4374851"/>
              <a:gd name="connsiteX8" fmla="*/ 0 w 2336041"/>
              <a:gd name="connsiteY8" fmla="*/ 233604 h 437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36041" h="4374851">
                <a:moveTo>
                  <a:pt x="0" y="233604"/>
                </a:moveTo>
                <a:cubicBezTo>
                  <a:pt x="0" y="104588"/>
                  <a:pt x="104588" y="0"/>
                  <a:pt x="233604" y="0"/>
                </a:cubicBezTo>
                <a:lnTo>
                  <a:pt x="2102437" y="0"/>
                </a:lnTo>
                <a:cubicBezTo>
                  <a:pt x="2231453" y="0"/>
                  <a:pt x="2336041" y="104588"/>
                  <a:pt x="2336041" y="233604"/>
                </a:cubicBezTo>
                <a:lnTo>
                  <a:pt x="2336041" y="4141247"/>
                </a:lnTo>
                <a:cubicBezTo>
                  <a:pt x="2336041" y="4270263"/>
                  <a:pt x="2231453" y="4374851"/>
                  <a:pt x="2102437" y="4374851"/>
                </a:cubicBezTo>
                <a:lnTo>
                  <a:pt x="233604" y="4374851"/>
                </a:lnTo>
                <a:cubicBezTo>
                  <a:pt x="104588" y="4374851"/>
                  <a:pt x="0" y="4270263"/>
                  <a:pt x="0" y="4141247"/>
                </a:cubicBezTo>
                <a:lnTo>
                  <a:pt x="0" y="233604"/>
                </a:lnTo>
                <a:close/>
              </a:path>
            </a:pathLst>
          </a:custGeom>
        </p:spPr>
        <p:style>
          <a:lnRef idx="0">
            <a:schemeClr val="accent2">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60960" tIns="60960" rIns="60960" bIns="3123356" numCol="1" spcCol="1270" anchor="ctr" anchorCtr="0">
            <a:noAutofit/>
          </a:bodyPr>
          <a:lstStyle/>
          <a:p>
            <a:pPr marL="0" marR="0" lvl="0" indent="0" algn="ctr" defTabSz="711200" rtl="0" eaLnBrk="1" fontAlgn="base" latinLnBrk="0" hangingPunct="1">
              <a:lnSpc>
                <a:spcPct val="100000"/>
              </a:lnSpc>
              <a:spcBef>
                <a:spcPct val="0"/>
              </a:spcBef>
              <a:spcAft>
                <a:spcPct val="35000"/>
              </a:spcAft>
              <a:buClr>
                <a:srgbClr val="72201E"/>
              </a:buClr>
              <a:buSzTx/>
              <a:buFontTx/>
              <a:buNone/>
              <a:tabLst/>
              <a:defRPr/>
            </a:pPr>
            <a:r>
              <a:rPr kumimoji="0" lang="en-US" sz="1600" b="1" i="1"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Component 2:</a:t>
            </a:r>
            <a:r>
              <a:rPr kumimoji="0" lang="en-US" sz="16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 </a:t>
            </a:r>
          </a:p>
          <a:p>
            <a:pPr marL="0" marR="0" lvl="0" indent="0" algn="ctr" defTabSz="711200" rtl="0" eaLnBrk="1" fontAlgn="base" latinLnBrk="0" hangingPunct="1">
              <a:lnSpc>
                <a:spcPct val="100000"/>
              </a:lnSpc>
              <a:spcBef>
                <a:spcPct val="0"/>
              </a:spcBef>
              <a:spcAft>
                <a:spcPct val="35000"/>
              </a:spcAft>
              <a:buClr>
                <a:srgbClr val="72201E"/>
              </a:buClr>
              <a:buSzTx/>
              <a:buFontTx/>
              <a:buNone/>
              <a:tabLst/>
              <a:defRPr/>
            </a:pPr>
            <a:r>
              <a:rPr kumimoji="0" lang="en-US" sz="1600" b="0" i="0" u="none" strike="noStrike" kern="1200" cap="none" spc="0" normalizeH="0" baseline="0" noProof="0" dirty="0">
                <a:ln>
                  <a:noFill/>
                </a:ln>
                <a:solidFill>
                  <a:srgbClr val="000000"/>
                </a:solidFill>
                <a:effectLst/>
                <a:uLnTx/>
                <a:uFillTx/>
                <a:latin typeface="Arial" panose="020B0604020202020204" pitchFamily="34" charset="0"/>
                <a:ea typeface="Gulim" panose="020B0600000101010101" pitchFamily="34" charset="-127"/>
                <a:cs typeface="Times New Roman" panose="02020603050405020304" pitchFamily="18" charset="0"/>
              </a:rPr>
              <a:t>To establish surveillance working groups</a:t>
            </a:r>
            <a:endParaRPr kumimoji="0" lang="en-US" sz="2000" b="0" i="0" u="none" strike="noStrike" kern="1200" cap="none" spc="0" normalizeH="0" baseline="0" noProof="0" dirty="0">
              <a:ln>
                <a:noFill/>
              </a:ln>
              <a:solidFill>
                <a:srgbClr val="000000"/>
              </a:solidFill>
              <a:effectLst/>
              <a:uLnTx/>
              <a:uFillTx/>
              <a:latin typeface="Calibri"/>
              <a:ea typeface="+mn-ea"/>
              <a:cs typeface="+mn-cs"/>
            </a:endParaRPr>
          </a:p>
        </p:txBody>
      </p:sp>
      <p:sp>
        <p:nvSpPr>
          <p:cNvPr id="24" name="Freeform: Shape 23">
            <a:extLst>
              <a:ext uri="{FF2B5EF4-FFF2-40B4-BE49-F238E27FC236}">
                <a16:creationId xmlns:a16="http://schemas.microsoft.com/office/drawing/2014/main" id="{981EADB1-AF9A-44CD-834E-EC88070B5CDE}"/>
              </a:ext>
            </a:extLst>
          </p:cNvPr>
          <p:cNvSpPr/>
          <p:nvPr/>
        </p:nvSpPr>
        <p:spPr>
          <a:xfrm>
            <a:off x="2527045" y="3389147"/>
            <a:ext cx="2361053" cy="1721116"/>
          </a:xfrm>
          <a:custGeom>
            <a:avLst/>
            <a:gdLst>
              <a:gd name="connsiteX0" fmla="*/ 0 w 2361053"/>
              <a:gd name="connsiteY0" fmla="*/ 172112 h 1721116"/>
              <a:gd name="connsiteX1" fmla="*/ 172112 w 2361053"/>
              <a:gd name="connsiteY1" fmla="*/ 0 h 1721116"/>
              <a:gd name="connsiteX2" fmla="*/ 2188941 w 2361053"/>
              <a:gd name="connsiteY2" fmla="*/ 0 h 1721116"/>
              <a:gd name="connsiteX3" fmla="*/ 2361053 w 2361053"/>
              <a:gd name="connsiteY3" fmla="*/ 172112 h 1721116"/>
              <a:gd name="connsiteX4" fmla="*/ 2361053 w 2361053"/>
              <a:gd name="connsiteY4" fmla="*/ 1549004 h 1721116"/>
              <a:gd name="connsiteX5" fmla="*/ 2188941 w 2361053"/>
              <a:gd name="connsiteY5" fmla="*/ 1721116 h 1721116"/>
              <a:gd name="connsiteX6" fmla="*/ 172112 w 2361053"/>
              <a:gd name="connsiteY6" fmla="*/ 1721116 h 1721116"/>
              <a:gd name="connsiteX7" fmla="*/ 0 w 2361053"/>
              <a:gd name="connsiteY7" fmla="*/ 1549004 h 1721116"/>
              <a:gd name="connsiteX8" fmla="*/ 0 w 2361053"/>
              <a:gd name="connsiteY8" fmla="*/ 172112 h 1721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1053" h="1721116">
                <a:moveTo>
                  <a:pt x="0" y="172112"/>
                </a:moveTo>
                <a:cubicBezTo>
                  <a:pt x="0" y="77057"/>
                  <a:pt x="77057" y="0"/>
                  <a:pt x="172112" y="0"/>
                </a:cubicBezTo>
                <a:lnTo>
                  <a:pt x="2188941" y="0"/>
                </a:lnTo>
                <a:cubicBezTo>
                  <a:pt x="2283996" y="0"/>
                  <a:pt x="2361053" y="77057"/>
                  <a:pt x="2361053" y="172112"/>
                </a:cubicBezTo>
                <a:lnTo>
                  <a:pt x="2361053" y="1549004"/>
                </a:lnTo>
                <a:cubicBezTo>
                  <a:pt x="2361053" y="1644059"/>
                  <a:pt x="2283996" y="1721116"/>
                  <a:pt x="2188941" y="1721116"/>
                </a:cubicBezTo>
                <a:lnTo>
                  <a:pt x="172112" y="1721116"/>
                </a:lnTo>
                <a:cubicBezTo>
                  <a:pt x="77057" y="1721116"/>
                  <a:pt x="0" y="1644059"/>
                  <a:pt x="0" y="1549004"/>
                </a:cubicBezTo>
                <a:lnTo>
                  <a:pt x="0" y="172112"/>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0410" tIns="50410" rIns="50410" bIns="50410" numCol="1" spcCol="1270" anchor="ctr" anchorCtr="0">
            <a:noAutofit/>
          </a:bodyPr>
          <a:lstStyle/>
          <a:p>
            <a:pPr marL="119063" marR="0" lvl="0" indent="-119063" algn="l" defTabSz="622300" rtl="0" eaLnBrk="1" fontAlgn="base" latinLnBrk="0" hangingPunct="1">
              <a:lnSpc>
                <a:spcPct val="90000"/>
              </a:lnSpc>
              <a:spcBef>
                <a:spcPct val="0"/>
              </a:spcBef>
              <a:spcAft>
                <a:spcPct val="35000"/>
              </a:spcAft>
              <a:buClr>
                <a:srgbClr val="72201E"/>
              </a:buClr>
              <a:buSzTx/>
              <a:buFontTx/>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 Institutional capacity</a:t>
            </a:r>
          </a:p>
          <a:p>
            <a:pPr marL="119063" marR="0" lvl="0" indent="-119063" algn="l" defTabSz="622300" rtl="0" eaLnBrk="1" fontAlgn="base" latinLnBrk="0" hangingPunct="1">
              <a:lnSpc>
                <a:spcPct val="90000"/>
              </a:lnSpc>
              <a:spcBef>
                <a:spcPct val="0"/>
              </a:spcBef>
              <a:spcAft>
                <a:spcPct val="35000"/>
              </a:spcAft>
              <a:buClr>
                <a:srgbClr val="72201E"/>
              </a:buClr>
              <a:buSzTx/>
              <a:buFontTx/>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 Integrated surveillance and diagnosis along the VC</a:t>
            </a:r>
          </a:p>
          <a:p>
            <a:pPr marL="119063" marR="0" lvl="0" indent="-119063" algn="l" defTabSz="622300" rtl="0" eaLnBrk="1" fontAlgn="base" latinLnBrk="0" hangingPunct="1">
              <a:lnSpc>
                <a:spcPct val="90000"/>
              </a:lnSpc>
              <a:spcBef>
                <a:spcPct val="0"/>
              </a:spcBef>
              <a:spcAft>
                <a:spcPct val="35000"/>
              </a:spcAft>
              <a:buClr>
                <a:srgbClr val="72201E"/>
              </a:buClr>
              <a:buSzTx/>
              <a:buFontTx/>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 Assessment of cost-effective control &amp; prevention strategies </a:t>
            </a:r>
            <a:endParaRPr kumimoji="0" lang="en-US" sz="1400" b="0" i="0" u="none" strike="noStrike" kern="1200" cap="none" spc="0" normalizeH="0" baseline="0" noProof="0" dirty="0">
              <a:ln>
                <a:noFill/>
              </a:ln>
              <a:solidFill>
                <a:srgbClr val="FFFFFF"/>
              </a:solidFill>
              <a:effectLst/>
              <a:uLnTx/>
              <a:uFillTx/>
              <a:latin typeface="Calibri"/>
              <a:ea typeface="+mn-ea"/>
              <a:cs typeface="+mn-cs"/>
            </a:endParaRPr>
          </a:p>
        </p:txBody>
      </p:sp>
      <p:sp>
        <p:nvSpPr>
          <p:cNvPr id="25" name="Freeform: Shape 24">
            <a:extLst>
              <a:ext uri="{FF2B5EF4-FFF2-40B4-BE49-F238E27FC236}">
                <a16:creationId xmlns:a16="http://schemas.microsoft.com/office/drawing/2014/main" id="{85745A9C-8971-421E-ADBA-D5DA258A506F}"/>
              </a:ext>
            </a:extLst>
          </p:cNvPr>
          <p:cNvSpPr/>
          <p:nvPr/>
        </p:nvSpPr>
        <p:spPr>
          <a:xfrm>
            <a:off x="5031631" y="2226126"/>
            <a:ext cx="2191244" cy="4136573"/>
          </a:xfrm>
          <a:custGeom>
            <a:avLst/>
            <a:gdLst>
              <a:gd name="connsiteX0" fmla="*/ 0 w 2191244"/>
              <a:gd name="connsiteY0" fmla="*/ 219124 h 4374851"/>
              <a:gd name="connsiteX1" fmla="*/ 219124 w 2191244"/>
              <a:gd name="connsiteY1" fmla="*/ 0 h 4374851"/>
              <a:gd name="connsiteX2" fmla="*/ 1972120 w 2191244"/>
              <a:gd name="connsiteY2" fmla="*/ 0 h 4374851"/>
              <a:gd name="connsiteX3" fmla="*/ 2191244 w 2191244"/>
              <a:gd name="connsiteY3" fmla="*/ 219124 h 4374851"/>
              <a:gd name="connsiteX4" fmla="*/ 2191244 w 2191244"/>
              <a:gd name="connsiteY4" fmla="*/ 4155727 h 4374851"/>
              <a:gd name="connsiteX5" fmla="*/ 1972120 w 2191244"/>
              <a:gd name="connsiteY5" fmla="*/ 4374851 h 4374851"/>
              <a:gd name="connsiteX6" fmla="*/ 219124 w 2191244"/>
              <a:gd name="connsiteY6" fmla="*/ 4374851 h 4374851"/>
              <a:gd name="connsiteX7" fmla="*/ 0 w 2191244"/>
              <a:gd name="connsiteY7" fmla="*/ 4155727 h 4374851"/>
              <a:gd name="connsiteX8" fmla="*/ 0 w 2191244"/>
              <a:gd name="connsiteY8" fmla="*/ 219124 h 437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91244" h="4374851">
                <a:moveTo>
                  <a:pt x="0" y="219124"/>
                </a:moveTo>
                <a:cubicBezTo>
                  <a:pt x="0" y="98105"/>
                  <a:pt x="98105" y="0"/>
                  <a:pt x="219124" y="0"/>
                </a:cubicBezTo>
                <a:lnTo>
                  <a:pt x="1972120" y="0"/>
                </a:lnTo>
                <a:cubicBezTo>
                  <a:pt x="2093139" y="0"/>
                  <a:pt x="2191244" y="98105"/>
                  <a:pt x="2191244" y="219124"/>
                </a:cubicBezTo>
                <a:lnTo>
                  <a:pt x="2191244" y="4155727"/>
                </a:lnTo>
                <a:cubicBezTo>
                  <a:pt x="2191244" y="4276746"/>
                  <a:pt x="2093139" y="4374851"/>
                  <a:pt x="1972120" y="4374851"/>
                </a:cubicBezTo>
                <a:lnTo>
                  <a:pt x="219124" y="4374851"/>
                </a:lnTo>
                <a:cubicBezTo>
                  <a:pt x="98105" y="4374851"/>
                  <a:pt x="0" y="4276746"/>
                  <a:pt x="0" y="4155727"/>
                </a:cubicBezTo>
                <a:lnTo>
                  <a:pt x="0" y="219124"/>
                </a:lnTo>
                <a:close/>
              </a:path>
            </a:pathLst>
          </a:custGeom>
        </p:spPr>
        <p:style>
          <a:lnRef idx="0">
            <a:schemeClr val="accent2">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60960" tIns="60960" rIns="60960" bIns="3123356" numCol="1" spcCol="1270" anchor="ctr" anchorCtr="0">
            <a:noAutofit/>
          </a:bodyPr>
          <a:lstStyle/>
          <a:p>
            <a:pPr marL="0" marR="0" lvl="0" indent="0" algn="ctr" defTabSz="711200" rtl="0" eaLnBrk="1" fontAlgn="base" latinLnBrk="0" hangingPunct="1">
              <a:lnSpc>
                <a:spcPct val="100000"/>
              </a:lnSpc>
              <a:spcBef>
                <a:spcPct val="0"/>
              </a:spcBef>
              <a:spcAft>
                <a:spcPct val="35000"/>
              </a:spcAft>
              <a:buClr>
                <a:srgbClr val="72201E"/>
              </a:buClr>
              <a:buSzTx/>
              <a:buFontTx/>
              <a:buNone/>
              <a:tabLst/>
              <a:defRPr/>
            </a:pPr>
            <a:r>
              <a:rPr kumimoji="0" lang="en-US" sz="1600" b="1" i="1"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Component 3:</a:t>
            </a:r>
          </a:p>
          <a:p>
            <a:pPr marL="0" marR="0" lvl="0" indent="0" algn="ctr" defTabSz="711200" rtl="0" eaLnBrk="1" fontAlgn="base" latinLnBrk="0" hangingPunct="1">
              <a:lnSpc>
                <a:spcPct val="100000"/>
              </a:lnSpc>
              <a:spcBef>
                <a:spcPct val="0"/>
              </a:spcBef>
              <a:spcAft>
                <a:spcPct val="35000"/>
              </a:spcAft>
              <a:buClr>
                <a:srgbClr val="72201E"/>
              </a:buClr>
              <a:buSzTx/>
              <a:buFontTx/>
              <a:buNone/>
              <a:tabLst/>
              <a:defRPr/>
            </a:pPr>
            <a:r>
              <a:rPr kumimoji="0" lang="en-US" sz="16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To conduct a pilot study for e- surveillance &amp; training</a:t>
            </a:r>
            <a:endParaRPr kumimoji="0" lang="en-US" sz="1600" b="0" i="0" u="none" strike="noStrike" kern="1200" cap="none" spc="0" normalizeH="0" baseline="0" noProof="0" dirty="0">
              <a:ln>
                <a:noFill/>
              </a:ln>
              <a:solidFill>
                <a:srgbClr val="000000">
                  <a:hueOff val="0"/>
                  <a:satOff val="0"/>
                  <a:lumOff val="0"/>
                  <a:alphaOff val="0"/>
                </a:srgbClr>
              </a:solidFill>
              <a:effectLst/>
              <a:uLnTx/>
              <a:uFillTx/>
              <a:latin typeface="Calibri"/>
              <a:ea typeface="+mn-ea"/>
              <a:cs typeface="+mn-cs"/>
            </a:endParaRPr>
          </a:p>
        </p:txBody>
      </p:sp>
      <p:sp>
        <p:nvSpPr>
          <p:cNvPr id="26" name="Freeform: Shape 25">
            <a:extLst>
              <a:ext uri="{FF2B5EF4-FFF2-40B4-BE49-F238E27FC236}">
                <a16:creationId xmlns:a16="http://schemas.microsoft.com/office/drawing/2014/main" id="{18C4BDC3-57E4-41E7-975F-627D9345B4AD}"/>
              </a:ext>
            </a:extLst>
          </p:cNvPr>
          <p:cNvSpPr/>
          <p:nvPr/>
        </p:nvSpPr>
        <p:spPr>
          <a:xfrm>
            <a:off x="5049358" y="3395355"/>
            <a:ext cx="2187552" cy="1739837"/>
          </a:xfrm>
          <a:custGeom>
            <a:avLst/>
            <a:gdLst>
              <a:gd name="connsiteX0" fmla="*/ 0 w 2187552"/>
              <a:gd name="connsiteY0" fmla="*/ 173984 h 1739837"/>
              <a:gd name="connsiteX1" fmla="*/ 173984 w 2187552"/>
              <a:gd name="connsiteY1" fmla="*/ 0 h 1739837"/>
              <a:gd name="connsiteX2" fmla="*/ 2013568 w 2187552"/>
              <a:gd name="connsiteY2" fmla="*/ 0 h 1739837"/>
              <a:gd name="connsiteX3" fmla="*/ 2187552 w 2187552"/>
              <a:gd name="connsiteY3" fmla="*/ 173984 h 1739837"/>
              <a:gd name="connsiteX4" fmla="*/ 2187552 w 2187552"/>
              <a:gd name="connsiteY4" fmla="*/ 1565853 h 1739837"/>
              <a:gd name="connsiteX5" fmla="*/ 2013568 w 2187552"/>
              <a:gd name="connsiteY5" fmla="*/ 1739837 h 1739837"/>
              <a:gd name="connsiteX6" fmla="*/ 173984 w 2187552"/>
              <a:gd name="connsiteY6" fmla="*/ 1739837 h 1739837"/>
              <a:gd name="connsiteX7" fmla="*/ 0 w 2187552"/>
              <a:gd name="connsiteY7" fmla="*/ 1565853 h 1739837"/>
              <a:gd name="connsiteX8" fmla="*/ 0 w 2187552"/>
              <a:gd name="connsiteY8" fmla="*/ 173984 h 1739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87552" h="1739837">
                <a:moveTo>
                  <a:pt x="0" y="173984"/>
                </a:moveTo>
                <a:cubicBezTo>
                  <a:pt x="0" y="77895"/>
                  <a:pt x="77895" y="0"/>
                  <a:pt x="173984" y="0"/>
                </a:cubicBezTo>
                <a:lnTo>
                  <a:pt x="2013568" y="0"/>
                </a:lnTo>
                <a:cubicBezTo>
                  <a:pt x="2109657" y="0"/>
                  <a:pt x="2187552" y="77895"/>
                  <a:pt x="2187552" y="173984"/>
                </a:cubicBezTo>
                <a:lnTo>
                  <a:pt x="2187552" y="1565853"/>
                </a:lnTo>
                <a:cubicBezTo>
                  <a:pt x="2187552" y="1661942"/>
                  <a:pt x="2109657" y="1739837"/>
                  <a:pt x="2013568" y="1739837"/>
                </a:cubicBezTo>
                <a:lnTo>
                  <a:pt x="173984" y="1739837"/>
                </a:lnTo>
                <a:cubicBezTo>
                  <a:pt x="77895" y="1739837"/>
                  <a:pt x="0" y="1661942"/>
                  <a:pt x="0" y="1565853"/>
                </a:cubicBezTo>
                <a:lnTo>
                  <a:pt x="0" y="173984"/>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6518" tIns="77628" rIns="86518" bIns="77628" numCol="1" spcCol="1270" anchor="ctr" anchorCtr="0">
            <a:noAutofit/>
          </a:bodyPr>
          <a:lstStyle/>
          <a:p>
            <a:pPr marL="119063" marR="0" lvl="0" indent="-119063" algn="l" defTabSz="622300" rtl="0" eaLnBrk="1" fontAlgn="base" latinLnBrk="0" hangingPunct="1">
              <a:lnSpc>
                <a:spcPct val="90000"/>
              </a:lnSpc>
              <a:spcBef>
                <a:spcPct val="0"/>
              </a:spcBef>
              <a:spcAft>
                <a:spcPct val="35000"/>
              </a:spcAft>
              <a:buClr>
                <a:srgbClr val="72201E"/>
              </a:buClr>
              <a:buSzTx/>
              <a:buFont typeface="Wingdings" panose="05000000000000000000" pitchFamily="2" charset="2"/>
              <a:buNone/>
              <a:tabLst/>
              <a:defRPr/>
            </a:pPr>
            <a:r>
              <a:rPr kumimoji="0" lang="vi-VN"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 </a:t>
            </a: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Developing mobile application and systems</a:t>
            </a:r>
          </a:p>
          <a:p>
            <a:pPr marL="119063" marR="0" lvl="0" indent="-119063" algn="l" defTabSz="622300" rtl="0" eaLnBrk="1" fontAlgn="base" latinLnBrk="0" hangingPunct="1">
              <a:lnSpc>
                <a:spcPct val="90000"/>
              </a:lnSpc>
              <a:spcBef>
                <a:spcPct val="0"/>
              </a:spcBef>
              <a:spcAft>
                <a:spcPct val="35000"/>
              </a:spcAft>
              <a:buClr>
                <a:srgbClr val="72201E"/>
              </a:buClr>
              <a:buSzTx/>
              <a:buFont typeface="Wingdings" panose="05000000000000000000" pitchFamily="2" charset="2"/>
              <a:buNone/>
              <a:tabLst/>
              <a:defRPr/>
            </a:pPr>
            <a:r>
              <a:rPr kumimoji="0" lang="vi-VN"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 </a:t>
            </a: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Training workshops for e- surveillance system</a:t>
            </a:r>
          </a:p>
        </p:txBody>
      </p:sp>
      <p:sp>
        <p:nvSpPr>
          <p:cNvPr id="27" name="Freeform: Shape 26">
            <a:extLst>
              <a:ext uri="{FF2B5EF4-FFF2-40B4-BE49-F238E27FC236}">
                <a16:creationId xmlns:a16="http://schemas.microsoft.com/office/drawing/2014/main" id="{9301EA20-290E-4416-B994-0C204BEFF29D}"/>
              </a:ext>
            </a:extLst>
          </p:cNvPr>
          <p:cNvSpPr/>
          <p:nvPr/>
        </p:nvSpPr>
        <p:spPr>
          <a:xfrm>
            <a:off x="7370975" y="2226126"/>
            <a:ext cx="2200251" cy="4136573"/>
          </a:xfrm>
          <a:custGeom>
            <a:avLst/>
            <a:gdLst>
              <a:gd name="connsiteX0" fmla="*/ 0 w 2200251"/>
              <a:gd name="connsiteY0" fmla="*/ 220025 h 4374851"/>
              <a:gd name="connsiteX1" fmla="*/ 220025 w 2200251"/>
              <a:gd name="connsiteY1" fmla="*/ 0 h 4374851"/>
              <a:gd name="connsiteX2" fmla="*/ 1980226 w 2200251"/>
              <a:gd name="connsiteY2" fmla="*/ 0 h 4374851"/>
              <a:gd name="connsiteX3" fmla="*/ 2200251 w 2200251"/>
              <a:gd name="connsiteY3" fmla="*/ 220025 h 4374851"/>
              <a:gd name="connsiteX4" fmla="*/ 2200251 w 2200251"/>
              <a:gd name="connsiteY4" fmla="*/ 4154826 h 4374851"/>
              <a:gd name="connsiteX5" fmla="*/ 1980226 w 2200251"/>
              <a:gd name="connsiteY5" fmla="*/ 4374851 h 4374851"/>
              <a:gd name="connsiteX6" fmla="*/ 220025 w 2200251"/>
              <a:gd name="connsiteY6" fmla="*/ 4374851 h 4374851"/>
              <a:gd name="connsiteX7" fmla="*/ 0 w 2200251"/>
              <a:gd name="connsiteY7" fmla="*/ 4154826 h 4374851"/>
              <a:gd name="connsiteX8" fmla="*/ 0 w 2200251"/>
              <a:gd name="connsiteY8" fmla="*/ 220025 h 437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0251" h="4374851">
                <a:moveTo>
                  <a:pt x="0" y="220025"/>
                </a:moveTo>
                <a:cubicBezTo>
                  <a:pt x="0" y="98509"/>
                  <a:pt x="98509" y="0"/>
                  <a:pt x="220025" y="0"/>
                </a:cubicBezTo>
                <a:lnTo>
                  <a:pt x="1980226" y="0"/>
                </a:lnTo>
                <a:cubicBezTo>
                  <a:pt x="2101742" y="0"/>
                  <a:pt x="2200251" y="98509"/>
                  <a:pt x="2200251" y="220025"/>
                </a:cubicBezTo>
                <a:lnTo>
                  <a:pt x="2200251" y="4154826"/>
                </a:lnTo>
                <a:cubicBezTo>
                  <a:pt x="2200251" y="4276342"/>
                  <a:pt x="2101742" y="4374851"/>
                  <a:pt x="1980226" y="4374851"/>
                </a:cubicBezTo>
                <a:lnTo>
                  <a:pt x="220025" y="4374851"/>
                </a:lnTo>
                <a:cubicBezTo>
                  <a:pt x="98509" y="4374851"/>
                  <a:pt x="0" y="4276342"/>
                  <a:pt x="0" y="4154826"/>
                </a:cubicBezTo>
                <a:lnTo>
                  <a:pt x="0" y="220025"/>
                </a:lnTo>
                <a:close/>
              </a:path>
            </a:pathLst>
          </a:custGeom>
        </p:spPr>
        <p:style>
          <a:lnRef idx="0">
            <a:schemeClr val="accent2">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60960" tIns="60960" rIns="60960" bIns="3123356" numCol="1" spcCol="1270" anchor="ctr" anchorCtr="0">
            <a:noAutofit/>
          </a:bodyPr>
          <a:lstStyle/>
          <a:p>
            <a:pPr marL="0" marR="0" lvl="0" indent="0" algn="ctr" defTabSz="711200" rtl="0" eaLnBrk="1" fontAlgn="base" latinLnBrk="0" hangingPunct="1">
              <a:lnSpc>
                <a:spcPct val="100000"/>
              </a:lnSpc>
              <a:spcBef>
                <a:spcPct val="0"/>
              </a:spcBef>
              <a:spcAft>
                <a:spcPct val="35000"/>
              </a:spcAft>
              <a:buClr>
                <a:srgbClr val="72201E"/>
              </a:buClr>
              <a:buSzTx/>
              <a:buFontTx/>
              <a:buNone/>
              <a:tabLst/>
              <a:defRPr/>
            </a:pPr>
            <a:r>
              <a:rPr kumimoji="0" lang="en-US" sz="1600" b="1" i="1"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Component 4:</a:t>
            </a:r>
          </a:p>
          <a:p>
            <a:pPr marL="0" marR="0" lvl="0" indent="0" algn="ctr" defTabSz="711200" rtl="0" eaLnBrk="1" fontAlgn="base" latinLnBrk="0" hangingPunct="1">
              <a:lnSpc>
                <a:spcPct val="100000"/>
              </a:lnSpc>
              <a:spcBef>
                <a:spcPct val="0"/>
              </a:spcBef>
              <a:spcAft>
                <a:spcPct val="35000"/>
              </a:spcAft>
              <a:buClr>
                <a:srgbClr val="72201E"/>
              </a:buClr>
              <a:buSzTx/>
              <a:buFontTx/>
              <a:buNone/>
              <a:tabLst/>
              <a:defRPr/>
            </a:pPr>
            <a:r>
              <a:rPr kumimoji="0" lang="en-US" sz="16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To develop method tools for improving health along the VC </a:t>
            </a:r>
            <a:endParaRPr kumimoji="0" lang="en-US" sz="1600" b="0" i="0" u="none" strike="noStrike" kern="1200" cap="none" spc="0" normalizeH="0" baseline="0" noProof="0" dirty="0">
              <a:ln>
                <a:noFill/>
              </a:ln>
              <a:solidFill>
                <a:srgbClr val="000000">
                  <a:hueOff val="0"/>
                  <a:satOff val="0"/>
                  <a:lumOff val="0"/>
                  <a:alphaOff val="0"/>
                </a:srgbClr>
              </a:solidFill>
              <a:effectLst/>
              <a:uLnTx/>
              <a:uFillTx/>
              <a:latin typeface="Calibri"/>
              <a:ea typeface="+mn-ea"/>
              <a:cs typeface="+mn-cs"/>
            </a:endParaRPr>
          </a:p>
        </p:txBody>
      </p:sp>
      <p:sp>
        <p:nvSpPr>
          <p:cNvPr id="28" name="Freeform: Shape 27">
            <a:extLst>
              <a:ext uri="{FF2B5EF4-FFF2-40B4-BE49-F238E27FC236}">
                <a16:creationId xmlns:a16="http://schemas.microsoft.com/office/drawing/2014/main" id="{9AE1A707-4402-43F0-B38C-A6FBDF32E188}"/>
              </a:ext>
            </a:extLst>
          </p:cNvPr>
          <p:cNvSpPr/>
          <p:nvPr/>
        </p:nvSpPr>
        <p:spPr>
          <a:xfrm>
            <a:off x="7385273" y="3409261"/>
            <a:ext cx="2206510" cy="1701003"/>
          </a:xfrm>
          <a:custGeom>
            <a:avLst/>
            <a:gdLst>
              <a:gd name="connsiteX0" fmla="*/ 0 w 2206510"/>
              <a:gd name="connsiteY0" fmla="*/ 170100 h 1701003"/>
              <a:gd name="connsiteX1" fmla="*/ 170100 w 2206510"/>
              <a:gd name="connsiteY1" fmla="*/ 0 h 1701003"/>
              <a:gd name="connsiteX2" fmla="*/ 2036410 w 2206510"/>
              <a:gd name="connsiteY2" fmla="*/ 0 h 1701003"/>
              <a:gd name="connsiteX3" fmla="*/ 2206510 w 2206510"/>
              <a:gd name="connsiteY3" fmla="*/ 170100 h 1701003"/>
              <a:gd name="connsiteX4" fmla="*/ 2206510 w 2206510"/>
              <a:gd name="connsiteY4" fmla="*/ 1530903 h 1701003"/>
              <a:gd name="connsiteX5" fmla="*/ 2036410 w 2206510"/>
              <a:gd name="connsiteY5" fmla="*/ 1701003 h 1701003"/>
              <a:gd name="connsiteX6" fmla="*/ 170100 w 2206510"/>
              <a:gd name="connsiteY6" fmla="*/ 1701003 h 1701003"/>
              <a:gd name="connsiteX7" fmla="*/ 0 w 2206510"/>
              <a:gd name="connsiteY7" fmla="*/ 1530903 h 1701003"/>
              <a:gd name="connsiteX8" fmla="*/ 0 w 2206510"/>
              <a:gd name="connsiteY8" fmla="*/ 170100 h 1701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06510" h="1701003">
                <a:moveTo>
                  <a:pt x="0" y="170100"/>
                </a:moveTo>
                <a:cubicBezTo>
                  <a:pt x="0" y="76156"/>
                  <a:pt x="76156" y="0"/>
                  <a:pt x="170100" y="0"/>
                </a:cubicBezTo>
                <a:lnTo>
                  <a:pt x="2036410" y="0"/>
                </a:lnTo>
                <a:cubicBezTo>
                  <a:pt x="2130354" y="0"/>
                  <a:pt x="2206510" y="76156"/>
                  <a:pt x="2206510" y="170100"/>
                </a:cubicBezTo>
                <a:lnTo>
                  <a:pt x="2206510" y="1530903"/>
                </a:lnTo>
                <a:cubicBezTo>
                  <a:pt x="2206510" y="1624847"/>
                  <a:pt x="2130354" y="1701003"/>
                  <a:pt x="2036410" y="1701003"/>
                </a:cubicBezTo>
                <a:lnTo>
                  <a:pt x="170100" y="1701003"/>
                </a:lnTo>
                <a:cubicBezTo>
                  <a:pt x="76156" y="1701003"/>
                  <a:pt x="0" y="1624847"/>
                  <a:pt x="0" y="1530903"/>
                </a:cubicBezTo>
                <a:lnTo>
                  <a:pt x="0" y="170100"/>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85381" tIns="76491" rIns="85381" bIns="76491" numCol="1" spcCol="1270" anchor="ctr" anchorCtr="0">
            <a:noAutofit/>
          </a:bodyPr>
          <a:lstStyle/>
          <a:p>
            <a:pPr marL="119063" marR="0" lvl="0" indent="-119063" algn="l" defTabSz="622300" rtl="0" eaLnBrk="1" fontAlgn="base" latinLnBrk="0" hangingPunct="1">
              <a:lnSpc>
                <a:spcPct val="90000"/>
              </a:lnSpc>
              <a:spcBef>
                <a:spcPct val="0"/>
              </a:spcBef>
              <a:spcAft>
                <a:spcPct val="35000"/>
              </a:spcAft>
              <a:buClr>
                <a:srgbClr val="72201E"/>
              </a:buClr>
              <a:buSzTx/>
              <a:buFontTx/>
              <a:buNone/>
              <a:tabLst/>
              <a:defRPr/>
            </a:pPr>
            <a:r>
              <a:rPr kumimoji="0" lang="vi-VN"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 </a:t>
            </a: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Developing risk map and transmission models</a:t>
            </a:r>
          </a:p>
          <a:p>
            <a:pPr marL="119063" marR="0" lvl="0" indent="-119063" algn="l" defTabSz="622300" rtl="0" eaLnBrk="1" fontAlgn="base" latinLnBrk="0" hangingPunct="1">
              <a:lnSpc>
                <a:spcPct val="90000"/>
              </a:lnSpc>
              <a:spcBef>
                <a:spcPct val="0"/>
              </a:spcBef>
              <a:spcAft>
                <a:spcPct val="35000"/>
              </a:spcAft>
              <a:buClr>
                <a:srgbClr val="72201E"/>
              </a:buClr>
              <a:buSzTx/>
              <a:buFontTx/>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 Risk assessment and preparedness tools</a:t>
            </a:r>
          </a:p>
          <a:p>
            <a:pPr marL="119063" marR="0" lvl="0" indent="-119063" algn="l" defTabSz="622300" rtl="0" eaLnBrk="1" fontAlgn="base" latinLnBrk="0" hangingPunct="1">
              <a:lnSpc>
                <a:spcPct val="90000"/>
              </a:lnSpc>
              <a:spcBef>
                <a:spcPct val="0"/>
              </a:spcBef>
              <a:spcAft>
                <a:spcPct val="35000"/>
              </a:spcAft>
              <a:buClr>
                <a:srgbClr val="72201E"/>
              </a:buClr>
              <a:buSzTx/>
              <a:buFontTx/>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 Cost-effective strategies  </a:t>
            </a:r>
            <a:endParaRPr kumimoji="0" lang="en-US" sz="1400" b="0" i="0" u="none" strike="noStrike" kern="1200" cap="none" spc="0" normalizeH="0" baseline="0" noProof="0" dirty="0">
              <a:ln>
                <a:noFill/>
              </a:ln>
              <a:solidFill>
                <a:srgbClr val="FFFFFF"/>
              </a:solidFill>
              <a:effectLst/>
              <a:uLnTx/>
              <a:uFillTx/>
              <a:latin typeface="Calibri"/>
              <a:ea typeface="+mn-ea"/>
              <a:cs typeface="+mn-cs"/>
            </a:endParaRPr>
          </a:p>
        </p:txBody>
      </p:sp>
      <p:sp>
        <p:nvSpPr>
          <p:cNvPr id="29" name="Freeform: Shape 28">
            <a:extLst>
              <a:ext uri="{FF2B5EF4-FFF2-40B4-BE49-F238E27FC236}">
                <a16:creationId xmlns:a16="http://schemas.microsoft.com/office/drawing/2014/main" id="{D726C15F-70A5-404F-AA0C-088F2BC0F528}"/>
              </a:ext>
            </a:extLst>
          </p:cNvPr>
          <p:cNvSpPr/>
          <p:nvPr/>
        </p:nvSpPr>
        <p:spPr>
          <a:xfrm>
            <a:off x="9719327" y="2226126"/>
            <a:ext cx="2275829" cy="4136573"/>
          </a:xfrm>
          <a:custGeom>
            <a:avLst/>
            <a:gdLst>
              <a:gd name="connsiteX0" fmla="*/ 0 w 2275829"/>
              <a:gd name="connsiteY0" fmla="*/ 227583 h 4374851"/>
              <a:gd name="connsiteX1" fmla="*/ 227583 w 2275829"/>
              <a:gd name="connsiteY1" fmla="*/ 0 h 4374851"/>
              <a:gd name="connsiteX2" fmla="*/ 2048246 w 2275829"/>
              <a:gd name="connsiteY2" fmla="*/ 0 h 4374851"/>
              <a:gd name="connsiteX3" fmla="*/ 2275829 w 2275829"/>
              <a:gd name="connsiteY3" fmla="*/ 227583 h 4374851"/>
              <a:gd name="connsiteX4" fmla="*/ 2275829 w 2275829"/>
              <a:gd name="connsiteY4" fmla="*/ 4147268 h 4374851"/>
              <a:gd name="connsiteX5" fmla="*/ 2048246 w 2275829"/>
              <a:gd name="connsiteY5" fmla="*/ 4374851 h 4374851"/>
              <a:gd name="connsiteX6" fmla="*/ 227583 w 2275829"/>
              <a:gd name="connsiteY6" fmla="*/ 4374851 h 4374851"/>
              <a:gd name="connsiteX7" fmla="*/ 0 w 2275829"/>
              <a:gd name="connsiteY7" fmla="*/ 4147268 h 4374851"/>
              <a:gd name="connsiteX8" fmla="*/ 0 w 2275829"/>
              <a:gd name="connsiteY8" fmla="*/ 227583 h 437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5829" h="4374851">
                <a:moveTo>
                  <a:pt x="0" y="227583"/>
                </a:moveTo>
                <a:cubicBezTo>
                  <a:pt x="0" y="101892"/>
                  <a:pt x="101892" y="0"/>
                  <a:pt x="227583" y="0"/>
                </a:cubicBezTo>
                <a:lnTo>
                  <a:pt x="2048246" y="0"/>
                </a:lnTo>
                <a:cubicBezTo>
                  <a:pt x="2173937" y="0"/>
                  <a:pt x="2275829" y="101892"/>
                  <a:pt x="2275829" y="227583"/>
                </a:cubicBezTo>
                <a:lnTo>
                  <a:pt x="2275829" y="4147268"/>
                </a:lnTo>
                <a:cubicBezTo>
                  <a:pt x="2275829" y="4272959"/>
                  <a:pt x="2173937" y="4374851"/>
                  <a:pt x="2048246" y="4374851"/>
                </a:cubicBezTo>
                <a:lnTo>
                  <a:pt x="227583" y="4374851"/>
                </a:lnTo>
                <a:cubicBezTo>
                  <a:pt x="101892" y="4374851"/>
                  <a:pt x="0" y="4272959"/>
                  <a:pt x="0" y="4147268"/>
                </a:cubicBezTo>
                <a:lnTo>
                  <a:pt x="0" y="227583"/>
                </a:lnTo>
                <a:close/>
              </a:path>
            </a:pathLst>
          </a:custGeom>
        </p:spPr>
        <p:style>
          <a:lnRef idx="0">
            <a:schemeClr val="accent2">
              <a:hueOff val="0"/>
              <a:satOff val="0"/>
              <a:lumOff val="0"/>
              <a:alphaOff val="0"/>
            </a:schemeClr>
          </a:lnRef>
          <a:fillRef idx="1">
            <a:schemeClr val="accent2">
              <a:tint val="40000"/>
              <a:hueOff val="0"/>
              <a:satOff val="0"/>
              <a:lumOff val="0"/>
              <a:alphaOff val="0"/>
            </a:schemeClr>
          </a:fillRef>
          <a:effectRef idx="0">
            <a:schemeClr val="accent2">
              <a:tint val="40000"/>
              <a:hueOff val="0"/>
              <a:satOff val="0"/>
              <a:lumOff val="0"/>
              <a:alphaOff val="0"/>
            </a:schemeClr>
          </a:effectRef>
          <a:fontRef idx="minor">
            <a:schemeClr val="dk1">
              <a:hueOff val="0"/>
              <a:satOff val="0"/>
              <a:lumOff val="0"/>
              <a:alphaOff val="0"/>
            </a:schemeClr>
          </a:fontRef>
        </p:style>
        <p:txBody>
          <a:bodyPr spcFirstLastPara="0" vert="horz" wrap="square" lIns="60960" tIns="60960" rIns="60960" bIns="3123356" numCol="1" spcCol="1270" anchor="ctr" anchorCtr="0">
            <a:noAutofit/>
          </a:bodyPr>
          <a:lstStyle/>
          <a:p>
            <a:pPr marL="0" marR="0" lvl="0" indent="0" algn="ctr" defTabSz="711200" rtl="0" eaLnBrk="1" fontAlgn="base" latinLnBrk="0" hangingPunct="1">
              <a:lnSpc>
                <a:spcPct val="100000"/>
              </a:lnSpc>
              <a:spcBef>
                <a:spcPct val="0"/>
              </a:spcBef>
              <a:spcAft>
                <a:spcPct val="35000"/>
              </a:spcAft>
              <a:buClr>
                <a:srgbClr val="72201E"/>
              </a:buClr>
              <a:buSzTx/>
              <a:buFontTx/>
              <a:buNone/>
              <a:tabLst/>
              <a:defRPr/>
            </a:pPr>
            <a:r>
              <a:rPr kumimoji="0" lang="en-US" sz="1600" b="1" i="1"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Component 5:</a:t>
            </a:r>
          </a:p>
          <a:p>
            <a:pPr marL="0" marR="0" lvl="0" indent="0" algn="ctr" defTabSz="711200" rtl="0" eaLnBrk="1" fontAlgn="base" latinLnBrk="0" hangingPunct="1">
              <a:lnSpc>
                <a:spcPct val="100000"/>
              </a:lnSpc>
              <a:spcBef>
                <a:spcPct val="0"/>
              </a:spcBef>
              <a:spcAft>
                <a:spcPct val="35000"/>
              </a:spcAft>
              <a:buClr>
                <a:srgbClr val="72201E"/>
              </a:buClr>
              <a:buSzTx/>
              <a:buFontTx/>
              <a:buNone/>
              <a:tabLst/>
              <a:defRPr/>
            </a:pPr>
            <a:r>
              <a:rPr kumimoji="0" lang="en-US" sz="1600" b="0" i="0" u="none" strike="noStrike" kern="1200" cap="none" spc="0" normalizeH="0" baseline="0" noProof="0" dirty="0">
                <a:ln>
                  <a:noFill/>
                </a:ln>
                <a:solidFill>
                  <a:srgbClr val="000000">
                    <a:hueOff val="0"/>
                    <a:satOff val="0"/>
                    <a:lumOff val="0"/>
                    <a:alphaOff val="0"/>
                  </a:srgbClr>
                </a:solidFill>
                <a:effectLst/>
                <a:uLnTx/>
                <a:uFillTx/>
                <a:latin typeface="Arial" panose="020B0604020202020204" pitchFamily="34" charset="0"/>
                <a:ea typeface="Gulim" panose="020B0600000101010101" pitchFamily="34" charset="-127"/>
                <a:cs typeface="Times New Roman" panose="02020603050405020304" pitchFamily="18" charset="0"/>
              </a:rPr>
              <a:t> To implement community-based  interventions</a:t>
            </a:r>
            <a:endParaRPr kumimoji="0" lang="en-US" sz="1600" b="0" i="0" u="none" strike="noStrike" kern="1200" cap="none" spc="0" normalizeH="0" baseline="0" noProof="0" dirty="0">
              <a:ln>
                <a:noFill/>
              </a:ln>
              <a:solidFill>
                <a:srgbClr val="000000">
                  <a:hueOff val="0"/>
                  <a:satOff val="0"/>
                  <a:lumOff val="0"/>
                  <a:alphaOff val="0"/>
                </a:srgbClr>
              </a:solidFill>
              <a:effectLst/>
              <a:uLnTx/>
              <a:uFillTx/>
              <a:latin typeface="Calibri"/>
              <a:ea typeface="+mn-ea"/>
              <a:cs typeface="+mn-cs"/>
            </a:endParaRPr>
          </a:p>
        </p:txBody>
      </p:sp>
      <p:sp>
        <p:nvSpPr>
          <p:cNvPr id="30" name="Freeform: Shape 29">
            <a:extLst>
              <a:ext uri="{FF2B5EF4-FFF2-40B4-BE49-F238E27FC236}">
                <a16:creationId xmlns:a16="http://schemas.microsoft.com/office/drawing/2014/main" id="{5BD25225-6282-4C28-9EA4-3A44A2F1A3A1}"/>
              </a:ext>
            </a:extLst>
          </p:cNvPr>
          <p:cNvSpPr/>
          <p:nvPr/>
        </p:nvSpPr>
        <p:spPr>
          <a:xfrm>
            <a:off x="9762770" y="3387840"/>
            <a:ext cx="2232674" cy="1680662"/>
          </a:xfrm>
          <a:custGeom>
            <a:avLst/>
            <a:gdLst>
              <a:gd name="connsiteX0" fmla="*/ 0 w 2232674"/>
              <a:gd name="connsiteY0" fmla="*/ 168066 h 1680662"/>
              <a:gd name="connsiteX1" fmla="*/ 168066 w 2232674"/>
              <a:gd name="connsiteY1" fmla="*/ 0 h 1680662"/>
              <a:gd name="connsiteX2" fmla="*/ 2064608 w 2232674"/>
              <a:gd name="connsiteY2" fmla="*/ 0 h 1680662"/>
              <a:gd name="connsiteX3" fmla="*/ 2232674 w 2232674"/>
              <a:gd name="connsiteY3" fmla="*/ 168066 h 1680662"/>
              <a:gd name="connsiteX4" fmla="*/ 2232674 w 2232674"/>
              <a:gd name="connsiteY4" fmla="*/ 1512596 h 1680662"/>
              <a:gd name="connsiteX5" fmla="*/ 2064608 w 2232674"/>
              <a:gd name="connsiteY5" fmla="*/ 1680662 h 1680662"/>
              <a:gd name="connsiteX6" fmla="*/ 168066 w 2232674"/>
              <a:gd name="connsiteY6" fmla="*/ 1680662 h 1680662"/>
              <a:gd name="connsiteX7" fmla="*/ 0 w 2232674"/>
              <a:gd name="connsiteY7" fmla="*/ 1512596 h 1680662"/>
              <a:gd name="connsiteX8" fmla="*/ 0 w 2232674"/>
              <a:gd name="connsiteY8" fmla="*/ 168066 h 168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32674" h="1680662">
                <a:moveTo>
                  <a:pt x="0" y="168066"/>
                </a:moveTo>
                <a:cubicBezTo>
                  <a:pt x="0" y="75246"/>
                  <a:pt x="75246" y="0"/>
                  <a:pt x="168066" y="0"/>
                </a:cubicBezTo>
                <a:lnTo>
                  <a:pt x="2064608" y="0"/>
                </a:lnTo>
                <a:cubicBezTo>
                  <a:pt x="2157428" y="0"/>
                  <a:pt x="2232674" y="75246"/>
                  <a:pt x="2232674" y="168066"/>
                </a:cubicBezTo>
                <a:lnTo>
                  <a:pt x="2232674" y="1512596"/>
                </a:lnTo>
                <a:cubicBezTo>
                  <a:pt x="2232674" y="1605416"/>
                  <a:pt x="2157428" y="1680662"/>
                  <a:pt x="2064608" y="1680662"/>
                </a:cubicBezTo>
                <a:lnTo>
                  <a:pt x="168066" y="1680662"/>
                </a:lnTo>
                <a:cubicBezTo>
                  <a:pt x="75246" y="1680662"/>
                  <a:pt x="0" y="1605416"/>
                  <a:pt x="0" y="1512596"/>
                </a:cubicBezTo>
                <a:lnTo>
                  <a:pt x="0" y="168066"/>
                </a:lnTo>
                <a:close/>
              </a:path>
            </a:pathLst>
          </a:cu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10185" tIns="94945" rIns="110185" bIns="94945" numCol="1" spcCol="1270" anchor="ctr" anchorCtr="0">
            <a:noAutofit/>
          </a:bodyPr>
          <a:lstStyle/>
          <a:p>
            <a:pPr marL="119063" marR="0" lvl="0" indent="-119063" algn="l" defTabSz="1066800" rtl="0" eaLnBrk="1" fontAlgn="base" latinLnBrk="0" hangingPunct="1">
              <a:lnSpc>
                <a:spcPct val="90000"/>
              </a:lnSpc>
              <a:spcBef>
                <a:spcPct val="0"/>
              </a:spcBef>
              <a:spcAft>
                <a:spcPct val="35000"/>
              </a:spcAft>
              <a:buClr>
                <a:srgbClr val="72201E"/>
              </a:buClr>
              <a:buSzTx/>
              <a:buFontTx/>
              <a:buNone/>
              <a:tabLst/>
              <a:defRPr/>
            </a:pPr>
            <a:r>
              <a:rPr kumimoji="0" lang="en-US" sz="2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Times New Roman" panose="02020603050405020304" pitchFamily="18" charset="0"/>
              </a:rPr>
              <a:t>- </a:t>
            </a: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Times New Roman" panose="02020603050405020304" pitchFamily="18" charset="0"/>
              </a:rPr>
              <a:t>Low-cost interventions (e.g., livestock management and biosecurity) </a:t>
            </a:r>
          </a:p>
          <a:p>
            <a:pPr marL="119063" marR="0" lvl="0" indent="-119063" algn="l" defTabSz="1066800" rtl="0" eaLnBrk="1" fontAlgn="base" latinLnBrk="0" hangingPunct="1">
              <a:lnSpc>
                <a:spcPct val="90000"/>
              </a:lnSpc>
              <a:spcBef>
                <a:spcPct val="0"/>
              </a:spcBef>
              <a:spcAft>
                <a:spcPct val="35000"/>
              </a:spcAft>
              <a:buClr>
                <a:srgbClr val="72201E"/>
              </a:buClr>
              <a:buSzTx/>
              <a:buFontTx/>
              <a:buNone/>
              <a:tabLst/>
              <a:defRPr/>
            </a:pP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Times New Roman" panose="02020603050405020304" pitchFamily="18" charset="0"/>
              </a:rPr>
              <a:t>- </a:t>
            </a:r>
            <a:r>
              <a:rPr kumimoji="0" lang="en-US" sz="1400" b="0" i="0" u="none" strike="noStrike" kern="1200" cap="none" spc="0" normalizeH="0" baseline="0" noProof="0" dirty="0">
                <a:ln>
                  <a:noFill/>
                </a:ln>
                <a:solidFill>
                  <a:srgbClr val="FFFFFF"/>
                </a:solidFill>
                <a:effectLst/>
                <a:uLnTx/>
                <a:uFillTx/>
                <a:latin typeface="Arial" panose="020B0604020202020204" pitchFamily="34" charset="0"/>
                <a:ea typeface="Gulim" panose="020B0600000101010101" pitchFamily="34" charset="-127"/>
                <a:cs typeface="Arial" panose="020B0604020202020204" pitchFamily="34" charset="0"/>
              </a:rPr>
              <a:t>Capacity building (e.g., outbreak investigation, vaccines and drug use)</a:t>
            </a:r>
            <a:endParaRPr kumimoji="0" lang="en-US" sz="1400" b="0" i="0" u="none" strike="noStrike" kern="1200" cap="none" spc="0" normalizeH="0" baseline="0" noProof="0" dirty="0">
              <a:ln>
                <a:noFill/>
              </a:ln>
              <a:solidFill>
                <a:srgbClr val="FFFFFF"/>
              </a:solidFill>
              <a:effectLst/>
              <a:uLnTx/>
              <a:uFillTx/>
              <a:latin typeface="Calibri"/>
              <a:ea typeface="+mn-ea"/>
              <a:cs typeface="+mn-cs"/>
            </a:endParaRPr>
          </a:p>
        </p:txBody>
      </p:sp>
      <p:graphicFrame>
        <p:nvGraphicFramePr>
          <p:cNvPr id="9" name="Diagram 8">
            <a:extLst>
              <a:ext uri="{FF2B5EF4-FFF2-40B4-BE49-F238E27FC236}">
                <a16:creationId xmlns:a16="http://schemas.microsoft.com/office/drawing/2014/main" id="{10972147-4034-4887-8C05-76381F94FC33}"/>
              </a:ext>
            </a:extLst>
          </p:cNvPr>
          <p:cNvGraphicFramePr/>
          <p:nvPr/>
        </p:nvGraphicFramePr>
        <p:xfrm>
          <a:off x="236317" y="5760708"/>
          <a:ext cx="11760139" cy="54454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10" name="Picture 8">
            <a:extLst>
              <a:ext uri="{FF2B5EF4-FFF2-40B4-BE49-F238E27FC236}">
                <a16:creationId xmlns:a16="http://schemas.microsoft.com/office/drawing/2014/main" id="{2A7572FF-32E3-4BEF-9EF3-7C9647C83EE6}"/>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255982" y="5786314"/>
            <a:ext cx="617041" cy="485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A2B7AC66-FF46-49FF-AD63-7721BDC8F004}"/>
              </a:ext>
            </a:extLst>
          </p:cNvPr>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3807116" y="5786314"/>
            <a:ext cx="513509" cy="483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2">
            <a:extLst>
              <a:ext uri="{FF2B5EF4-FFF2-40B4-BE49-F238E27FC236}">
                <a16:creationId xmlns:a16="http://schemas.microsoft.com/office/drawing/2014/main" id="{70060395-D757-4F73-9E6D-B36BB918AF90}"/>
              </a:ext>
            </a:extLst>
          </p:cNvPr>
          <p:cNvPicPr>
            <a:picLocks noChangeAspect="1" noChangeArrowheads="1"/>
          </p:cNvPicPr>
          <p:nvPr/>
        </p:nvPicPr>
        <p:blipFill>
          <a:blip r:embed="rId15" cstate="email">
            <a:extLst>
              <a:ext uri="{28A0092B-C50C-407E-A947-70E740481C1C}">
                <a14:useLocalDpi xmlns:a14="http://schemas.microsoft.com/office/drawing/2010/main"/>
              </a:ext>
            </a:extLst>
          </a:blip>
          <a:srcRect/>
          <a:stretch>
            <a:fillRect/>
          </a:stretch>
        </p:blipFill>
        <p:spPr bwMode="auto">
          <a:xfrm>
            <a:off x="5254717" y="5786314"/>
            <a:ext cx="501468" cy="485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7E15F295-8ECF-4F32-88F9-D314D8D70265}"/>
              </a:ext>
            </a:extLst>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6690274" y="5786312"/>
            <a:ext cx="486262" cy="47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6">
            <a:extLst>
              <a:ext uri="{FF2B5EF4-FFF2-40B4-BE49-F238E27FC236}">
                <a16:creationId xmlns:a16="http://schemas.microsoft.com/office/drawing/2014/main" id="{B061D6ED-9F18-48B8-9931-3A32D9A535B6}"/>
              </a:ext>
            </a:extLst>
          </p:cNvPr>
          <p:cNvPicPr>
            <a:picLocks noChangeAspect="1" noChangeArrowheads="1"/>
          </p:cNvPicPr>
          <p:nvPr/>
        </p:nvPicPr>
        <p:blipFill>
          <a:blip r:embed="rId17" cstate="email">
            <a:extLst>
              <a:ext uri="{28A0092B-C50C-407E-A947-70E740481C1C}">
                <a14:useLocalDpi xmlns:a14="http://schemas.microsoft.com/office/drawing/2010/main"/>
              </a:ext>
            </a:extLst>
          </a:blip>
          <a:srcRect/>
          <a:stretch>
            <a:fillRect/>
          </a:stretch>
        </p:blipFill>
        <p:spPr bwMode="auto">
          <a:xfrm>
            <a:off x="8110632" y="5786314"/>
            <a:ext cx="501468" cy="485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8">
            <a:extLst>
              <a:ext uri="{FF2B5EF4-FFF2-40B4-BE49-F238E27FC236}">
                <a16:creationId xmlns:a16="http://schemas.microsoft.com/office/drawing/2014/main" id="{4270105D-488E-4294-AF63-DA55CA969E8B}"/>
              </a:ext>
            </a:extLst>
          </p:cNvPr>
          <p:cNvPicPr>
            <a:picLocks noChangeAspect="1" noChangeArrowheads="1"/>
          </p:cNvPicPr>
          <p:nvPr/>
        </p:nvPicPr>
        <p:blipFill>
          <a:blip r:embed="rId18" cstate="email">
            <a:extLst>
              <a:ext uri="{28A0092B-C50C-407E-A947-70E740481C1C}">
                <a14:useLocalDpi xmlns:a14="http://schemas.microsoft.com/office/drawing/2010/main"/>
              </a:ext>
            </a:extLst>
          </a:blip>
          <a:srcRect/>
          <a:stretch>
            <a:fillRect/>
          </a:stretch>
        </p:blipFill>
        <p:spPr bwMode="auto">
          <a:xfrm>
            <a:off x="9546189" y="5786312"/>
            <a:ext cx="486262" cy="47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5">
            <a:extLst>
              <a:ext uri="{FF2B5EF4-FFF2-40B4-BE49-F238E27FC236}">
                <a16:creationId xmlns:a16="http://schemas.microsoft.com/office/drawing/2014/main" id="{D696E847-7C85-4289-B792-01A4E895568C}"/>
              </a:ext>
            </a:extLst>
          </p:cNvPr>
          <p:cNvPicPr>
            <a:picLocks noChangeAspect="1" noChangeArrowheads="1"/>
          </p:cNvPicPr>
          <p:nvPr/>
        </p:nvPicPr>
        <p:blipFill>
          <a:blip r:embed="rId19" cstate="email">
            <a:extLst>
              <a:ext uri="{28A0092B-C50C-407E-A947-70E740481C1C}">
                <a14:useLocalDpi xmlns:a14="http://schemas.microsoft.com/office/drawing/2010/main"/>
              </a:ext>
            </a:extLst>
          </a:blip>
          <a:srcRect/>
          <a:stretch>
            <a:fillRect/>
          </a:stretch>
        </p:blipFill>
        <p:spPr bwMode="auto">
          <a:xfrm>
            <a:off x="10966543" y="5786314"/>
            <a:ext cx="521706" cy="504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Rounded Corners 19">
            <a:extLst>
              <a:ext uri="{FF2B5EF4-FFF2-40B4-BE49-F238E27FC236}">
                <a16:creationId xmlns:a16="http://schemas.microsoft.com/office/drawing/2014/main" id="{33B7B678-2EA0-4119-9A2F-6C8F97AC646A}"/>
              </a:ext>
            </a:extLst>
          </p:cNvPr>
          <p:cNvSpPr/>
          <p:nvPr/>
        </p:nvSpPr>
        <p:spPr>
          <a:xfrm>
            <a:off x="215043" y="5188906"/>
            <a:ext cx="11733217" cy="524216"/>
          </a:xfrm>
          <a:prstGeom prst="roundRect">
            <a:avLst/>
          </a:prstGeom>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
        <p:nvSpPr>
          <p:cNvPr id="21" name="Rectangle: Rounded Corners 4">
            <a:extLst>
              <a:ext uri="{FF2B5EF4-FFF2-40B4-BE49-F238E27FC236}">
                <a16:creationId xmlns:a16="http://schemas.microsoft.com/office/drawing/2014/main" id="{7D71ED03-234D-45DF-B77B-AA3676AFCB6C}"/>
              </a:ext>
            </a:extLst>
          </p:cNvPr>
          <p:cNvSpPr txBox="1"/>
          <p:nvPr/>
        </p:nvSpPr>
        <p:spPr>
          <a:xfrm>
            <a:off x="236316" y="5214496"/>
            <a:ext cx="11690671" cy="47303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marR="0" lvl="0" indent="0" algn="ctr" defTabSz="889000" rtl="0" eaLnBrk="1" fontAlgn="base" latinLnBrk="0" hangingPunct="1">
              <a:lnSpc>
                <a:spcPct val="90000"/>
              </a:lnSpc>
              <a:spcBef>
                <a:spcPct val="0"/>
              </a:spcBef>
              <a:spcAft>
                <a:spcPct val="3500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Calibri"/>
                <a:ea typeface="+mn-ea"/>
                <a:cs typeface="+mn-cs"/>
              </a:rPr>
              <a:t>Cross cutting aspects: </a:t>
            </a:r>
            <a:r>
              <a:rPr kumimoji="0" lang="en-US" sz="1800" b="0" i="0" u="none" strike="noStrike" kern="1200" cap="none" spc="0" normalizeH="0" baseline="0" noProof="0" dirty="0">
                <a:ln>
                  <a:noFill/>
                </a:ln>
                <a:solidFill>
                  <a:srgbClr val="FFFFFF"/>
                </a:solidFill>
                <a:effectLst/>
                <a:uLnTx/>
                <a:uFillTx/>
                <a:latin typeface="Calibri"/>
                <a:ea typeface="+mn-ea"/>
                <a:cs typeface="+mn-cs"/>
              </a:rPr>
              <a:t>ICT, E-training, Gender &amp; equity, Climate change, and Animal welfare </a:t>
            </a:r>
          </a:p>
        </p:txBody>
      </p:sp>
      <p:sp>
        <p:nvSpPr>
          <p:cNvPr id="32" name="TextBox 31">
            <a:extLst>
              <a:ext uri="{FF2B5EF4-FFF2-40B4-BE49-F238E27FC236}">
                <a16:creationId xmlns:a16="http://schemas.microsoft.com/office/drawing/2014/main" id="{163715DB-FC40-40DA-A0FB-F618CE35A6CC}"/>
              </a:ext>
            </a:extLst>
          </p:cNvPr>
          <p:cNvSpPr txBox="1"/>
          <p:nvPr/>
        </p:nvSpPr>
        <p:spPr bwMode="auto">
          <a:xfrm>
            <a:off x="329265" y="6418290"/>
            <a:ext cx="6096000"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000000"/>
                </a:solidFill>
                <a:effectLst/>
                <a:uLnTx/>
                <a:uFillTx/>
                <a:latin typeface="Arial" charset="0"/>
                <a:ea typeface="MS PGothic" pitchFamily="34" charset="-128"/>
                <a:cs typeface="+mn-cs"/>
              </a:rPr>
              <a:t>TAEZDs: Transboundary Animal and Emerging Zoonotic Diseases </a:t>
            </a:r>
          </a:p>
        </p:txBody>
      </p:sp>
    </p:spTree>
    <p:extLst>
      <p:ext uri="{BB962C8B-B14F-4D97-AF65-F5344CB8AC3E}">
        <p14:creationId xmlns:p14="http://schemas.microsoft.com/office/powerpoint/2010/main" val="27208078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타원 5">
            <a:extLst>
              <a:ext uri="{FF2B5EF4-FFF2-40B4-BE49-F238E27FC236}">
                <a16:creationId xmlns:a16="http://schemas.microsoft.com/office/drawing/2014/main" id="{177E4302-FBE1-A787-F382-EDAEB687631A}"/>
              </a:ext>
            </a:extLst>
          </p:cNvPr>
          <p:cNvSpPr/>
          <p:nvPr/>
        </p:nvSpPr>
        <p:spPr>
          <a:xfrm>
            <a:off x="5282489" y="1313452"/>
            <a:ext cx="418666" cy="420959"/>
          </a:xfrm>
          <a:prstGeom prst="ellipse">
            <a:avLst/>
          </a:prstGeom>
          <a:solidFill>
            <a:srgbClr val="02B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pic>
        <p:nvPicPr>
          <p:cNvPr id="11" name="Google Shape;99;p15" descr="Google Shape;99;p15">
            <a:extLst>
              <a:ext uri="{FF2B5EF4-FFF2-40B4-BE49-F238E27FC236}">
                <a16:creationId xmlns:a16="http://schemas.microsoft.com/office/drawing/2014/main" id="{3488E8CB-ACF5-66DA-E700-BC0BD698423F}"/>
              </a:ext>
            </a:extLst>
          </p:cNvPr>
          <p:cNvPicPr>
            <a:picLocks noChangeAspect="1"/>
          </p:cNvPicPr>
          <p:nvPr/>
        </p:nvPicPr>
        <p:blipFill>
          <a:blip r:embed="rId2"/>
          <a:srcRect l="44705"/>
          <a:stretch>
            <a:fillRect/>
          </a:stretch>
        </p:blipFill>
        <p:spPr>
          <a:xfrm>
            <a:off x="-9446" y="-2143"/>
            <a:ext cx="707560" cy="719774"/>
          </a:xfrm>
          <a:prstGeom prst="rect">
            <a:avLst/>
          </a:prstGeom>
          <a:ln w="12700">
            <a:miter lim="400000"/>
          </a:ln>
        </p:spPr>
      </p:pic>
      <p:cxnSp>
        <p:nvCxnSpPr>
          <p:cNvPr id="5" name="직선 연결선 4">
            <a:extLst>
              <a:ext uri="{FF2B5EF4-FFF2-40B4-BE49-F238E27FC236}">
                <a16:creationId xmlns:a16="http://schemas.microsoft.com/office/drawing/2014/main" id="{79B23FFC-9400-31F4-E67A-1A5588A6BAEE}"/>
              </a:ext>
            </a:extLst>
          </p:cNvPr>
          <p:cNvCxnSpPr/>
          <p:nvPr/>
        </p:nvCxnSpPr>
        <p:spPr>
          <a:xfrm>
            <a:off x="792480" y="717631"/>
            <a:ext cx="10955383"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 name="타원 1">
            <a:extLst>
              <a:ext uri="{FF2B5EF4-FFF2-40B4-BE49-F238E27FC236}">
                <a16:creationId xmlns:a16="http://schemas.microsoft.com/office/drawing/2014/main" id="{AB63485F-9C7A-6975-41C8-83872A425D1E}"/>
              </a:ext>
            </a:extLst>
          </p:cNvPr>
          <p:cNvSpPr/>
          <p:nvPr/>
        </p:nvSpPr>
        <p:spPr>
          <a:xfrm>
            <a:off x="5245427" y="1285941"/>
            <a:ext cx="418666" cy="420959"/>
          </a:xfrm>
          <a:prstGeom prst="ellipse">
            <a:avLst/>
          </a:prstGeom>
          <a:solidFill>
            <a:srgbClr val="02B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7" name="TextBox 6">
            <a:extLst>
              <a:ext uri="{FF2B5EF4-FFF2-40B4-BE49-F238E27FC236}">
                <a16:creationId xmlns:a16="http://schemas.microsoft.com/office/drawing/2014/main" id="{0E94B769-366C-7A4B-48C8-AE6A1977BAC2}"/>
              </a:ext>
            </a:extLst>
          </p:cNvPr>
          <p:cNvSpPr txBox="1"/>
          <p:nvPr/>
        </p:nvSpPr>
        <p:spPr>
          <a:xfrm>
            <a:off x="8928983" y="1346903"/>
            <a:ext cx="423558" cy="307777"/>
          </a:xfrm>
          <a:prstGeom prst="rect">
            <a:avLst/>
          </a:prstGeom>
          <a:noFill/>
        </p:spPr>
        <p:txBody>
          <a:bodyPr wrap="square"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ore-KR" sz="1400" b="1"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rPr>
              <a:t>03</a:t>
            </a:r>
            <a:endParaRPr kumimoji="0" lang="ko-Kore-KR" altLang="en-US" sz="1400" b="1"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grpSp>
        <p:nvGrpSpPr>
          <p:cNvPr id="4" name="Group 3">
            <a:extLst>
              <a:ext uri="{FF2B5EF4-FFF2-40B4-BE49-F238E27FC236}">
                <a16:creationId xmlns:a16="http://schemas.microsoft.com/office/drawing/2014/main" id="{1178AE7B-E40A-41AB-A80B-C9CA6063AB47}"/>
              </a:ext>
            </a:extLst>
          </p:cNvPr>
          <p:cNvGrpSpPr/>
          <p:nvPr/>
        </p:nvGrpSpPr>
        <p:grpSpPr>
          <a:xfrm>
            <a:off x="195587" y="1011886"/>
            <a:ext cx="11842358" cy="5715486"/>
            <a:chOff x="103299" y="1001418"/>
            <a:chExt cx="11842358" cy="5715486"/>
          </a:xfrm>
        </p:grpSpPr>
        <p:sp>
          <p:nvSpPr>
            <p:cNvPr id="28" name="모서리가 둥근 직사각형 1">
              <a:extLst>
                <a:ext uri="{FF2B5EF4-FFF2-40B4-BE49-F238E27FC236}">
                  <a16:creationId xmlns:a16="http://schemas.microsoft.com/office/drawing/2014/main" id="{CA398B38-492F-77C1-7CD6-C9D69F8B05DC}"/>
                </a:ext>
              </a:extLst>
            </p:cNvPr>
            <p:cNvSpPr/>
            <p:nvPr/>
          </p:nvSpPr>
          <p:spPr>
            <a:xfrm>
              <a:off x="1239028" y="2116153"/>
              <a:ext cx="6591107" cy="2750656"/>
            </a:xfrm>
            <a:prstGeom prst="roundRect">
              <a:avLst>
                <a:gd name="adj" fmla="val 4397"/>
              </a:avLst>
            </a:prstGeom>
            <a:solidFill>
              <a:schemeClr val="bg1">
                <a:lumMod val="95000"/>
              </a:schemeClr>
            </a:solidFill>
            <a:ln w="254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57" name="모서리가 둥근 직사각형 163">
              <a:extLst>
                <a:ext uri="{FF2B5EF4-FFF2-40B4-BE49-F238E27FC236}">
                  <a16:creationId xmlns:a16="http://schemas.microsoft.com/office/drawing/2014/main" id="{9847286F-9F7E-CC5A-F0D0-1BA8AB716A6B}"/>
                </a:ext>
              </a:extLst>
            </p:cNvPr>
            <p:cNvSpPr/>
            <p:nvPr/>
          </p:nvSpPr>
          <p:spPr>
            <a:xfrm>
              <a:off x="4834209" y="5021360"/>
              <a:ext cx="3576517" cy="1647464"/>
            </a:xfrm>
            <a:prstGeom prst="roundRect">
              <a:avLst>
                <a:gd name="adj" fmla="val 11230"/>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58" name="모서리가 둥근 직사각형 151">
              <a:extLst>
                <a:ext uri="{FF2B5EF4-FFF2-40B4-BE49-F238E27FC236}">
                  <a16:creationId xmlns:a16="http://schemas.microsoft.com/office/drawing/2014/main" id="{0AA02B5B-FB21-9AC9-3250-2BCDD8764F7D}"/>
                </a:ext>
              </a:extLst>
            </p:cNvPr>
            <p:cNvSpPr/>
            <p:nvPr/>
          </p:nvSpPr>
          <p:spPr>
            <a:xfrm>
              <a:off x="1202764" y="5013048"/>
              <a:ext cx="3493061" cy="1703856"/>
            </a:xfrm>
            <a:prstGeom prst="roundRect">
              <a:avLst>
                <a:gd name="adj" fmla="val 11230"/>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59" name="TextBox 58">
              <a:extLst>
                <a:ext uri="{FF2B5EF4-FFF2-40B4-BE49-F238E27FC236}">
                  <a16:creationId xmlns:a16="http://schemas.microsoft.com/office/drawing/2014/main" id="{7089EE1C-1FEE-D5A1-BC1F-11C77B851BDC}"/>
                </a:ext>
              </a:extLst>
            </p:cNvPr>
            <p:cNvSpPr txBox="1"/>
            <p:nvPr/>
          </p:nvSpPr>
          <p:spPr>
            <a:xfrm>
              <a:off x="1847569" y="3814078"/>
              <a:ext cx="1719442" cy="461665"/>
            </a:xfrm>
            <a:prstGeom prst="rect">
              <a:avLst/>
            </a:prstGeom>
            <a:noFill/>
            <a:ln w="12700">
              <a:noFill/>
            </a:ln>
          </p:spPr>
          <p:txBody>
            <a:bodyPr wrap="square" rtlCol="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 sz="1400"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The farm owner</a:t>
              </a:r>
              <a:endParaRPr kumimoji="0" lang="en-US" altLang="ko-KR" sz="1400" b="1"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 sz="1400"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(Farmhouse)</a:t>
              </a:r>
              <a:endParaRPr kumimoji="0" lang="ko-KR" altLang="en-US" sz="1400" b="1"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60" name="TextBox 59">
              <a:extLst>
                <a:ext uri="{FF2B5EF4-FFF2-40B4-BE49-F238E27FC236}">
                  <a16:creationId xmlns:a16="http://schemas.microsoft.com/office/drawing/2014/main" id="{3078E4FE-3ABA-D33C-F80D-406C3EAE33C4}"/>
                </a:ext>
              </a:extLst>
            </p:cNvPr>
            <p:cNvSpPr txBox="1"/>
            <p:nvPr/>
          </p:nvSpPr>
          <p:spPr>
            <a:xfrm>
              <a:off x="9661521" y="3801281"/>
              <a:ext cx="1692391" cy="430887"/>
            </a:xfrm>
            <a:prstGeom prst="rect">
              <a:avLst/>
            </a:prstGeom>
            <a:noFill/>
            <a:ln w="12700">
              <a:noFill/>
            </a:ln>
          </p:spPr>
          <p:txBody>
            <a:bodyPr wrap="square" rtlCol="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ore-KR" sz="1400" b="1" i="0" u="none" strike="noStrike" kern="1200" cap="none" spc="0" normalizeH="0" baseline="0" noProof="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Sub-DAH</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1400" b="1" i="0" u="none" strike="noStrike" kern="1200" cap="none" spc="0" normalizeH="0" baseline="0" noProof="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rPr>
                <a:t>Local authority</a:t>
              </a:r>
              <a:r>
                <a:rPr kumimoji="0" lang="en-US" altLang="ko-Kore-KR" sz="1400" b="1" i="0" u="none" strike="noStrike" kern="1200" cap="none" spc="0" normalizeH="0" baseline="0" noProof="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endParaRPr kumimoji="0" lang="en" sz="1400" b="1" i="0" u="none" strike="noStrike" kern="1200" cap="none" spc="0" normalizeH="0" baseline="0" noProof="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61" name="TextBox 60">
              <a:extLst>
                <a:ext uri="{FF2B5EF4-FFF2-40B4-BE49-F238E27FC236}">
                  <a16:creationId xmlns:a16="http://schemas.microsoft.com/office/drawing/2014/main" id="{404D737D-F52F-11E8-DFF7-3EF6F212B2AD}"/>
                </a:ext>
              </a:extLst>
            </p:cNvPr>
            <p:cNvSpPr txBox="1"/>
            <p:nvPr/>
          </p:nvSpPr>
          <p:spPr>
            <a:xfrm>
              <a:off x="5848192" y="3884582"/>
              <a:ext cx="1270202" cy="275730"/>
            </a:xfrm>
            <a:prstGeom prst="rect">
              <a:avLst/>
            </a:prstGeom>
            <a:noFill/>
            <a:ln w="12700">
              <a:noFill/>
            </a:ln>
          </p:spPr>
          <p:txBody>
            <a:bodyPr wrap="square" rtlCol="0">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ore-KR" sz="1400"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Vet/AHWs</a:t>
              </a:r>
              <a:endParaRPr kumimoji="0" lang="en" sz="1400"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62" name="TextBox 61">
              <a:extLst>
                <a:ext uri="{FF2B5EF4-FFF2-40B4-BE49-F238E27FC236}">
                  <a16:creationId xmlns:a16="http://schemas.microsoft.com/office/drawing/2014/main" id="{57410A06-6406-5038-0111-6A2C193A7993}"/>
                </a:ext>
              </a:extLst>
            </p:cNvPr>
            <p:cNvSpPr txBox="1"/>
            <p:nvPr/>
          </p:nvSpPr>
          <p:spPr>
            <a:xfrm>
              <a:off x="4882425" y="5153595"/>
              <a:ext cx="3284962" cy="1473561"/>
            </a:xfrm>
            <a:prstGeom prst="rect">
              <a:avLst/>
            </a:prstGeom>
            <a:noFill/>
            <a:ln w="12700">
              <a:noFill/>
            </a:ln>
          </p:spPr>
          <p:txBody>
            <a:bodyPr wrap="square" rtlCol="0">
              <a:no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Manage all inquires from dedicated farmers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Provide Q&amp;A answers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Call</a:t>
              </a:r>
              <a:r>
                <a:rPr kumimoji="0" lang="ko-KR" altLang="en-US"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farmers only after registering their inquiries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Call sub-DAH (default)</a:t>
              </a:r>
              <a:endParaRPr kumimoji="0" lang="en-US" altLang="ko-KR" sz="1400" b="0"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65" name="TextBox 64">
              <a:extLst>
                <a:ext uri="{FF2B5EF4-FFF2-40B4-BE49-F238E27FC236}">
                  <a16:creationId xmlns:a16="http://schemas.microsoft.com/office/drawing/2014/main" id="{3004830C-9EF3-3BC7-41DE-A3499CE24439}"/>
                </a:ext>
              </a:extLst>
            </p:cNvPr>
            <p:cNvSpPr txBox="1"/>
            <p:nvPr/>
          </p:nvSpPr>
          <p:spPr>
            <a:xfrm>
              <a:off x="1225993" y="5156953"/>
              <a:ext cx="3364967" cy="1113296"/>
            </a:xfrm>
            <a:prstGeom prst="rect">
              <a:avLst/>
            </a:prstGeom>
            <a:noFill/>
          </p:spPr>
          <p:txBody>
            <a:bodyPr wrap="square">
              <a:no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Ask a Vet </a:t>
              </a:r>
              <a:r>
                <a:rPr kumimoji="0" lang="en"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(describe symptoms and share images)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Call</a:t>
              </a:r>
              <a:r>
                <a:rPr kumimoji="0" lang="ko-KR" altLang="en-US"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to</a:t>
              </a:r>
              <a:r>
                <a:rPr kumimoji="0" lang="ko-KR" altLang="en-US"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Vet/sub-DAH</a:t>
              </a:r>
              <a:r>
                <a:rPr kumimoji="0" lang="ko-KR" altLang="en-US"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(only after receiving the answer)</a:t>
              </a:r>
              <a:endParaRPr kumimoji="0" lang="en"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endParaRPr>
            </a:p>
          </p:txBody>
        </p:sp>
        <p:pic>
          <p:nvPicPr>
            <p:cNvPr id="76" name="그림 75">
              <a:extLst>
                <a:ext uri="{FF2B5EF4-FFF2-40B4-BE49-F238E27FC236}">
                  <a16:creationId xmlns:a16="http://schemas.microsoft.com/office/drawing/2014/main" id="{4EA8A1B0-7406-0EFC-A4AB-F8FE0335BFFE}"/>
                </a:ext>
              </a:extLst>
            </p:cNvPr>
            <p:cNvPicPr>
              <a:picLocks noChangeAspect="1"/>
            </p:cNvPicPr>
            <p:nvPr/>
          </p:nvPicPr>
          <p:blipFill>
            <a:blip r:embed="rId3"/>
            <a:stretch>
              <a:fillRect/>
            </a:stretch>
          </p:blipFill>
          <p:spPr>
            <a:xfrm>
              <a:off x="2113012" y="2623275"/>
              <a:ext cx="1062244" cy="1073309"/>
            </a:xfrm>
            <a:prstGeom prst="rect">
              <a:avLst/>
            </a:prstGeom>
          </p:spPr>
        </p:pic>
        <p:cxnSp>
          <p:nvCxnSpPr>
            <p:cNvPr id="77" name="직선 화살표 연결선 76">
              <a:extLst>
                <a:ext uri="{FF2B5EF4-FFF2-40B4-BE49-F238E27FC236}">
                  <a16:creationId xmlns:a16="http://schemas.microsoft.com/office/drawing/2014/main" id="{5A73FFCB-03E0-EFCC-5E87-255AE95A7A0A}"/>
                </a:ext>
              </a:extLst>
            </p:cNvPr>
            <p:cNvCxnSpPr>
              <a:cxnSpLocks/>
              <a:endCxn id="81" idx="1"/>
            </p:cNvCxnSpPr>
            <p:nvPr/>
          </p:nvCxnSpPr>
          <p:spPr>
            <a:xfrm>
              <a:off x="3268913" y="3232550"/>
              <a:ext cx="2828173" cy="1248"/>
            </a:xfrm>
            <a:prstGeom prst="straightConnector1">
              <a:avLst/>
            </a:prstGeom>
            <a:ln w="254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pic>
          <p:nvPicPr>
            <p:cNvPr id="80" name="그림 79">
              <a:extLst>
                <a:ext uri="{FF2B5EF4-FFF2-40B4-BE49-F238E27FC236}">
                  <a16:creationId xmlns:a16="http://schemas.microsoft.com/office/drawing/2014/main" id="{3C5591BE-3EBD-BCD2-A5D4-7B147B9AC8C8}"/>
                </a:ext>
              </a:extLst>
            </p:cNvPr>
            <p:cNvPicPr>
              <a:picLocks noChangeAspect="1"/>
            </p:cNvPicPr>
            <p:nvPr/>
          </p:nvPicPr>
          <p:blipFill>
            <a:blip r:embed="rId4"/>
            <a:stretch>
              <a:fillRect/>
            </a:stretch>
          </p:blipFill>
          <p:spPr>
            <a:xfrm>
              <a:off x="9853982" y="2477078"/>
              <a:ext cx="1125548" cy="1133646"/>
            </a:xfrm>
            <a:prstGeom prst="rect">
              <a:avLst/>
            </a:prstGeom>
          </p:spPr>
        </p:pic>
        <p:pic>
          <p:nvPicPr>
            <p:cNvPr id="81" name="그림 80">
              <a:extLst>
                <a:ext uri="{FF2B5EF4-FFF2-40B4-BE49-F238E27FC236}">
                  <a16:creationId xmlns:a16="http://schemas.microsoft.com/office/drawing/2014/main" id="{DBA37052-A995-3D3A-1120-5CE4C35210C7}"/>
                </a:ext>
              </a:extLst>
            </p:cNvPr>
            <p:cNvPicPr>
              <a:picLocks noChangeAspect="1"/>
            </p:cNvPicPr>
            <p:nvPr/>
          </p:nvPicPr>
          <p:blipFill>
            <a:blip r:embed="rId5"/>
            <a:stretch>
              <a:fillRect/>
            </a:stretch>
          </p:blipFill>
          <p:spPr>
            <a:xfrm>
              <a:off x="6097086" y="2693082"/>
              <a:ext cx="1268767" cy="1081432"/>
            </a:xfrm>
            <a:prstGeom prst="rect">
              <a:avLst/>
            </a:prstGeom>
          </p:spPr>
        </p:pic>
        <p:grpSp>
          <p:nvGrpSpPr>
            <p:cNvPr id="87" name="그룹 86">
              <a:extLst>
                <a:ext uri="{FF2B5EF4-FFF2-40B4-BE49-F238E27FC236}">
                  <a16:creationId xmlns:a16="http://schemas.microsoft.com/office/drawing/2014/main" id="{2B295D00-1DF6-C50A-7532-FAF83778F296}"/>
                </a:ext>
              </a:extLst>
            </p:cNvPr>
            <p:cNvGrpSpPr/>
            <p:nvPr/>
          </p:nvGrpSpPr>
          <p:grpSpPr>
            <a:xfrm>
              <a:off x="135864" y="1010718"/>
              <a:ext cx="886592" cy="934129"/>
              <a:chOff x="2987534" y="4579610"/>
              <a:chExt cx="2797936" cy="426728"/>
            </a:xfrm>
          </p:grpSpPr>
          <p:sp>
            <p:nvSpPr>
              <p:cNvPr id="88" name="모서리가 둥근 직사각형 115">
                <a:extLst>
                  <a:ext uri="{FF2B5EF4-FFF2-40B4-BE49-F238E27FC236}">
                    <a16:creationId xmlns:a16="http://schemas.microsoft.com/office/drawing/2014/main" id="{DE0FD8EA-95FA-2EE2-05B4-EC7A038B2128}"/>
                  </a:ext>
                </a:extLst>
              </p:cNvPr>
              <p:cNvSpPr/>
              <p:nvPr/>
            </p:nvSpPr>
            <p:spPr>
              <a:xfrm>
                <a:off x="2987534" y="4579610"/>
                <a:ext cx="2797936" cy="426728"/>
              </a:xfrm>
              <a:prstGeom prst="roundRect">
                <a:avLst>
                  <a:gd name="adj" fmla="val 11929"/>
                </a:avLst>
              </a:prstGeom>
              <a:solidFill>
                <a:srgbClr val="02B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89" name="TextBox 88">
                <a:extLst>
                  <a:ext uri="{FF2B5EF4-FFF2-40B4-BE49-F238E27FC236}">
                    <a16:creationId xmlns:a16="http://schemas.microsoft.com/office/drawing/2014/main" id="{3066BDDF-43CF-15DF-54BB-69D10062DAF9}"/>
                  </a:ext>
                </a:extLst>
              </p:cNvPr>
              <p:cNvSpPr txBox="1"/>
              <p:nvPr/>
            </p:nvSpPr>
            <p:spPr>
              <a:xfrm>
                <a:off x="3109860" y="4728671"/>
                <a:ext cx="2580531" cy="140598"/>
              </a:xfrm>
              <a:prstGeom prst="rect">
                <a:avLst/>
              </a:prstGeom>
              <a:noFill/>
            </p:spPr>
            <p:txBody>
              <a:bodyPr wrap="square" rtlCol="0">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 altLang="ko-Kore-KR" sz="1400" b="1" i="0" u="none" strike="noStrike" kern="1200" cap="none" spc="0" normalizeH="0" baseline="0" noProof="0">
                    <a:ln>
                      <a:noFill/>
                    </a:ln>
                    <a:solidFill>
                      <a:srgbClr val="FFFFFF"/>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Users</a:t>
                </a:r>
              </a:p>
            </p:txBody>
          </p:sp>
        </p:grpSp>
        <p:grpSp>
          <p:nvGrpSpPr>
            <p:cNvPr id="90" name="그룹 89">
              <a:extLst>
                <a:ext uri="{FF2B5EF4-FFF2-40B4-BE49-F238E27FC236}">
                  <a16:creationId xmlns:a16="http://schemas.microsoft.com/office/drawing/2014/main" id="{16E25B44-403D-C99C-EF50-4845B6107182}"/>
                </a:ext>
              </a:extLst>
            </p:cNvPr>
            <p:cNvGrpSpPr/>
            <p:nvPr/>
          </p:nvGrpSpPr>
          <p:grpSpPr>
            <a:xfrm>
              <a:off x="1098403" y="1001418"/>
              <a:ext cx="3644677" cy="943429"/>
              <a:chOff x="956613" y="5523644"/>
              <a:chExt cx="3644677" cy="943429"/>
            </a:xfrm>
          </p:grpSpPr>
          <p:sp>
            <p:nvSpPr>
              <p:cNvPr id="91" name="모서리가 둥근 직사각형 27">
                <a:extLst>
                  <a:ext uri="{FF2B5EF4-FFF2-40B4-BE49-F238E27FC236}">
                    <a16:creationId xmlns:a16="http://schemas.microsoft.com/office/drawing/2014/main" id="{C91899DB-D1EB-79E6-C9CF-B641B1B0FFB3}"/>
                  </a:ext>
                </a:extLst>
              </p:cNvPr>
              <p:cNvSpPr/>
              <p:nvPr/>
            </p:nvSpPr>
            <p:spPr>
              <a:xfrm>
                <a:off x="956613" y="5523644"/>
                <a:ext cx="3644677" cy="94342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92" name="TextBox 91">
                <a:extLst>
                  <a:ext uri="{FF2B5EF4-FFF2-40B4-BE49-F238E27FC236}">
                    <a16:creationId xmlns:a16="http://schemas.microsoft.com/office/drawing/2014/main" id="{BE8578AF-BB31-3896-5406-36A21AD0D062}"/>
                  </a:ext>
                </a:extLst>
              </p:cNvPr>
              <p:cNvSpPr txBox="1"/>
              <p:nvPr/>
            </p:nvSpPr>
            <p:spPr>
              <a:xfrm>
                <a:off x="1677407" y="5865794"/>
                <a:ext cx="1574241"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 altLang="ko-Kore-KR"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Farm owner</a:t>
                </a:r>
                <a:endParaRPr kumimoji="0" lang="ko-Kore-KR" altLang="en-US" b="1"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grpSp>
            <p:nvGrpSpPr>
              <p:cNvPr id="93" name="그룹 92">
                <a:extLst>
                  <a:ext uri="{FF2B5EF4-FFF2-40B4-BE49-F238E27FC236}">
                    <a16:creationId xmlns:a16="http://schemas.microsoft.com/office/drawing/2014/main" id="{38C396EC-045A-93B6-FC5E-3639E7BF36FE}"/>
                  </a:ext>
                </a:extLst>
              </p:cNvPr>
              <p:cNvGrpSpPr/>
              <p:nvPr/>
            </p:nvGrpSpPr>
            <p:grpSpPr>
              <a:xfrm>
                <a:off x="1284249" y="5820317"/>
                <a:ext cx="429150" cy="420959"/>
                <a:chOff x="1708837" y="2228026"/>
                <a:chExt cx="429150" cy="420959"/>
              </a:xfrm>
            </p:grpSpPr>
            <p:sp>
              <p:nvSpPr>
                <p:cNvPr id="94" name="타원 93">
                  <a:extLst>
                    <a:ext uri="{FF2B5EF4-FFF2-40B4-BE49-F238E27FC236}">
                      <a16:creationId xmlns:a16="http://schemas.microsoft.com/office/drawing/2014/main" id="{9886BEBF-CF67-2792-A56B-89533932CBFA}"/>
                    </a:ext>
                  </a:extLst>
                </p:cNvPr>
                <p:cNvSpPr/>
                <p:nvPr/>
              </p:nvSpPr>
              <p:spPr>
                <a:xfrm>
                  <a:off x="1708837" y="2228026"/>
                  <a:ext cx="418666" cy="420959"/>
                </a:xfrm>
                <a:prstGeom prst="ellipse">
                  <a:avLst/>
                </a:prstGeom>
                <a:solidFill>
                  <a:srgbClr val="02B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95" name="TextBox 94">
                  <a:extLst>
                    <a:ext uri="{FF2B5EF4-FFF2-40B4-BE49-F238E27FC236}">
                      <a16:creationId xmlns:a16="http://schemas.microsoft.com/office/drawing/2014/main" id="{48A64B35-9A9F-DD8C-F0B3-9BA949B0D4BF}"/>
                    </a:ext>
                  </a:extLst>
                </p:cNvPr>
                <p:cNvSpPr txBox="1"/>
                <p:nvPr/>
              </p:nvSpPr>
              <p:spPr>
                <a:xfrm>
                  <a:off x="1714429" y="2273503"/>
                  <a:ext cx="423558" cy="307777"/>
                </a:xfrm>
                <a:prstGeom prst="rect">
                  <a:avLst/>
                </a:prstGeom>
                <a:noFill/>
              </p:spPr>
              <p:txBody>
                <a:bodyPr wrap="square"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ore-KR" sz="1400" b="1" i="0" u="none" strike="noStrike" kern="1200" cap="none" spc="0" normalizeH="0" baseline="0" noProof="0" dirty="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rPr>
                    <a:t>01</a:t>
                  </a:r>
                  <a:endParaRPr kumimoji="0" lang="ko-Kore-KR" altLang="en-US" sz="1400" b="1" i="0" u="none" strike="noStrike" kern="1200" cap="none" spc="0" normalizeH="0" baseline="0" noProof="0" dirty="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grpSp>
        </p:grpSp>
        <p:grpSp>
          <p:nvGrpSpPr>
            <p:cNvPr id="96" name="그룹 95">
              <a:extLst>
                <a:ext uri="{FF2B5EF4-FFF2-40B4-BE49-F238E27FC236}">
                  <a16:creationId xmlns:a16="http://schemas.microsoft.com/office/drawing/2014/main" id="{A81CCB1B-235F-9932-7A43-C45EAA7D1459}"/>
                </a:ext>
              </a:extLst>
            </p:cNvPr>
            <p:cNvGrpSpPr/>
            <p:nvPr/>
          </p:nvGrpSpPr>
          <p:grpSpPr>
            <a:xfrm>
              <a:off x="8586925" y="1015361"/>
              <a:ext cx="3317199" cy="943429"/>
              <a:chOff x="4281273" y="5523644"/>
              <a:chExt cx="3184446" cy="943429"/>
            </a:xfrm>
          </p:grpSpPr>
          <p:sp>
            <p:nvSpPr>
              <p:cNvPr id="97" name="모서리가 둥근 직사각형 28">
                <a:extLst>
                  <a:ext uri="{FF2B5EF4-FFF2-40B4-BE49-F238E27FC236}">
                    <a16:creationId xmlns:a16="http://schemas.microsoft.com/office/drawing/2014/main" id="{EDCE1FED-E27E-F6F7-C3E6-F8E059D4480A}"/>
                  </a:ext>
                </a:extLst>
              </p:cNvPr>
              <p:cNvSpPr/>
              <p:nvPr/>
            </p:nvSpPr>
            <p:spPr>
              <a:xfrm>
                <a:off x="4281273" y="5523644"/>
                <a:ext cx="3184446" cy="94342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98" name="TextBox 97">
                <a:extLst>
                  <a:ext uri="{FF2B5EF4-FFF2-40B4-BE49-F238E27FC236}">
                    <a16:creationId xmlns:a16="http://schemas.microsoft.com/office/drawing/2014/main" id="{F8A327A8-DCF3-FE11-3B0A-8A50252195DB}"/>
                  </a:ext>
                </a:extLst>
              </p:cNvPr>
              <p:cNvSpPr txBox="1"/>
              <p:nvPr/>
            </p:nvSpPr>
            <p:spPr>
              <a:xfrm>
                <a:off x="5062665" y="5715346"/>
                <a:ext cx="2244524" cy="64633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b="1"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rPr>
                  <a:t>Sub – DAH /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b="1"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rPr>
                  <a:t>Local authority</a:t>
                </a:r>
              </a:p>
            </p:txBody>
          </p:sp>
        </p:grpSp>
        <p:grpSp>
          <p:nvGrpSpPr>
            <p:cNvPr id="101" name="그룹 100">
              <a:extLst>
                <a:ext uri="{FF2B5EF4-FFF2-40B4-BE49-F238E27FC236}">
                  <a16:creationId xmlns:a16="http://schemas.microsoft.com/office/drawing/2014/main" id="{57D6CAC1-6ED0-E355-5A3D-7A275CE10ADA}"/>
                </a:ext>
              </a:extLst>
            </p:cNvPr>
            <p:cNvGrpSpPr/>
            <p:nvPr/>
          </p:nvGrpSpPr>
          <p:grpSpPr>
            <a:xfrm>
              <a:off x="4921682" y="1005738"/>
              <a:ext cx="3706777" cy="943429"/>
              <a:chOff x="7848921" y="5544192"/>
              <a:chExt cx="3706777" cy="943429"/>
            </a:xfrm>
          </p:grpSpPr>
          <p:sp>
            <p:nvSpPr>
              <p:cNvPr id="102" name="모서리가 둥근 직사각형 29">
                <a:extLst>
                  <a:ext uri="{FF2B5EF4-FFF2-40B4-BE49-F238E27FC236}">
                    <a16:creationId xmlns:a16="http://schemas.microsoft.com/office/drawing/2014/main" id="{0A1CE8BC-52A1-D438-7040-7F8EC0175BD5}"/>
                  </a:ext>
                </a:extLst>
              </p:cNvPr>
              <p:cNvSpPr/>
              <p:nvPr/>
            </p:nvSpPr>
            <p:spPr>
              <a:xfrm>
                <a:off x="7848921" y="5544192"/>
                <a:ext cx="3489044" cy="94342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103" name="TextBox 102">
                <a:extLst>
                  <a:ext uri="{FF2B5EF4-FFF2-40B4-BE49-F238E27FC236}">
                    <a16:creationId xmlns:a16="http://schemas.microsoft.com/office/drawing/2014/main" id="{9CBB005C-46B9-5FE1-5BFA-BF704908C99F}"/>
                  </a:ext>
                </a:extLst>
              </p:cNvPr>
              <p:cNvSpPr txBox="1"/>
              <p:nvPr/>
            </p:nvSpPr>
            <p:spPr>
              <a:xfrm>
                <a:off x="8554067" y="5702177"/>
                <a:ext cx="3001631" cy="64633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Vet /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Animal</a:t>
                </a:r>
                <a:r>
                  <a:rPr kumimoji="0" lang="ko-KR" altLang="en-US"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r>
                  <a:rPr kumimoji="0" lang="en-US" altLang="ko-KR"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Health</a:t>
                </a:r>
                <a:r>
                  <a:rPr kumimoji="0" lang="ko-KR" altLang="en-US"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r>
                  <a:rPr kumimoji="0" lang="en-US" altLang="ko-KR" b="1"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Workers</a:t>
                </a:r>
                <a:endParaRPr kumimoji="0" lang="ko-Kore-KR" altLang="en-US" b="1"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grpSp>
        <p:cxnSp>
          <p:nvCxnSpPr>
            <p:cNvPr id="107" name="직선 화살표 연결선 106">
              <a:extLst>
                <a:ext uri="{FF2B5EF4-FFF2-40B4-BE49-F238E27FC236}">
                  <a16:creationId xmlns:a16="http://schemas.microsoft.com/office/drawing/2014/main" id="{21176337-E523-E0AE-5837-3A2638A6576D}"/>
                </a:ext>
              </a:extLst>
            </p:cNvPr>
            <p:cNvCxnSpPr>
              <a:cxnSpLocks/>
            </p:cNvCxnSpPr>
            <p:nvPr/>
          </p:nvCxnSpPr>
          <p:spPr>
            <a:xfrm flipH="1">
              <a:off x="3237843" y="3408600"/>
              <a:ext cx="2858157" cy="0"/>
            </a:xfrm>
            <a:prstGeom prst="straightConnector1">
              <a:avLst/>
            </a:prstGeom>
            <a:ln w="254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111" name="모서리가 둥근 직사각형 163">
              <a:extLst>
                <a:ext uri="{FF2B5EF4-FFF2-40B4-BE49-F238E27FC236}">
                  <a16:creationId xmlns:a16="http://schemas.microsoft.com/office/drawing/2014/main" id="{658C93E4-D7EE-524A-AC11-13021F755651}"/>
                </a:ext>
              </a:extLst>
            </p:cNvPr>
            <p:cNvSpPr/>
            <p:nvPr/>
          </p:nvSpPr>
          <p:spPr>
            <a:xfrm>
              <a:off x="8600543" y="5030366"/>
              <a:ext cx="3303580" cy="1647464"/>
            </a:xfrm>
            <a:prstGeom prst="roundRect">
              <a:avLst>
                <a:gd name="adj" fmla="val 11230"/>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112" name="TextBox 111">
              <a:extLst>
                <a:ext uri="{FF2B5EF4-FFF2-40B4-BE49-F238E27FC236}">
                  <a16:creationId xmlns:a16="http://schemas.microsoft.com/office/drawing/2014/main" id="{D09F049C-1F95-32AB-8B6B-5853680E3894}"/>
                </a:ext>
              </a:extLst>
            </p:cNvPr>
            <p:cNvSpPr txBox="1"/>
            <p:nvPr/>
          </p:nvSpPr>
          <p:spPr>
            <a:xfrm>
              <a:off x="8628459" y="5183957"/>
              <a:ext cx="3317198" cy="1282249"/>
            </a:xfrm>
            <a:prstGeom prst="rect">
              <a:avLst/>
            </a:prstGeom>
            <a:noFill/>
            <a:ln w="12700">
              <a:noFill/>
            </a:ln>
          </p:spPr>
          <p:txBody>
            <a:bodyPr wrap="square" rtlCol="0">
              <a:no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View all inquiries from dedicated vets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Provide</a:t>
              </a:r>
              <a:r>
                <a:rPr kumimoji="0" lang="ko-KR" altLang="en-US"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r>
                <a:rPr kumimoji="0" lang="en"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Q&amp;A answers (support vet)</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Call</a:t>
              </a:r>
              <a:r>
                <a:rPr kumimoji="0" lang="ko-KR" altLang="en-US"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to</a:t>
              </a:r>
              <a:r>
                <a:rPr kumimoji="0" lang="ko-KR" altLang="en-US"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 </a:t>
              </a: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farmers (only after registering  the inquiry</a:t>
              </a:r>
              <a:endParaRPr kumimoji="0" lang="en-US" altLang="ko-KR" sz="1400" b="0"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altLang="ko-KR" sz="1400" b="0" i="0" u="none" strike="noStrike" kern="1200" cap="none" spc="0" normalizeH="0" baseline="0" noProof="0" dirty="0">
                  <a:ln>
                    <a:noFill/>
                  </a:ln>
                  <a:solidFill>
                    <a:srgbClr val="000000"/>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Call to vets (default)</a:t>
              </a:r>
              <a:endParaRPr kumimoji="0" lang="en-US" altLang="ko-KR" sz="1400" b="0"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altLang="ko-KR" sz="1400" b="0" i="0" u="none" strike="noStrike" kern="1200" cap="none" spc="0" normalizeH="0" baseline="0" noProof="0" dirty="0">
                <a:ln>
                  <a:noFill/>
                </a:ln>
                <a:solidFill>
                  <a:srgbClr val="000000"/>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cxnSp>
          <p:nvCxnSpPr>
            <p:cNvPr id="118" name="직선 연결선 117">
              <a:extLst>
                <a:ext uri="{FF2B5EF4-FFF2-40B4-BE49-F238E27FC236}">
                  <a16:creationId xmlns:a16="http://schemas.microsoft.com/office/drawing/2014/main" id="{26121850-D33E-7B2F-3C43-A941F4B3C347}"/>
                </a:ext>
              </a:extLst>
            </p:cNvPr>
            <p:cNvCxnSpPr>
              <a:cxnSpLocks/>
            </p:cNvCxnSpPr>
            <p:nvPr/>
          </p:nvCxnSpPr>
          <p:spPr>
            <a:xfrm>
              <a:off x="2662238" y="4674731"/>
              <a:ext cx="7934518" cy="0"/>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0" name="직선 연결선 119">
              <a:extLst>
                <a:ext uri="{FF2B5EF4-FFF2-40B4-BE49-F238E27FC236}">
                  <a16:creationId xmlns:a16="http://schemas.microsoft.com/office/drawing/2014/main" id="{E3CAF340-D19A-33BC-A4CD-22EAF9F982B3}"/>
                </a:ext>
              </a:extLst>
            </p:cNvPr>
            <p:cNvCxnSpPr>
              <a:cxnSpLocks/>
            </p:cNvCxnSpPr>
            <p:nvPr/>
          </p:nvCxnSpPr>
          <p:spPr>
            <a:xfrm>
              <a:off x="10596756" y="4318039"/>
              <a:ext cx="0" cy="336752"/>
            </a:xfrm>
            <a:prstGeom prst="line">
              <a:avLst/>
            </a:prstGeom>
            <a:ln w="28575">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71E89E0-8CB6-DB00-A2E9-9A82BB236FD2}"/>
                </a:ext>
              </a:extLst>
            </p:cNvPr>
            <p:cNvSpPr txBox="1"/>
            <p:nvPr/>
          </p:nvSpPr>
          <p:spPr>
            <a:xfrm>
              <a:off x="3979618" y="2838129"/>
              <a:ext cx="1733315" cy="214837"/>
            </a:xfrm>
            <a:prstGeom prst="rect">
              <a:avLst/>
            </a:prstGeom>
            <a:noFill/>
            <a:ln w="12700">
              <a:noFill/>
            </a:ln>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 altLang="ko-KR" sz="1500" b="1" i="0" u="none" strike="noStrike" kern="1200" cap="none" spc="0" normalizeH="0" baseline="0" noProof="0" dirty="0">
                  <a:ln>
                    <a:noFill/>
                  </a:ln>
                  <a:solidFill>
                    <a:srgbClr val="02B95C"/>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Ask a vet &amp; Call</a:t>
              </a:r>
              <a:endParaRPr kumimoji="0" lang="en-US" altLang="ko-KR" sz="1500" b="1" i="0" u="none" strike="noStrike" kern="1200" cap="none" spc="0" normalizeH="0" baseline="0" noProof="0" dirty="0">
                <a:ln>
                  <a:noFill/>
                </a:ln>
                <a:solidFill>
                  <a:srgbClr val="02B95C"/>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cxnSp>
          <p:nvCxnSpPr>
            <p:cNvPr id="38" name="직선 화살표 연결선 37">
              <a:extLst>
                <a:ext uri="{FF2B5EF4-FFF2-40B4-BE49-F238E27FC236}">
                  <a16:creationId xmlns:a16="http://schemas.microsoft.com/office/drawing/2014/main" id="{3B107EA8-05EB-E927-5EE8-E866EE54AE6B}"/>
                </a:ext>
              </a:extLst>
            </p:cNvPr>
            <p:cNvCxnSpPr>
              <a:cxnSpLocks/>
            </p:cNvCxnSpPr>
            <p:nvPr/>
          </p:nvCxnSpPr>
          <p:spPr>
            <a:xfrm flipH="1">
              <a:off x="7365853" y="3305210"/>
              <a:ext cx="2465585" cy="0"/>
            </a:xfrm>
            <a:prstGeom prst="straightConnector1">
              <a:avLst/>
            </a:prstGeom>
            <a:ln w="25400">
              <a:solidFill>
                <a:srgbClr val="02B95C"/>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1C5CAEA9-F0FA-CCD2-1163-248C5213CB51}"/>
                </a:ext>
              </a:extLst>
            </p:cNvPr>
            <p:cNvSpPr txBox="1"/>
            <p:nvPr/>
          </p:nvSpPr>
          <p:spPr>
            <a:xfrm>
              <a:off x="8091085" y="2958801"/>
              <a:ext cx="1570436" cy="241010"/>
            </a:xfrm>
            <a:prstGeom prst="rect">
              <a:avLst/>
            </a:prstGeom>
            <a:noFill/>
            <a:ln w="12700">
              <a:noFill/>
            </a:ln>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 altLang="ko-KR" sz="1500" b="1" i="0" u="none" strike="noStrike" kern="1200" cap="none" spc="0" normalizeH="0" baseline="0" noProof="0" dirty="0">
                  <a:ln>
                    <a:noFill/>
                  </a:ln>
                  <a:solidFill>
                    <a:srgbClr val="02B95C"/>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Call each other</a:t>
              </a:r>
              <a:endParaRPr kumimoji="0" lang="en-US" altLang="ko-KR" sz="1500" b="1" i="0" u="none" strike="noStrike" kern="1200" cap="none" spc="0" normalizeH="0" baseline="0" noProof="0" dirty="0">
                <a:ln>
                  <a:noFill/>
                </a:ln>
                <a:solidFill>
                  <a:srgbClr val="02B95C"/>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grpSp>
          <p:nvGrpSpPr>
            <p:cNvPr id="42" name="그룹 41">
              <a:extLst>
                <a:ext uri="{FF2B5EF4-FFF2-40B4-BE49-F238E27FC236}">
                  <a16:creationId xmlns:a16="http://schemas.microsoft.com/office/drawing/2014/main" id="{9AB70760-B3D5-76D5-F571-24E6B4BBC245}"/>
                </a:ext>
              </a:extLst>
            </p:cNvPr>
            <p:cNvGrpSpPr/>
            <p:nvPr/>
          </p:nvGrpSpPr>
          <p:grpSpPr>
            <a:xfrm>
              <a:off x="103299" y="1991788"/>
              <a:ext cx="927224" cy="4686042"/>
              <a:chOff x="2191457" y="4579610"/>
              <a:chExt cx="3489386" cy="443486"/>
            </a:xfrm>
          </p:grpSpPr>
          <p:sp>
            <p:nvSpPr>
              <p:cNvPr id="43" name="모서리가 둥근 직사각형 115">
                <a:extLst>
                  <a:ext uri="{FF2B5EF4-FFF2-40B4-BE49-F238E27FC236}">
                    <a16:creationId xmlns:a16="http://schemas.microsoft.com/office/drawing/2014/main" id="{DBBC5A8B-DEBB-3F36-4906-761E33CCB094}"/>
                  </a:ext>
                </a:extLst>
              </p:cNvPr>
              <p:cNvSpPr/>
              <p:nvPr/>
            </p:nvSpPr>
            <p:spPr>
              <a:xfrm>
                <a:off x="2314005" y="4579610"/>
                <a:ext cx="3272513" cy="443486"/>
              </a:xfrm>
              <a:prstGeom prst="roundRect">
                <a:avLst>
                  <a:gd name="adj" fmla="val 9334"/>
                </a:avLst>
              </a:prstGeom>
              <a:solidFill>
                <a:srgbClr val="02B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44" name="TextBox 43">
                <a:extLst>
                  <a:ext uri="{FF2B5EF4-FFF2-40B4-BE49-F238E27FC236}">
                    <a16:creationId xmlns:a16="http://schemas.microsoft.com/office/drawing/2014/main" id="{384270D8-384A-1A90-CFB0-46284C3546F2}"/>
                  </a:ext>
                </a:extLst>
              </p:cNvPr>
              <p:cNvSpPr txBox="1"/>
              <p:nvPr/>
            </p:nvSpPr>
            <p:spPr>
              <a:xfrm>
                <a:off x="2191457" y="4735468"/>
                <a:ext cx="3489386" cy="92012"/>
              </a:xfrm>
              <a:prstGeom prst="rect">
                <a:avLst/>
              </a:prstGeom>
              <a:noFill/>
            </p:spPr>
            <p:txBody>
              <a:bodyPr wrap="square" rtlCol="0">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 altLang="ko-Kore-KR" sz="1400" b="1" i="0" u="none" strike="noStrike" kern="1200" cap="none" spc="0" normalizeH="0" baseline="0" noProof="0">
                    <a:ln>
                      <a:noFill/>
                    </a:ln>
                    <a:solidFill>
                      <a:srgbClr val="FFFFFF"/>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Flow</a:t>
                </a:r>
              </a:p>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 altLang="ko-Kore-KR" sz="1400" b="1" i="0" u="none" strike="noStrike" kern="1200" cap="none" spc="0" normalizeH="0" baseline="0" noProof="0">
                    <a:ln>
                      <a:noFill/>
                    </a:ln>
                    <a:solidFill>
                      <a:srgbClr val="FFFFFF"/>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&amp;</a:t>
                </a:r>
              </a:p>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 altLang="ko-Kore-KR" sz="1400" b="1" i="0" u="none" strike="noStrike" kern="1200" cap="none" spc="0" normalizeH="0" baseline="0" noProof="0">
                    <a:ln>
                      <a:noFill/>
                    </a:ln>
                    <a:solidFill>
                      <a:srgbClr val="FFFFFF"/>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Main</a:t>
                </a:r>
              </a:p>
              <a:p>
                <a:pPr marL="0" marR="0" lvl="0" indent="0" algn="ctr" defTabSz="914400" rtl="0" eaLnBrk="1" fontAlgn="base" latinLnBrk="1" hangingPunct="1">
                  <a:lnSpc>
                    <a:spcPct val="100000"/>
                  </a:lnSpc>
                  <a:spcBef>
                    <a:spcPct val="0"/>
                  </a:spcBef>
                  <a:spcAft>
                    <a:spcPct val="0"/>
                  </a:spcAft>
                  <a:buClrTx/>
                  <a:buSzTx/>
                  <a:buFontTx/>
                  <a:buNone/>
                  <a:tabLst/>
                  <a:defRPr/>
                </a:pPr>
                <a:r>
                  <a:rPr kumimoji="0" lang="en" altLang="ko-Kore-KR" sz="1400" b="1" i="0" u="none" strike="noStrike" kern="1200" cap="none" spc="0" normalizeH="0" baseline="0" noProof="0">
                    <a:ln>
                      <a:noFill/>
                    </a:ln>
                    <a:solidFill>
                      <a:srgbClr val="FFFFFF"/>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Features</a:t>
                </a:r>
              </a:p>
            </p:txBody>
          </p:sp>
        </p:grpSp>
        <p:sp>
          <p:nvSpPr>
            <p:cNvPr id="6" name="타원 5">
              <a:extLst>
                <a:ext uri="{FF2B5EF4-FFF2-40B4-BE49-F238E27FC236}">
                  <a16:creationId xmlns:a16="http://schemas.microsoft.com/office/drawing/2014/main" id="{A47EC869-6A1E-55C1-305E-29D8F2D7B755}"/>
                </a:ext>
              </a:extLst>
            </p:cNvPr>
            <p:cNvSpPr/>
            <p:nvPr/>
          </p:nvSpPr>
          <p:spPr>
            <a:xfrm>
              <a:off x="8903798" y="1323635"/>
              <a:ext cx="418666" cy="420959"/>
            </a:xfrm>
            <a:prstGeom prst="ellipse">
              <a:avLst/>
            </a:prstGeom>
            <a:solidFill>
              <a:srgbClr val="02B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10" name="TextBox 9">
              <a:extLst>
                <a:ext uri="{FF2B5EF4-FFF2-40B4-BE49-F238E27FC236}">
                  <a16:creationId xmlns:a16="http://schemas.microsoft.com/office/drawing/2014/main" id="{C457362A-C7BE-034D-602C-1AB7E165E464}"/>
                </a:ext>
              </a:extLst>
            </p:cNvPr>
            <p:cNvSpPr txBox="1"/>
            <p:nvPr/>
          </p:nvSpPr>
          <p:spPr>
            <a:xfrm>
              <a:off x="4049240" y="3484770"/>
              <a:ext cx="1559627" cy="148012"/>
            </a:xfrm>
            <a:prstGeom prst="rect">
              <a:avLst/>
            </a:prstGeom>
            <a:noFill/>
            <a:ln w="12700">
              <a:noFill/>
            </a:ln>
          </p:spPr>
          <p:txBody>
            <a:bodyPr wrap="square"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ko-KR" sz="1500" b="1" i="0" u="none" strike="noStrike" kern="1200" cap="none" spc="0" normalizeH="0" baseline="0" noProof="0" dirty="0">
                  <a:ln>
                    <a:noFill/>
                  </a:ln>
                  <a:solidFill>
                    <a:srgbClr val="02B95C"/>
                  </a:solidFill>
                  <a:effectLst/>
                  <a:highlight>
                    <a:srgbClr val="000000">
                      <a:alpha val="0"/>
                    </a:srgbClr>
                  </a:highlight>
                  <a:uLnTx/>
                  <a:uFillTx/>
                  <a:latin typeface="Pretendard" panose="02000503000000020004" pitchFamily="50" charset="-127"/>
                  <a:ea typeface="Pretendard" panose="02000503000000020004" pitchFamily="50" charset="-127"/>
                  <a:cs typeface="Pretendard" panose="02000503000000020004" pitchFamily="50" charset="-127"/>
                </a:rPr>
                <a:t>Answer &amp; Call</a:t>
              </a:r>
              <a:endParaRPr kumimoji="0" lang="en-US" altLang="ko-KR" sz="1500" b="1" i="0" u="none" strike="noStrike" kern="1200" cap="none" spc="0" normalizeH="0" baseline="0" noProof="0" dirty="0">
                <a:ln>
                  <a:noFill/>
                </a:ln>
                <a:solidFill>
                  <a:srgbClr val="02B95C"/>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cxnSp>
          <p:nvCxnSpPr>
            <p:cNvPr id="30" name="직선 화살표 연결선 29">
              <a:extLst>
                <a:ext uri="{FF2B5EF4-FFF2-40B4-BE49-F238E27FC236}">
                  <a16:creationId xmlns:a16="http://schemas.microsoft.com/office/drawing/2014/main" id="{0FC5137B-9772-6417-7CF6-C4482E79AFB4}"/>
                </a:ext>
              </a:extLst>
            </p:cNvPr>
            <p:cNvCxnSpPr>
              <a:cxnSpLocks/>
            </p:cNvCxnSpPr>
            <p:nvPr/>
          </p:nvCxnSpPr>
          <p:spPr>
            <a:xfrm flipV="1">
              <a:off x="2677401" y="4318039"/>
              <a:ext cx="0" cy="320635"/>
            </a:xfrm>
            <a:prstGeom prst="straightConnector1">
              <a:avLst/>
            </a:prstGeom>
            <a:ln w="25400">
              <a:solidFill>
                <a:schemeClr val="tx1">
                  <a:lumMod val="50000"/>
                  <a:lumOff val="50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sp>
        <p:nvSpPr>
          <p:cNvPr id="52" name="Title 1">
            <a:extLst>
              <a:ext uri="{FF2B5EF4-FFF2-40B4-BE49-F238E27FC236}">
                <a16:creationId xmlns:a16="http://schemas.microsoft.com/office/drawing/2014/main" id="{FED573C7-5BA1-42C2-8662-30EC0D380C36}"/>
              </a:ext>
            </a:extLst>
          </p:cNvPr>
          <p:cNvSpPr txBox="1">
            <a:spLocks/>
          </p:cNvSpPr>
          <p:nvPr/>
        </p:nvSpPr>
        <p:spPr>
          <a:xfrm>
            <a:off x="1005458" y="247934"/>
            <a:ext cx="8323005" cy="508466"/>
          </a:xfrm>
        </p:spPr>
        <p:txBody>
          <a:bodyPr anchor="b">
            <a:noAutofit/>
          </a:bodyPr>
          <a:lstStyle>
            <a:lvl1pPr algn="ctr" rtl="0" eaLnBrk="0" fontAlgn="base" hangingPunct="0">
              <a:spcBef>
                <a:spcPct val="0"/>
              </a:spcBef>
              <a:spcAft>
                <a:spcPct val="0"/>
              </a:spcAft>
              <a:defRPr sz="60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000000"/>
                </a:solidFill>
                <a:effectLst/>
                <a:uLnTx/>
                <a:uFillTx/>
                <a:latin typeface="Calibri"/>
                <a:ea typeface="MS PGothic" pitchFamily="34" charset="-128"/>
              </a:rPr>
              <a:t>Mobile application developed by AIDKOREA</a:t>
            </a:r>
          </a:p>
        </p:txBody>
      </p:sp>
      <p:sp>
        <p:nvSpPr>
          <p:cNvPr id="12" name="타원 5">
            <a:extLst>
              <a:ext uri="{FF2B5EF4-FFF2-40B4-BE49-F238E27FC236}">
                <a16:creationId xmlns:a16="http://schemas.microsoft.com/office/drawing/2014/main" id="{0FD28B7E-3A7E-20DF-3EA0-C752C9CE0958}"/>
              </a:ext>
            </a:extLst>
          </p:cNvPr>
          <p:cNvSpPr/>
          <p:nvPr/>
        </p:nvSpPr>
        <p:spPr>
          <a:xfrm>
            <a:off x="5147485" y="1298090"/>
            <a:ext cx="418666" cy="420959"/>
          </a:xfrm>
          <a:prstGeom prst="ellipse">
            <a:avLst/>
          </a:prstGeom>
          <a:solidFill>
            <a:srgbClr val="02B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13" name="타원 93">
            <a:extLst>
              <a:ext uri="{FF2B5EF4-FFF2-40B4-BE49-F238E27FC236}">
                <a16:creationId xmlns:a16="http://schemas.microsoft.com/office/drawing/2014/main" id="{3C32F39B-9483-8671-A511-171C6047DDFF}"/>
              </a:ext>
            </a:extLst>
          </p:cNvPr>
          <p:cNvSpPr/>
          <p:nvPr/>
        </p:nvSpPr>
        <p:spPr>
          <a:xfrm>
            <a:off x="5141486" y="1305711"/>
            <a:ext cx="418666" cy="420959"/>
          </a:xfrm>
          <a:prstGeom prst="ellipse">
            <a:avLst/>
          </a:prstGeom>
          <a:solidFill>
            <a:srgbClr val="02B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14" name="TextBox 13">
            <a:extLst>
              <a:ext uri="{FF2B5EF4-FFF2-40B4-BE49-F238E27FC236}">
                <a16:creationId xmlns:a16="http://schemas.microsoft.com/office/drawing/2014/main" id="{6CB92B36-FA26-E277-54A9-2AE1ABF74B0F}"/>
              </a:ext>
            </a:extLst>
          </p:cNvPr>
          <p:cNvSpPr txBox="1"/>
          <p:nvPr/>
        </p:nvSpPr>
        <p:spPr>
          <a:xfrm>
            <a:off x="5147078" y="1351188"/>
            <a:ext cx="423558" cy="307777"/>
          </a:xfrm>
          <a:prstGeom prst="rect">
            <a:avLst/>
          </a:prstGeom>
          <a:noFill/>
        </p:spPr>
        <p:txBody>
          <a:bodyPr wrap="square"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ore-KR" sz="1400" b="1" i="0" u="none" strike="noStrike" kern="1200" cap="none" spc="0" normalizeH="0" baseline="0" noProof="0" dirty="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rPr>
              <a:t>02</a:t>
            </a:r>
            <a:endParaRPr kumimoji="0" lang="ko-Kore-KR" altLang="en-US" sz="1400" b="1" i="0" u="none" strike="noStrike" kern="1200" cap="none" spc="0" normalizeH="0" baseline="0" noProof="0" dirty="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15" name="타원 93">
            <a:extLst>
              <a:ext uri="{FF2B5EF4-FFF2-40B4-BE49-F238E27FC236}">
                <a16:creationId xmlns:a16="http://schemas.microsoft.com/office/drawing/2014/main" id="{74ACA521-35B1-8D1B-0BC4-79FFF22D6A10}"/>
              </a:ext>
            </a:extLst>
          </p:cNvPr>
          <p:cNvSpPr/>
          <p:nvPr/>
        </p:nvSpPr>
        <p:spPr>
          <a:xfrm>
            <a:off x="8976000" y="1325864"/>
            <a:ext cx="418666" cy="420959"/>
          </a:xfrm>
          <a:prstGeom prst="ellipse">
            <a:avLst/>
          </a:prstGeom>
          <a:solidFill>
            <a:srgbClr val="02B9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1" lang="ko-Kore-KR" altLang="en-US" sz="1800" b="0" i="0" u="none" strike="noStrike" kern="1200" cap="none" spc="0" normalizeH="0" baseline="0" noProof="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
        <p:nvSpPr>
          <p:cNvPr id="16" name="TextBox 15">
            <a:extLst>
              <a:ext uri="{FF2B5EF4-FFF2-40B4-BE49-F238E27FC236}">
                <a16:creationId xmlns:a16="http://schemas.microsoft.com/office/drawing/2014/main" id="{D1554018-9763-D101-00EF-68EBE4142419}"/>
              </a:ext>
            </a:extLst>
          </p:cNvPr>
          <p:cNvSpPr txBox="1"/>
          <p:nvPr/>
        </p:nvSpPr>
        <p:spPr>
          <a:xfrm>
            <a:off x="8981592" y="1371341"/>
            <a:ext cx="423558" cy="307777"/>
          </a:xfrm>
          <a:prstGeom prst="rect">
            <a:avLst/>
          </a:prstGeom>
          <a:noFill/>
        </p:spPr>
        <p:txBody>
          <a:bodyPr wrap="square" anchor="ctr">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ko-Kore-KR" sz="1400" b="1" i="0" u="none" strike="noStrike" kern="1200" cap="none" spc="0" normalizeH="0" baseline="0" noProof="0" dirty="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rPr>
              <a:t>03</a:t>
            </a:r>
            <a:endParaRPr kumimoji="0" lang="ko-Kore-KR" altLang="en-US" sz="1400" b="1" i="0" u="none" strike="noStrike" kern="1200" cap="none" spc="0" normalizeH="0" baseline="0" noProof="0" dirty="0">
              <a:ln>
                <a:noFill/>
              </a:ln>
              <a:solidFill>
                <a:srgbClr val="FFFFFF"/>
              </a:solidFill>
              <a:effectLst/>
              <a:uLnTx/>
              <a:uFillTx/>
              <a:latin typeface="Pretendard" panose="02000503000000020004" pitchFamily="50" charset="-127"/>
              <a:ea typeface="Pretendard" panose="02000503000000020004" pitchFamily="50" charset="-127"/>
              <a:cs typeface="Pretendard" panose="02000503000000020004" pitchFamily="50" charset="-127"/>
            </a:endParaRPr>
          </a:p>
        </p:txBody>
      </p:sp>
    </p:spTree>
    <p:extLst>
      <p:ext uri="{BB962C8B-B14F-4D97-AF65-F5344CB8AC3E}">
        <p14:creationId xmlns:p14="http://schemas.microsoft.com/office/powerpoint/2010/main" val="669310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D15ABDE-4F75-914A-94A6-E2913365969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23381" y="1115978"/>
            <a:ext cx="1778000" cy="76200"/>
          </a:xfrm>
          <a:prstGeom prst="rect">
            <a:avLst/>
          </a:prstGeom>
        </p:spPr>
      </p:pic>
      <p:sp>
        <p:nvSpPr>
          <p:cNvPr id="8" name="Title 1">
            <a:extLst>
              <a:ext uri="{FF2B5EF4-FFF2-40B4-BE49-F238E27FC236}">
                <a16:creationId xmlns:a16="http://schemas.microsoft.com/office/drawing/2014/main" id="{697A6112-69AE-4FF5-A10F-E28CAA4398BE}"/>
              </a:ext>
            </a:extLst>
          </p:cNvPr>
          <p:cNvSpPr>
            <a:spLocks noGrp="1"/>
          </p:cNvSpPr>
          <p:nvPr>
            <p:ph type="title"/>
          </p:nvPr>
        </p:nvSpPr>
        <p:spPr>
          <a:xfrm>
            <a:off x="1025180" y="461090"/>
            <a:ext cx="11037118" cy="508466"/>
          </a:xfrm>
        </p:spPr>
        <p:txBody>
          <a:bodyPr>
            <a:noAutofit/>
          </a:bodyPr>
          <a:lstStyle/>
          <a:p>
            <a:r>
              <a:rPr lang="en-US" sz="3200" b="1" dirty="0"/>
              <a:t>Mobile application developed by AIDKOREA</a:t>
            </a:r>
          </a:p>
        </p:txBody>
      </p:sp>
      <p:pic>
        <p:nvPicPr>
          <p:cNvPr id="3" name="Picture 2">
            <a:extLst>
              <a:ext uri="{FF2B5EF4-FFF2-40B4-BE49-F238E27FC236}">
                <a16:creationId xmlns:a16="http://schemas.microsoft.com/office/drawing/2014/main" id="{712A310E-843A-4DE5-B75C-AF80EBF07442}"/>
              </a:ext>
            </a:extLst>
          </p:cNvPr>
          <p:cNvPicPr>
            <a:picLocks noChangeAspect="1"/>
          </p:cNvPicPr>
          <p:nvPr/>
        </p:nvPicPr>
        <p:blipFill>
          <a:blip r:embed="rId3"/>
          <a:stretch>
            <a:fillRect/>
          </a:stretch>
        </p:blipFill>
        <p:spPr>
          <a:xfrm>
            <a:off x="105877" y="1571027"/>
            <a:ext cx="12076497" cy="5296598"/>
          </a:xfrm>
          <a:prstGeom prst="rect">
            <a:avLst/>
          </a:prstGeom>
        </p:spPr>
      </p:pic>
    </p:spTree>
    <p:extLst>
      <p:ext uri="{BB962C8B-B14F-4D97-AF65-F5344CB8AC3E}">
        <p14:creationId xmlns:p14="http://schemas.microsoft.com/office/powerpoint/2010/main" val="24181924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ICTforAG 2024">
  <a:themeElements>
    <a:clrScheme name="ICTforAG2024">
      <a:dk1>
        <a:srgbClr val="31312E"/>
      </a:dk1>
      <a:lt1>
        <a:sysClr val="window" lastClr="FFFFFF"/>
      </a:lt1>
      <a:dk2>
        <a:srgbClr val="3D5B3D"/>
      </a:dk2>
      <a:lt2>
        <a:srgbClr val="FAD275"/>
      </a:lt2>
      <a:accent1>
        <a:srgbClr val="558363"/>
      </a:accent1>
      <a:accent2>
        <a:srgbClr val="7FA541"/>
      </a:accent2>
      <a:accent3>
        <a:srgbClr val="97C0B5"/>
      </a:accent3>
      <a:accent4>
        <a:srgbClr val="004E75"/>
      </a:accent4>
      <a:accent5>
        <a:srgbClr val="00ABB6"/>
      </a:accent5>
      <a:accent6>
        <a:srgbClr val="71644D"/>
      </a:accent6>
      <a:hlink>
        <a:srgbClr val="3579C5"/>
      </a:hlink>
      <a:folHlink>
        <a:srgbClr val="4FAB9C"/>
      </a:folHlink>
    </a:clrScheme>
    <a:fontScheme name="ICTforAG Montserrat">
      <a:majorFont>
        <a:latin typeface="Montserrat"/>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rIns="0" rtlCol="0">
        <a:no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3.xml><?xml version="1.0" encoding="utf-8"?>
<a:theme xmlns:a="http://schemas.openxmlformats.org/drawingml/2006/main" name="6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e CGIAR Presentation Template.potx" id="{C5F9D4B5-DA7C-1444-8144-02481FBCEBBB}" vid="{ABE1C16C-2A90-CB4F-8F35-6678360F49D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1416</Words>
  <Application>Microsoft Office PowerPoint</Application>
  <PresentationFormat>Widescreen</PresentationFormat>
  <Paragraphs>257</Paragraphs>
  <Slides>16</Slides>
  <Notes>7</Notes>
  <HiddenSlides>0</HiddenSlides>
  <MMClips>0</MMClips>
  <ScaleCrop>false</ScaleCrop>
  <HeadingPairs>
    <vt:vector size="8" baseType="variant">
      <vt:variant>
        <vt:lpstr>Fonts Used</vt:lpstr>
      </vt:variant>
      <vt:variant>
        <vt:i4>16</vt:i4>
      </vt:variant>
      <vt:variant>
        <vt:lpstr>Theme</vt:lpstr>
      </vt:variant>
      <vt:variant>
        <vt:i4>3</vt:i4>
      </vt:variant>
      <vt:variant>
        <vt:lpstr>Embedded OLE Servers</vt:lpstr>
      </vt:variant>
      <vt:variant>
        <vt:i4>1</vt:i4>
      </vt:variant>
      <vt:variant>
        <vt:lpstr>Slide Titles</vt:lpstr>
      </vt:variant>
      <vt:variant>
        <vt:i4>16</vt:i4>
      </vt:variant>
    </vt:vector>
  </HeadingPairs>
  <TitlesOfParts>
    <vt:vector size="36" baseType="lpstr">
      <vt:lpstr>.AppleSystemUIFont</vt:lpstr>
      <vt:lpstr>Aptos</vt:lpstr>
      <vt:lpstr>Arial</vt:lpstr>
      <vt:lpstr>Avenir Black</vt:lpstr>
      <vt:lpstr>Avenir Book</vt:lpstr>
      <vt:lpstr>Avenir Medium</vt:lpstr>
      <vt:lpstr>Calibri</vt:lpstr>
      <vt:lpstr>Calibri Light</vt:lpstr>
      <vt:lpstr>Courier New</vt:lpstr>
      <vt:lpstr>Montserrat</vt:lpstr>
      <vt:lpstr>Montserrat (Body)</vt:lpstr>
      <vt:lpstr>Montserrat ExtraBold</vt:lpstr>
      <vt:lpstr>Montserrat SemiBold</vt:lpstr>
      <vt:lpstr>Pretendard</vt:lpstr>
      <vt:lpstr>Times New Roman</vt:lpstr>
      <vt:lpstr>Wingdings</vt:lpstr>
      <vt:lpstr>ICTforAG 2024</vt:lpstr>
      <vt:lpstr>ilri_powerpoint_template_apr2013</vt:lpstr>
      <vt:lpstr>6_Office Theme</vt:lpstr>
      <vt:lpstr>think-cell Slide</vt:lpstr>
      <vt:lpstr>ICT for One Health</vt:lpstr>
      <vt:lpstr>One Health concept</vt:lpstr>
      <vt:lpstr>ILRI One Health strategy </vt:lpstr>
      <vt:lpstr>Key achievements of One Health work at CGIAR </vt:lpstr>
      <vt:lpstr>One Health science, capacity building and operationalization</vt:lpstr>
      <vt:lpstr>PowerPoint Presentation</vt:lpstr>
      <vt:lpstr>PowerPoint Presentation</vt:lpstr>
      <vt:lpstr>PowerPoint Presentation</vt:lpstr>
      <vt:lpstr>Mobile application developed by AIDKOREA</vt:lpstr>
      <vt:lpstr>Prioritization of diseases</vt:lpstr>
      <vt:lpstr>Using mobile syndromic surveillance at slaughter to understand the incidence and distribution of important animal and zoonotic diseases in Kenya and Uganda Elizabeth Cook, Denis Mugizi, Innocent Obilil, Kristina Roesel, Bernard Bett </vt:lpstr>
      <vt:lpstr>Using mobile syndromic surveillance at slaughter to understand the incidence and distribution of important animal and zoonotic diseases in Kenya and Uganda</vt:lpstr>
      <vt:lpstr>Develop and pilot an ICT framework to monitor AMU and support delivery of animal health services  Florence Mutua, Joshua Onono, Sofia Boqvist, Lawrence Mugisha Susanna Sternberg Lewerin </vt:lpstr>
      <vt:lpstr>Intervention activities  </vt:lpstr>
      <vt:lpstr>Conclusion and next steps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2024-06-18T05:59:39Z</dcterms:created>
  <dcterms:modified xsi:type="dcterms:W3CDTF">2024-06-18T05:59:43Z</dcterms:modified>
</cp:coreProperties>
</file>